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6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4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1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8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6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3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378E-6660-410F-9F5C-AF26D1BCC33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60DD-AC96-4234-BC20-E074A7A4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09" y="318799"/>
            <a:ext cx="10806545" cy="623310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Peripherals Devices and 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218" y="942109"/>
            <a:ext cx="11610109" cy="576349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device attached to the computer are also called peripherals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Like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Keyboard,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printer,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tape and Magnetic Disk etc.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interface provides a method for transferring information between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storage and external I/0 devices.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special communication links for interfacing them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communication link is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that exist between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differences are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Peripherals are electromechanical and electromagnetic devices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manner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operation is different from the operation of the CPU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electronic devices. Therefore, a conversion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required.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data transfer rate of peripherals is usually slower than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CPU, and consequently,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synchronization mechanism may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21672"/>
            <a:ext cx="11526982" cy="653934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codes and formats in peripherals differ from the word format 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and memory.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operating modes of peripherals are different from each other and each must be controlled so as not to disturb the operation of other peripherals connected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resolve these differences, computer systems include special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CPU and peripherals to supervise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interface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0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9390" y="2886941"/>
            <a:ext cx="6244937" cy="36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6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346364"/>
            <a:ext cx="11429999" cy="6400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I/O bus consists of data lines, address lines, and control lines. The magnetic disk, printer, and terminal are employed in practically any general purpose computer.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peripheral device has associated with it an interface unit.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interface decodes the address and control received from the I/O bus, interprets them for the peripheral, and provides signals for the peripheral controller.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synchronizes the data flow and supervises the transfer between peripheral and 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peripheral has its own controller that operates the particular electromechanical device.</a:t>
            </a:r>
          </a:p>
          <a:p>
            <a:pPr marL="228600" lvl="1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printer controller controls the paper motion, the print timing, and the selection of printing characters.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2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401782"/>
            <a:ext cx="11651672" cy="602672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I/O bus from the processor is attached to all peripheral interfaces.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communicate with a particular device, the processor places a device address on the address lines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attached to the I/O bus contains an address decoder that monitors the address lines.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interface detects its own address, it activates the path between the bus lines and the device that it controls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whose address does not correspond to the address in the bus are disabled by their interface </a:t>
            </a:r>
          </a:p>
          <a:p>
            <a:pPr marL="342900" lvl="1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commands that an interface may receive. They are classified as control, status, data output, and data input.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21672"/>
            <a:ext cx="11346873" cy="638694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issued to activate the peripheral and to inform it what to do.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magnetic tape unit may be instructed to backspace the tape by one record, to rewind the tape, or to start the tape moving in the forward direction.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tatus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test various status conditions in the interface and the peripheral.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computer may wish to check the status of the peripheral before a transfer is initiated.</a:t>
            </a:r>
          </a:p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Output Command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the interface to respond by transferring data from the bus into one of its registers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 algn="just">
              <a:spcBef>
                <a:spcPts val="1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starts the tape moving by issuing a control command. The processor then monitors the status of the tape by means of a status command. When the tape is in the correct position, the processor issues a data output command.</a:t>
            </a:r>
          </a:p>
          <a:p>
            <a:pPr marL="228600" lvl="1" algn="just">
              <a:spcBef>
                <a:spcPts val="1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responds to the address and command and transfers the information from the data lines in the bus to its buffer register.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44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429490"/>
            <a:ext cx="11568546" cy="627611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nput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opposite of the data output.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the interface receives an item of data from the peripheral and places it in its buffer register.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checks if data are available by means of a status command and then issues a data input command. The interface places the data on the data lines, where they are accepted by the processor.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7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365126"/>
            <a:ext cx="10986655" cy="784801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interface with example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4" name="image10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2787" y="1149927"/>
            <a:ext cx="6567104" cy="491836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86729"/>
              </p:ext>
            </p:extLst>
          </p:nvPr>
        </p:nvGraphicFramePr>
        <p:xfrm>
          <a:off x="7675368" y="1642672"/>
          <a:ext cx="4211831" cy="41623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80840">
                  <a:extLst>
                    <a:ext uri="{9D8B030D-6E8A-4147-A177-3AD203B41FA5}">
                      <a16:colId xmlns:a16="http://schemas.microsoft.com/office/drawing/2014/main" val="1460599313"/>
                    </a:ext>
                  </a:extLst>
                </a:gridCol>
                <a:gridCol w="556617">
                  <a:extLst>
                    <a:ext uri="{9D8B030D-6E8A-4147-A177-3AD203B41FA5}">
                      <a16:colId xmlns:a16="http://schemas.microsoft.com/office/drawing/2014/main" val="1473593644"/>
                    </a:ext>
                  </a:extLst>
                </a:gridCol>
                <a:gridCol w="558684">
                  <a:extLst>
                    <a:ext uri="{9D8B030D-6E8A-4147-A177-3AD203B41FA5}">
                      <a16:colId xmlns:a16="http://schemas.microsoft.com/office/drawing/2014/main" val="3705537681"/>
                    </a:ext>
                  </a:extLst>
                </a:gridCol>
                <a:gridCol w="2615690">
                  <a:extLst>
                    <a:ext uri="{9D8B030D-6E8A-4147-A177-3AD203B41FA5}">
                      <a16:colId xmlns:a16="http://schemas.microsoft.com/office/drawing/2014/main" val="1062141961"/>
                    </a:ext>
                  </a:extLst>
                </a:gridCol>
              </a:tblGrid>
              <a:tr h="696891">
                <a:tc>
                  <a:txBody>
                    <a:bodyPr/>
                    <a:lstStyle/>
                    <a:p>
                      <a:pPr marL="131445" marR="126365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90" marR="121920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marR="121920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Selected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5588757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254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None: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data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bus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high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impedance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63414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254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Port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register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110095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254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Port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register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2590420"/>
                  </a:ext>
                </a:extLst>
              </a:tr>
              <a:tr h="696891">
                <a:tc>
                  <a:txBody>
                    <a:bodyPr/>
                    <a:lstStyle/>
                    <a:p>
                      <a:pPr marL="254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register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685501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254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register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511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9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290945"/>
            <a:ext cx="11346872" cy="6345382"/>
          </a:xfrm>
        </p:spPr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two data registers called ports, a control register, a status register, bus buffers, and timing and control circuit.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communicates with the CPU through the data bus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select and register select inputs determine the address assigned to the 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 algn="just">
              <a:spcBef>
                <a:spcPts val="1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I/O read and writes are two control lines that specify an input or output, respectively.</a:t>
            </a:r>
          </a:p>
          <a:p>
            <a:pPr marL="228600" lvl="1" algn="just">
              <a:spcBef>
                <a:spcPts val="1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registers communicate directly with the I/O device attached to the interface.</a:t>
            </a:r>
          </a:p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I/O data to and from the device can be transferred into either port A or port B.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interface is connected to a printer, it will only output data, and if it services a character reader, it will only input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magnetic disk unit transfers data in both directions but not at the same time, so the interface can use bidirectional lines.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 receives control information from the CPU. By loading appropriate bits into the control register, the interface and the I/O device attached to it can be placed in a variety of operating modes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IN" dirty="0" smtClean="0"/>
          </a:p>
          <a:p>
            <a:pPr marL="228600" lvl="1">
              <a:spcBef>
                <a:spcPts val="1000"/>
              </a:spcBef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401782"/>
            <a:ext cx="11596255" cy="62068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bits in the status register are used for status conditions and for recording errors that may occur during the data transfer.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status bit may indicate that port A has received a new data item from the I/O device.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circuit enables the chip select (CS) input when the interface is selected by the address bus.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register select inputs  RS1 and RS0  are usually connected to the two least significant lines of the address bus.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inputs select one of the four registers in the interface as specified in the table accompanying the diagram.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selected register is transfer into the CPU via the data bus when the I/O read signal is enables.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CPU transfers binary information into the selected register via the data bus when the I/O write input is enabled.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23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1114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Peripherals Devices and Input-Output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I/O interface with example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Peripherals</dc:title>
  <dc:creator>sanjeev sir</dc:creator>
  <cp:lastModifiedBy>sanjeev sir</cp:lastModifiedBy>
  <cp:revision>11</cp:revision>
  <dcterms:created xsi:type="dcterms:W3CDTF">2023-02-10T04:07:59Z</dcterms:created>
  <dcterms:modified xsi:type="dcterms:W3CDTF">2023-02-10T06:39:11Z</dcterms:modified>
</cp:coreProperties>
</file>