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2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10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9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0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1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1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76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500F1-D750-4BA3-8F1E-A3027BE7587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B829-9023-4908-B212-1D487711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9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690" y="263381"/>
            <a:ext cx="11180619" cy="540182"/>
          </a:xfrm>
        </p:spPr>
        <p:txBody>
          <a:bodyPr>
            <a:noAutofit/>
          </a:bodyPr>
          <a:lstStyle/>
          <a:p>
            <a:r>
              <a:rPr lang="en-IN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en-IN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689" y="928254"/>
            <a:ext cx="11180619" cy="577734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Interrupt:-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special Command generated by the CPU to inform the interface to issue an interrupt request signal when the data is available for the device. </a:t>
            </a:r>
          </a:p>
          <a:p>
            <a:pPr algn="l"/>
            <a:r>
              <a:rPr lang="en-I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Interrupt:-</a:t>
            </a:r>
          </a:p>
          <a:p>
            <a:pPr marL="457200" indent="-457200" algn="just">
              <a:buAutoNum type="arabicPeriod"/>
            </a:pPr>
            <a:r>
              <a:rPr lang="en-IN" i="1" dirty="0" smtClean="0">
                <a:solidFill>
                  <a:srgbClr val="FF0000"/>
                </a:solidFill>
              </a:rPr>
              <a:t>External interrupts:-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interrupts come from input-output (l/0) devices, from a timing device, from a circuit monitoring the power supply, or from any other external source. 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cause external interrupts are l/0 device requesting transfer of data, l/0 device finished transfer of data, elapsed time of an event, or power failure.</a:t>
            </a:r>
          </a:p>
          <a:p>
            <a:pPr algn="l"/>
            <a:r>
              <a:rPr lang="en-I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Internal </a:t>
            </a:r>
            <a:r>
              <a:rPr lang="en-I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interrupts:-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 arise from illegal or erroneous use of an instruction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Internal interrupts are also called traps 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interrupts caused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internal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conditions are register overflow, attempt to divide by zero,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invalid operation code, stack overflow, and protection violation.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occur as a result of a premature termination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4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5" y="318655"/>
            <a:ext cx="11180619" cy="6303818"/>
          </a:xfrm>
        </p:spPr>
        <p:txBody>
          <a:bodyPr>
            <a:normAutofit/>
          </a:bodyPr>
          <a:lstStyle/>
          <a:p>
            <a:pPr algn="just"/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Software </a:t>
            </a:r>
            <a:r>
              <a:rPr lang="en-I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interrupts:-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interrupt is initiated by executing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 Software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is a special call instruction that behaves like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rather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 subroutine call. It can be used by the programmer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procedure at any desired point in the program.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interrupt is associated with a supervisor call instruction.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instruction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means for switching from a CPU user mode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852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nterrupt/Daisy 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Chaining</a:t>
            </a:r>
            <a:endParaRPr lang="en-IN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205344"/>
            <a:ext cx="11374581" cy="555567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Interrupt:-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which interrupt is to be served first when two or more requests are made simultaneously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determines which interrupts are permitted to	interrupt the computer while another is being serviced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priority interrupts can make requests while servicing a lower priority interrupt.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Daisy Chaining Priority</a:t>
            </a:r>
          </a:p>
          <a:p>
            <a:endParaRPr lang="en-IN" dirty="0"/>
          </a:p>
        </p:txBody>
      </p:sp>
      <p:pic>
        <p:nvPicPr>
          <p:cNvPr id="4" name="image10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927" y="3810114"/>
            <a:ext cx="6054437" cy="284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318655"/>
            <a:ext cx="11319164" cy="63453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daisy-chaining method of establishing priority consists of a serial connection of all devices that request an interrupt.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with the highest priority is placed in the first position, followed by lower- priority devices up to the device with the lowest priority, which is placed last in the chain.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of connection between three devices and the CPU is shown in figure.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any device has its interrupt signal in the low-level state, the interrupt line goes to the low-level state and enables the interrupt input in the CPU.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no interrupts are pending, the interrupt line stays in the high-level state and no interrupts are recognized by the CPU.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CPU responds to an interrupt request by enabling the interrupt acknowledge line.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signal passes on to the next device through the PO (priority out) output only if device 1 is not requesting an interrupt.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device 1 has a pending interrupt, it blocks the acknowledge signal from the next device by placing a 0 in the PO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17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Interrupt</vt:lpstr>
      <vt:lpstr>PowerPoint Presentation</vt:lpstr>
      <vt:lpstr>Priority Interrupt/Daisy Chaining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sanjeev sir</dc:creator>
  <cp:lastModifiedBy>sanjeev sir</cp:lastModifiedBy>
  <cp:revision>2</cp:revision>
  <dcterms:created xsi:type="dcterms:W3CDTF">2023-02-13T04:10:14Z</dcterms:created>
  <dcterms:modified xsi:type="dcterms:W3CDTF">2023-02-13T04:27:42Z</dcterms:modified>
</cp:coreProperties>
</file>