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839E-6365-440D-900D-4AD7C2855FB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59F-3135-497E-90E1-71A3541E1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0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839E-6365-440D-900D-4AD7C2855FB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59F-3135-497E-90E1-71A3541E1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14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839E-6365-440D-900D-4AD7C2855FB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59F-3135-497E-90E1-71A3541E1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88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839E-6365-440D-900D-4AD7C2855FB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59F-3135-497E-90E1-71A3541E1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6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839E-6365-440D-900D-4AD7C2855FB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59F-3135-497E-90E1-71A3541E1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70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839E-6365-440D-900D-4AD7C2855FB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59F-3135-497E-90E1-71A3541E1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2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839E-6365-440D-900D-4AD7C2855FB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59F-3135-497E-90E1-71A3541E1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04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839E-6365-440D-900D-4AD7C2855FB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59F-3135-497E-90E1-71A3541E1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89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839E-6365-440D-900D-4AD7C2855FB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59F-3135-497E-90E1-71A3541E1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31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839E-6365-440D-900D-4AD7C2855FB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59F-3135-497E-90E1-71A3541E1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67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839E-6365-440D-900D-4AD7C2855FB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59F-3135-497E-90E1-71A3541E1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76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F839E-6365-440D-900D-4AD7C2855FB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BA59F-3135-497E-90E1-71A3541E1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60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091" y="249526"/>
            <a:ext cx="10972800" cy="609456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Serial Communication </a:t>
            </a:r>
            <a:endParaRPr lang="en-IN" sz="3400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073" y="858982"/>
            <a:ext cx="11540836" cy="5749635"/>
          </a:xfrm>
        </p:spPr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9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Times New Roman</vt:lpstr>
      <vt:lpstr>Office Theme</vt:lpstr>
      <vt:lpstr>Serial Communication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Communication </dc:title>
  <dc:creator>sanjeev sir</dc:creator>
  <cp:lastModifiedBy>sanjeev sir</cp:lastModifiedBy>
  <cp:revision>1</cp:revision>
  <dcterms:created xsi:type="dcterms:W3CDTF">2023-02-17T04:10:46Z</dcterms:created>
  <dcterms:modified xsi:type="dcterms:W3CDTF">2023-02-17T04:21:15Z</dcterms:modified>
</cp:coreProperties>
</file>