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>
      <p:cViewPr varScale="1">
        <p:scale>
          <a:sx n="120" d="100"/>
          <a:sy n="120" d="100"/>
        </p:scale>
        <p:origin x="16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121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664463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7954010" y="0"/>
                </a:moveTo>
                <a:lnTo>
                  <a:pt x="0" y="0"/>
                </a:lnTo>
                <a:lnTo>
                  <a:pt x="0" y="3810"/>
                </a:lnTo>
                <a:lnTo>
                  <a:pt x="7954010" y="3810"/>
                </a:lnTo>
                <a:lnTo>
                  <a:pt x="7954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664844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665226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502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665479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8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665861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B05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666242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E06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666622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10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667003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140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667384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70B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667638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79"/>
                </a:moveTo>
                <a:lnTo>
                  <a:pt x="7954010" y="5079"/>
                </a:lnTo>
                <a:lnTo>
                  <a:pt x="795401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1A0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668019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D0E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668401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200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668782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311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669162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261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669543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91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669797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2C1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670178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F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670559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31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670941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51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671322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381B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671702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B1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6719570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79"/>
                </a:moveTo>
                <a:lnTo>
                  <a:pt x="7954010" y="5079"/>
                </a:lnTo>
                <a:lnTo>
                  <a:pt x="795401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3E1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672337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12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672718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4421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673099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72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673481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A2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673862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4D2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6741160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502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674497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3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674877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6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675258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92C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675639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C2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676021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F2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676274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623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676656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6633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677037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683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677417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6B3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677798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6E3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678179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13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678433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79"/>
                </a:moveTo>
                <a:lnTo>
                  <a:pt x="7954010" y="5079"/>
                </a:lnTo>
                <a:lnTo>
                  <a:pt x="795401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74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678814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73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679196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7A3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679577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D3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679957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803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680338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83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6805929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8642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680973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894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681354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8C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681736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8F47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682117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924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682497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954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6827520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79"/>
                </a:moveTo>
                <a:lnTo>
                  <a:pt x="7954010" y="5079"/>
                </a:lnTo>
                <a:lnTo>
                  <a:pt x="795401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994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683132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9B4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683513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9E4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6838949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A15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684276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10"/>
                </a:moveTo>
                <a:lnTo>
                  <a:pt x="7954010" y="3810"/>
                </a:lnTo>
                <a:lnTo>
                  <a:pt x="795401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A451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684657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A753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6849110"/>
            <a:ext cx="7954009" cy="5080"/>
          </a:xfrm>
          <a:custGeom>
            <a:avLst/>
            <a:gdLst/>
            <a:ahLst/>
            <a:cxnLst/>
            <a:rect l="l" t="t" r="r" b="b"/>
            <a:pathLst>
              <a:path w="7954009" h="5079">
                <a:moveTo>
                  <a:pt x="0" y="5080"/>
                </a:moveTo>
                <a:lnTo>
                  <a:pt x="7954010" y="5080"/>
                </a:lnTo>
                <a:lnTo>
                  <a:pt x="795401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AA5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6852920"/>
            <a:ext cx="7954009" cy="3810"/>
          </a:xfrm>
          <a:custGeom>
            <a:avLst/>
            <a:gdLst/>
            <a:ahLst/>
            <a:cxnLst/>
            <a:rect l="l" t="t" r="r" b="b"/>
            <a:pathLst>
              <a:path w="7954009" h="3809">
                <a:moveTo>
                  <a:pt x="0" y="3809"/>
                </a:moveTo>
                <a:lnTo>
                  <a:pt x="7954010" y="3809"/>
                </a:lnTo>
                <a:lnTo>
                  <a:pt x="795401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AD5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6856729"/>
            <a:ext cx="8081009" cy="3810"/>
          </a:xfrm>
          <a:custGeom>
            <a:avLst/>
            <a:gdLst/>
            <a:ahLst/>
            <a:cxnLst/>
            <a:rect l="l" t="t" r="r" b="b"/>
            <a:pathLst>
              <a:path w="8081009" h="3809">
                <a:moveTo>
                  <a:pt x="8081010" y="0"/>
                </a:moveTo>
                <a:lnTo>
                  <a:pt x="0" y="0"/>
                </a:lnTo>
                <a:lnTo>
                  <a:pt x="0" y="3810"/>
                </a:lnTo>
                <a:lnTo>
                  <a:pt x="8081010" y="3810"/>
                </a:lnTo>
                <a:lnTo>
                  <a:pt x="8081010" y="0"/>
                </a:lnTo>
                <a:close/>
              </a:path>
            </a:pathLst>
          </a:custGeom>
          <a:solidFill>
            <a:srgbClr val="B05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0"/>
            <a:ext cx="8081009" cy="5080"/>
          </a:xfrm>
          <a:custGeom>
            <a:avLst/>
            <a:gdLst/>
            <a:ahLst/>
            <a:cxnLst/>
            <a:rect l="l" t="t" r="r" b="b"/>
            <a:pathLst>
              <a:path w="8081009" h="5080">
                <a:moveTo>
                  <a:pt x="8081010" y="0"/>
                </a:moveTo>
                <a:lnTo>
                  <a:pt x="0" y="0"/>
                </a:lnTo>
                <a:lnTo>
                  <a:pt x="0" y="5080"/>
                </a:lnTo>
                <a:lnTo>
                  <a:pt x="8081010" y="5080"/>
                </a:lnTo>
                <a:lnTo>
                  <a:pt x="8081010" y="0"/>
                </a:lnTo>
                <a:close/>
              </a:path>
            </a:pathLst>
          </a:custGeom>
          <a:solidFill>
            <a:srgbClr val="C05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254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BD5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635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BA5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1015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B65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1397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B35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1777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B05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20320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79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AC55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2412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A95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2793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A55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3174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A25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3556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9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3937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9B4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41910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79">
                <a:moveTo>
                  <a:pt x="0" y="5080"/>
                </a:moveTo>
                <a:lnTo>
                  <a:pt x="7866380" y="5080"/>
                </a:lnTo>
                <a:lnTo>
                  <a:pt x="786638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994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4572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944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4952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914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5334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8E4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5714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8A4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6096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874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63499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84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6731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803F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7111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D3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7492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793C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7874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63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8254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3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85090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6F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8889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6C3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-1270" y="9271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683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9651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09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6633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10032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623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10414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E2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106679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5B2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11049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8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11430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54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11810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5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12191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4D2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12572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A2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128269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472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13207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432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13589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401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13970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3C1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14350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91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14731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361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149859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80"/>
                </a:moveTo>
                <a:lnTo>
                  <a:pt x="7866380" y="5080"/>
                </a:lnTo>
                <a:lnTo>
                  <a:pt x="786638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3319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15366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F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15747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2C15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16129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81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16510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251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16890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2110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171450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1E0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17525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B0D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17906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170B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18287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140A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18669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100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190500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09"/>
                </a:moveTo>
                <a:lnTo>
                  <a:pt x="7866380" y="3809"/>
                </a:lnTo>
                <a:lnTo>
                  <a:pt x="786638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D06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194309"/>
            <a:ext cx="7866380" cy="3810"/>
          </a:xfrm>
          <a:custGeom>
            <a:avLst/>
            <a:gdLst/>
            <a:ahLst/>
            <a:cxnLst/>
            <a:rect l="l" t="t" r="r" b="b"/>
            <a:pathLst>
              <a:path w="7866380" h="3810">
                <a:moveTo>
                  <a:pt x="0" y="3810"/>
                </a:moveTo>
                <a:lnTo>
                  <a:pt x="7866380" y="3810"/>
                </a:lnTo>
                <a:lnTo>
                  <a:pt x="786638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A05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196850"/>
            <a:ext cx="7866380" cy="5080"/>
          </a:xfrm>
          <a:custGeom>
            <a:avLst/>
            <a:gdLst/>
            <a:ahLst/>
            <a:cxnLst/>
            <a:rect l="l" t="t" r="r" b="b"/>
            <a:pathLst>
              <a:path w="7866380" h="5080">
                <a:moveTo>
                  <a:pt x="0" y="5079"/>
                </a:moveTo>
                <a:lnTo>
                  <a:pt x="7866380" y="5079"/>
                </a:lnTo>
                <a:lnTo>
                  <a:pt x="786638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6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bg object 1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8599" y="0"/>
            <a:ext cx="1295400" cy="6858000"/>
          </a:xfrm>
          <a:prstGeom prst="rect">
            <a:avLst/>
          </a:prstGeom>
        </p:spPr>
      </p:pic>
      <p:sp>
        <p:nvSpPr>
          <p:cNvPr id="134" name="bg object 134"/>
          <p:cNvSpPr/>
          <p:nvPr/>
        </p:nvSpPr>
        <p:spPr>
          <a:xfrm>
            <a:off x="8928099" y="4945322"/>
            <a:ext cx="13970" cy="1905635"/>
          </a:xfrm>
          <a:custGeom>
            <a:avLst/>
            <a:gdLst/>
            <a:ahLst/>
            <a:cxnLst/>
            <a:rect l="l" t="t" r="r" b="b"/>
            <a:pathLst>
              <a:path w="13970" h="1905634">
                <a:moveTo>
                  <a:pt x="13970" y="0"/>
                </a:moveTo>
                <a:lnTo>
                  <a:pt x="0" y="14605"/>
                </a:lnTo>
                <a:lnTo>
                  <a:pt x="0" y="1905441"/>
                </a:lnTo>
                <a:lnTo>
                  <a:pt x="13970" y="1905334"/>
                </a:lnTo>
                <a:lnTo>
                  <a:pt x="13970" y="0"/>
                </a:lnTo>
                <a:close/>
              </a:path>
            </a:pathLst>
          </a:custGeom>
          <a:solidFill>
            <a:srgbClr val="E39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40799" y="4932045"/>
            <a:ext cx="13970" cy="1918970"/>
          </a:xfrm>
          <a:custGeom>
            <a:avLst/>
            <a:gdLst/>
            <a:ahLst/>
            <a:cxnLst/>
            <a:rect l="l" t="t" r="r" b="b"/>
            <a:pathLst>
              <a:path w="13970" h="1918970">
                <a:moveTo>
                  <a:pt x="13970" y="0"/>
                </a:moveTo>
                <a:lnTo>
                  <a:pt x="0" y="14604"/>
                </a:lnTo>
                <a:lnTo>
                  <a:pt x="0" y="1918621"/>
                </a:lnTo>
                <a:lnTo>
                  <a:pt x="13970" y="1918514"/>
                </a:lnTo>
                <a:lnTo>
                  <a:pt x="13970" y="0"/>
                </a:lnTo>
                <a:close/>
              </a:path>
            </a:pathLst>
          </a:custGeom>
          <a:solidFill>
            <a:srgbClr val="E39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8954770" y="4904168"/>
            <a:ext cx="26670" cy="1946910"/>
          </a:xfrm>
          <a:custGeom>
            <a:avLst/>
            <a:gdLst/>
            <a:ahLst/>
            <a:cxnLst/>
            <a:rect l="l" t="t" r="r" b="b"/>
            <a:pathLst>
              <a:path w="26670" h="1946909">
                <a:moveTo>
                  <a:pt x="26670" y="0"/>
                </a:moveTo>
                <a:lnTo>
                  <a:pt x="12700" y="14605"/>
                </a:lnTo>
                <a:lnTo>
                  <a:pt x="0" y="27876"/>
                </a:lnTo>
                <a:lnTo>
                  <a:pt x="0" y="1946402"/>
                </a:lnTo>
                <a:lnTo>
                  <a:pt x="12700" y="1946300"/>
                </a:lnTo>
                <a:lnTo>
                  <a:pt x="26670" y="1946198"/>
                </a:lnTo>
                <a:lnTo>
                  <a:pt x="26670" y="0"/>
                </a:lnTo>
                <a:close/>
              </a:path>
            </a:pathLst>
          </a:custGeom>
          <a:solidFill>
            <a:srgbClr val="E299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8980170" y="4890885"/>
            <a:ext cx="13970" cy="1959610"/>
          </a:xfrm>
          <a:custGeom>
            <a:avLst/>
            <a:gdLst/>
            <a:ahLst/>
            <a:cxnLst/>
            <a:rect l="l" t="t" r="r" b="b"/>
            <a:pathLst>
              <a:path w="13970" h="1959609">
                <a:moveTo>
                  <a:pt x="13970" y="0"/>
                </a:moveTo>
                <a:lnTo>
                  <a:pt x="0" y="14605"/>
                </a:lnTo>
                <a:lnTo>
                  <a:pt x="0" y="1959479"/>
                </a:lnTo>
                <a:lnTo>
                  <a:pt x="13970" y="1959372"/>
                </a:lnTo>
                <a:lnTo>
                  <a:pt x="13970" y="0"/>
                </a:lnTo>
                <a:close/>
              </a:path>
            </a:pathLst>
          </a:custGeom>
          <a:solidFill>
            <a:srgbClr val="E19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8992870" y="4877608"/>
            <a:ext cx="13970" cy="1972945"/>
          </a:xfrm>
          <a:custGeom>
            <a:avLst/>
            <a:gdLst/>
            <a:ahLst/>
            <a:cxnLst/>
            <a:rect l="l" t="t" r="r" b="b"/>
            <a:pathLst>
              <a:path w="13970" h="1972945">
                <a:moveTo>
                  <a:pt x="13970" y="0"/>
                </a:moveTo>
                <a:lnTo>
                  <a:pt x="0" y="14605"/>
                </a:lnTo>
                <a:lnTo>
                  <a:pt x="0" y="1972659"/>
                </a:lnTo>
                <a:lnTo>
                  <a:pt x="13970" y="1972552"/>
                </a:lnTo>
                <a:lnTo>
                  <a:pt x="13970" y="0"/>
                </a:lnTo>
                <a:close/>
              </a:path>
            </a:pathLst>
          </a:custGeom>
          <a:solidFill>
            <a:srgbClr val="E19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9005570" y="4864331"/>
            <a:ext cx="13970" cy="1986280"/>
          </a:xfrm>
          <a:custGeom>
            <a:avLst/>
            <a:gdLst/>
            <a:ahLst/>
            <a:cxnLst/>
            <a:rect l="l" t="t" r="r" b="b"/>
            <a:pathLst>
              <a:path w="13970" h="1986279">
                <a:moveTo>
                  <a:pt x="13970" y="0"/>
                </a:moveTo>
                <a:lnTo>
                  <a:pt x="0" y="14605"/>
                </a:lnTo>
                <a:lnTo>
                  <a:pt x="0" y="1985839"/>
                </a:lnTo>
                <a:lnTo>
                  <a:pt x="13970" y="1985732"/>
                </a:lnTo>
                <a:lnTo>
                  <a:pt x="13970" y="0"/>
                </a:lnTo>
                <a:close/>
              </a:path>
            </a:pathLst>
          </a:custGeom>
          <a:solidFill>
            <a:srgbClr val="E195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9018270" y="4859020"/>
            <a:ext cx="13970" cy="1991360"/>
          </a:xfrm>
          <a:custGeom>
            <a:avLst/>
            <a:gdLst/>
            <a:ahLst/>
            <a:cxnLst/>
            <a:rect l="l" t="t" r="r" b="b"/>
            <a:pathLst>
              <a:path w="13970" h="1991359">
                <a:moveTo>
                  <a:pt x="6350" y="0"/>
                </a:moveTo>
                <a:lnTo>
                  <a:pt x="0" y="6638"/>
                </a:lnTo>
                <a:lnTo>
                  <a:pt x="0" y="1991052"/>
                </a:lnTo>
                <a:lnTo>
                  <a:pt x="13970" y="1990945"/>
                </a:lnTo>
                <a:lnTo>
                  <a:pt x="13970" y="1621"/>
                </a:lnTo>
                <a:lnTo>
                  <a:pt x="6350" y="0"/>
                </a:lnTo>
                <a:close/>
              </a:path>
            </a:pathLst>
          </a:custGeom>
          <a:solidFill>
            <a:srgbClr val="E09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030970" y="4860371"/>
            <a:ext cx="13970" cy="1990089"/>
          </a:xfrm>
          <a:custGeom>
            <a:avLst/>
            <a:gdLst/>
            <a:ahLst/>
            <a:cxnLst/>
            <a:rect l="l" t="t" r="r" b="b"/>
            <a:pathLst>
              <a:path w="13970" h="1990090">
                <a:moveTo>
                  <a:pt x="0" y="0"/>
                </a:moveTo>
                <a:lnTo>
                  <a:pt x="0" y="1989604"/>
                </a:lnTo>
                <a:lnTo>
                  <a:pt x="13970" y="1989497"/>
                </a:lnTo>
                <a:lnTo>
                  <a:pt x="13970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E09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9043670" y="4863073"/>
            <a:ext cx="15240" cy="1986914"/>
          </a:xfrm>
          <a:custGeom>
            <a:avLst/>
            <a:gdLst/>
            <a:ahLst/>
            <a:cxnLst/>
            <a:rect l="l" t="t" r="r" b="b"/>
            <a:pathLst>
              <a:path w="15240" h="1986915">
                <a:moveTo>
                  <a:pt x="0" y="0"/>
                </a:moveTo>
                <a:lnTo>
                  <a:pt x="0" y="1986805"/>
                </a:lnTo>
                <a:lnTo>
                  <a:pt x="15239" y="1986688"/>
                </a:lnTo>
                <a:lnTo>
                  <a:pt x="15239" y="3242"/>
                </a:lnTo>
                <a:lnTo>
                  <a:pt x="0" y="0"/>
                </a:lnTo>
                <a:close/>
              </a:path>
            </a:pathLst>
          </a:custGeom>
          <a:solidFill>
            <a:srgbClr val="DF9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9057639" y="4866045"/>
            <a:ext cx="12700" cy="1983739"/>
          </a:xfrm>
          <a:custGeom>
            <a:avLst/>
            <a:gdLst/>
            <a:ahLst/>
            <a:cxnLst/>
            <a:rect l="l" t="t" r="r" b="b"/>
            <a:pathLst>
              <a:path w="12700" h="1983740">
                <a:moveTo>
                  <a:pt x="0" y="0"/>
                </a:moveTo>
                <a:lnTo>
                  <a:pt x="0" y="1983725"/>
                </a:lnTo>
                <a:lnTo>
                  <a:pt x="12700" y="1983628"/>
                </a:lnTo>
                <a:lnTo>
                  <a:pt x="12700" y="2702"/>
                </a:lnTo>
                <a:lnTo>
                  <a:pt x="0" y="0"/>
                </a:lnTo>
                <a:close/>
              </a:path>
            </a:pathLst>
          </a:custGeom>
          <a:solidFill>
            <a:srgbClr val="DF9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9070339" y="4868747"/>
            <a:ext cx="13970" cy="1981200"/>
          </a:xfrm>
          <a:custGeom>
            <a:avLst/>
            <a:gdLst/>
            <a:ahLst/>
            <a:cxnLst/>
            <a:rect l="l" t="t" r="r" b="b"/>
            <a:pathLst>
              <a:path w="13970" h="1981200">
                <a:moveTo>
                  <a:pt x="0" y="0"/>
                </a:moveTo>
                <a:lnTo>
                  <a:pt x="0" y="1980926"/>
                </a:lnTo>
                <a:lnTo>
                  <a:pt x="13969" y="1980819"/>
                </a:lnTo>
                <a:lnTo>
                  <a:pt x="13969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DF9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9083039" y="4871449"/>
            <a:ext cx="13970" cy="1978660"/>
          </a:xfrm>
          <a:custGeom>
            <a:avLst/>
            <a:gdLst/>
            <a:ahLst/>
            <a:cxnLst/>
            <a:rect l="l" t="t" r="r" b="b"/>
            <a:pathLst>
              <a:path w="13970" h="1978659">
                <a:moveTo>
                  <a:pt x="0" y="0"/>
                </a:moveTo>
                <a:lnTo>
                  <a:pt x="0" y="1978127"/>
                </a:lnTo>
                <a:lnTo>
                  <a:pt x="13969" y="1978020"/>
                </a:lnTo>
                <a:lnTo>
                  <a:pt x="13969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DE8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9095739" y="4874151"/>
            <a:ext cx="13970" cy="1975485"/>
          </a:xfrm>
          <a:custGeom>
            <a:avLst/>
            <a:gdLst/>
            <a:ahLst/>
            <a:cxnLst/>
            <a:rect l="l" t="t" r="r" b="b"/>
            <a:pathLst>
              <a:path w="13970" h="1975484">
                <a:moveTo>
                  <a:pt x="0" y="0"/>
                </a:moveTo>
                <a:lnTo>
                  <a:pt x="0" y="1975327"/>
                </a:lnTo>
                <a:lnTo>
                  <a:pt x="13969" y="1975220"/>
                </a:lnTo>
                <a:lnTo>
                  <a:pt x="13969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DE8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9108439" y="4876853"/>
            <a:ext cx="13970" cy="1972945"/>
          </a:xfrm>
          <a:custGeom>
            <a:avLst/>
            <a:gdLst/>
            <a:ahLst/>
            <a:cxnLst/>
            <a:rect l="l" t="t" r="r" b="b"/>
            <a:pathLst>
              <a:path w="13970" h="1972945">
                <a:moveTo>
                  <a:pt x="0" y="0"/>
                </a:moveTo>
                <a:lnTo>
                  <a:pt x="0" y="1972528"/>
                </a:lnTo>
                <a:lnTo>
                  <a:pt x="13969" y="1972421"/>
                </a:lnTo>
                <a:lnTo>
                  <a:pt x="13969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DD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9121139" y="4879556"/>
            <a:ext cx="13970" cy="1969770"/>
          </a:xfrm>
          <a:custGeom>
            <a:avLst/>
            <a:gdLst/>
            <a:ahLst/>
            <a:cxnLst/>
            <a:rect l="l" t="t" r="r" b="b"/>
            <a:pathLst>
              <a:path w="13970" h="1969770">
                <a:moveTo>
                  <a:pt x="0" y="0"/>
                </a:moveTo>
                <a:lnTo>
                  <a:pt x="0" y="1969728"/>
                </a:lnTo>
                <a:lnTo>
                  <a:pt x="13969" y="1969621"/>
                </a:lnTo>
                <a:lnTo>
                  <a:pt x="13969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DD8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9133839" y="4882258"/>
            <a:ext cx="10160" cy="1967230"/>
          </a:xfrm>
          <a:custGeom>
            <a:avLst/>
            <a:gdLst/>
            <a:ahLst/>
            <a:cxnLst/>
            <a:rect l="l" t="t" r="r" b="b"/>
            <a:pathLst>
              <a:path w="10159" h="1967229">
                <a:moveTo>
                  <a:pt x="0" y="0"/>
                </a:moveTo>
                <a:lnTo>
                  <a:pt x="0" y="1966929"/>
                </a:lnTo>
                <a:lnTo>
                  <a:pt x="10159" y="1966851"/>
                </a:lnTo>
                <a:lnTo>
                  <a:pt x="10159" y="2161"/>
                </a:lnTo>
                <a:lnTo>
                  <a:pt x="0" y="0"/>
                </a:lnTo>
                <a:close/>
              </a:path>
            </a:pathLst>
          </a:custGeom>
          <a:solidFill>
            <a:srgbClr val="DD8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7954010" y="4918221"/>
            <a:ext cx="7620" cy="1892300"/>
          </a:xfrm>
          <a:custGeom>
            <a:avLst/>
            <a:gdLst/>
            <a:ahLst/>
            <a:cxnLst/>
            <a:rect l="l" t="t" r="r" b="b"/>
            <a:pathLst>
              <a:path w="7620" h="1892300">
                <a:moveTo>
                  <a:pt x="7620" y="0"/>
                </a:moveTo>
                <a:lnTo>
                  <a:pt x="5080" y="1758"/>
                </a:lnTo>
                <a:lnTo>
                  <a:pt x="0" y="4298"/>
                </a:lnTo>
                <a:lnTo>
                  <a:pt x="0" y="36302"/>
                </a:lnTo>
                <a:lnTo>
                  <a:pt x="2540" y="37318"/>
                </a:lnTo>
                <a:lnTo>
                  <a:pt x="7620" y="37318"/>
                </a:lnTo>
                <a:lnTo>
                  <a:pt x="7620" y="0"/>
                </a:lnTo>
                <a:close/>
              </a:path>
              <a:path w="7620" h="1892300">
                <a:moveTo>
                  <a:pt x="7620" y="1888343"/>
                </a:moveTo>
                <a:lnTo>
                  <a:pt x="6350" y="1888978"/>
                </a:lnTo>
                <a:lnTo>
                  <a:pt x="6350" y="1891518"/>
                </a:lnTo>
                <a:lnTo>
                  <a:pt x="7620" y="1892153"/>
                </a:lnTo>
                <a:lnTo>
                  <a:pt x="7620" y="1888343"/>
                </a:lnTo>
                <a:close/>
              </a:path>
            </a:pathLst>
          </a:custGeom>
          <a:solidFill>
            <a:srgbClr val="395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7961629" y="4913825"/>
            <a:ext cx="6350" cy="1900555"/>
          </a:xfrm>
          <a:custGeom>
            <a:avLst/>
            <a:gdLst/>
            <a:ahLst/>
            <a:cxnLst/>
            <a:rect l="l" t="t" r="r" b="b"/>
            <a:pathLst>
              <a:path w="6350" h="1900554">
                <a:moveTo>
                  <a:pt x="6350" y="1891963"/>
                </a:moveTo>
                <a:lnTo>
                  <a:pt x="5079" y="1892104"/>
                </a:lnTo>
                <a:lnTo>
                  <a:pt x="1270" y="1892104"/>
                </a:lnTo>
                <a:lnTo>
                  <a:pt x="0" y="1892739"/>
                </a:lnTo>
                <a:lnTo>
                  <a:pt x="0" y="1896549"/>
                </a:lnTo>
                <a:lnTo>
                  <a:pt x="1270" y="1897184"/>
                </a:lnTo>
                <a:lnTo>
                  <a:pt x="2540" y="1898454"/>
                </a:lnTo>
                <a:lnTo>
                  <a:pt x="5079" y="1899724"/>
                </a:lnTo>
                <a:lnTo>
                  <a:pt x="6350" y="1900268"/>
                </a:lnTo>
                <a:lnTo>
                  <a:pt x="6350" y="1891963"/>
                </a:lnTo>
                <a:close/>
              </a:path>
              <a:path w="6350" h="1900554">
                <a:moveTo>
                  <a:pt x="6350" y="0"/>
                </a:moveTo>
                <a:lnTo>
                  <a:pt x="0" y="4396"/>
                </a:lnTo>
                <a:lnTo>
                  <a:pt x="0" y="41714"/>
                </a:lnTo>
                <a:lnTo>
                  <a:pt x="6350" y="41714"/>
                </a:lnTo>
                <a:lnTo>
                  <a:pt x="6350" y="0"/>
                </a:lnTo>
                <a:close/>
              </a:path>
            </a:pathLst>
          </a:custGeom>
          <a:solidFill>
            <a:srgbClr val="3A5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7967979" y="4908550"/>
            <a:ext cx="7620" cy="1908810"/>
          </a:xfrm>
          <a:custGeom>
            <a:avLst/>
            <a:gdLst/>
            <a:ahLst/>
            <a:cxnLst/>
            <a:rect l="l" t="t" r="r" b="b"/>
            <a:pathLst>
              <a:path w="7620" h="1908809">
                <a:moveTo>
                  <a:pt x="7620" y="1896392"/>
                </a:moveTo>
                <a:lnTo>
                  <a:pt x="0" y="1897238"/>
                </a:lnTo>
                <a:lnTo>
                  <a:pt x="0" y="1905544"/>
                </a:lnTo>
                <a:lnTo>
                  <a:pt x="7620" y="1908810"/>
                </a:lnTo>
                <a:lnTo>
                  <a:pt x="7620" y="1896392"/>
                </a:lnTo>
                <a:close/>
              </a:path>
              <a:path w="7620" h="1908809">
                <a:moveTo>
                  <a:pt x="7620" y="0"/>
                </a:moveTo>
                <a:lnTo>
                  <a:pt x="0" y="5275"/>
                </a:lnTo>
                <a:lnTo>
                  <a:pt x="0" y="46989"/>
                </a:lnTo>
                <a:lnTo>
                  <a:pt x="7620" y="46989"/>
                </a:lnTo>
                <a:lnTo>
                  <a:pt x="7620" y="0"/>
                </a:lnTo>
                <a:close/>
              </a:path>
            </a:pathLst>
          </a:custGeom>
          <a:solidFill>
            <a:srgbClr val="3A5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7975599" y="4901882"/>
            <a:ext cx="7620" cy="1917700"/>
          </a:xfrm>
          <a:custGeom>
            <a:avLst/>
            <a:gdLst/>
            <a:ahLst/>
            <a:cxnLst/>
            <a:rect l="l" t="t" r="r" b="b"/>
            <a:pathLst>
              <a:path w="7620" h="1917700">
                <a:moveTo>
                  <a:pt x="7620" y="1902213"/>
                </a:moveTo>
                <a:lnTo>
                  <a:pt x="0" y="1903059"/>
                </a:lnTo>
                <a:lnTo>
                  <a:pt x="0" y="1915477"/>
                </a:lnTo>
                <a:lnTo>
                  <a:pt x="7620" y="1917382"/>
                </a:lnTo>
                <a:lnTo>
                  <a:pt x="7620" y="1902213"/>
                </a:lnTo>
                <a:close/>
              </a:path>
              <a:path w="7620" h="1917700">
                <a:moveTo>
                  <a:pt x="7620" y="0"/>
                </a:moveTo>
                <a:lnTo>
                  <a:pt x="0" y="6667"/>
                </a:lnTo>
                <a:lnTo>
                  <a:pt x="0" y="53657"/>
                </a:lnTo>
                <a:lnTo>
                  <a:pt x="7620" y="53657"/>
                </a:lnTo>
                <a:lnTo>
                  <a:pt x="7620" y="0"/>
                </a:lnTo>
                <a:close/>
              </a:path>
            </a:pathLst>
          </a:custGeom>
          <a:solidFill>
            <a:srgbClr val="3B56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7983220" y="4895850"/>
            <a:ext cx="6350" cy="1925320"/>
          </a:xfrm>
          <a:custGeom>
            <a:avLst/>
            <a:gdLst/>
            <a:ahLst/>
            <a:cxnLst/>
            <a:rect l="l" t="t" r="r" b="b"/>
            <a:pathLst>
              <a:path w="6350" h="1925320">
                <a:moveTo>
                  <a:pt x="6350" y="1907540"/>
                </a:moveTo>
                <a:lnTo>
                  <a:pt x="0" y="1908245"/>
                </a:lnTo>
                <a:lnTo>
                  <a:pt x="0" y="1923415"/>
                </a:lnTo>
                <a:lnTo>
                  <a:pt x="6350" y="1925002"/>
                </a:lnTo>
                <a:lnTo>
                  <a:pt x="6350" y="1907540"/>
                </a:lnTo>
                <a:close/>
              </a:path>
              <a:path w="6350" h="1925320">
                <a:moveTo>
                  <a:pt x="6350" y="0"/>
                </a:moveTo>
                <a:lnTo>
                  <a:pt x="2539" y="3810"/>
                </a:lnTo>
                <a:lnTo>
                  <a:pt x="0" y="6032"/>
                </a:lnTo>
                <a:lnTo>
                  <a:pt x="0" y="59689"/>
                </a:lnTo>
                <a:lnTo>
                  <a:pt x="1270" y="59689"/>
                </a:lnTo>
                <a:lnTo>
                  <a:pt x="6350" y="59827"/>
                </a:lnTo>
                <a:lnTo>
                  <a:pt x="6350" y="0"/>
                </a:lnTo>
                <a:close/>
              </a:path>
            </a:pathLst>
          </a:custGeom>
          <a:solidFill>
            <a:srgbClr val="3C5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7989570" y="4888371"/>
            <a:ext cx="7620" cy="1934845"/>
          </a:xfrm>
          <a:custGeom>
            <a:avLst/>
            <a:gdLst/>
            <a:ahLst/>
            <a:cxnLst/>
            <a:rect l="l" t="t" r="r" b="b"/>
            <a:pathLst>
              <a:path w="7620" h="1934845">
                <a:moveTo>
                  <a:pt x="7620" y="1914172"/>
                </a:moveTo>
                <a:lnTo>
                  <a:pt x="0" y="1915018"/>
                </a:lnTo>
                <a:lnTo>
                  <a:pt x="0" y="1932481"/>
                </a:lnTo>
                <a:lnTo>
                  <a:pt x="7620" y="1934386"/>
                </a:lnTo>
                <a:lnTo>
                  <a:pt x="7620" y="1914172"/>
                </a:lnTo>
                <a:close/>
              </a:path>
              <a:path w="7620" h="1934845">
                <a:moveTo>
                  <a:pt x="7620" y="0"/>
                </a:moveTo>
                <a:lnTo>
                  <a:pt x="6350" y="1128"/>
                </a:lnTo>
                <a:lnTo>
                  <a:pt x="0" y="7478"/>
                </a:lnTo>
                <a:lnTo>
                  <a:pt x="0" y="67306"/>
                </a:lnTo>
                <a:lnTo>
                  <a:pt x="7620" y="67512"/>
                </a:lnTo>
                <a:lnTo>
                  <a:pt x="7620" y="0"/>
                </a:lnTo>
                <a:close/>
              </a:path>
            </a:pathLst>
          </a:custGeom>
          <a:solidFill>
            <a:srgbClr val="3D5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7997189" y="4881597"/>
            <a:ext cx="7620" cy="1943100"/>
          </a:xfrm>
          <a:custGeom>
            <a:avLst/>
            <a:gdLst/>
            <a:ahLst/>
            <a:cxnLst/>
            <a:rect l="l" t="t" r="r" b="b"/>
            <a:pathLst>
              <a:path w="7620" h="1943100">
                <a:moveTo>
                  <a:pt x="7619" y="1919796"/>
                </a:moveTo>
                <a:lnTo>
                  <a:pt x="3809" y="1920522"/>
                </a:lnTo>
                <a:lnTo>
                  <a:pt x="0" y="1920945"/>
                </a:lnTo>
                <a:lnTo>
                  <a:pt x="0" y="1941159"/>
                </a:lnTo>
                <a:lnTo>
                  <a:pt x="3809" y="1942112"/>
                </a:lnTo>
                <a:lnTo>
                  <a:pt x="7619" y="1942874"/>
                </a:lnTo>
                <a:lnTo>
                  <a:pt x="7619" y="1919796"/>
                </a:lnTo>
                <a:close/>
              </a:path>
              <a:path w="7620" h="1943100">
                <a:moveTo>
                  <a:pt x="7619" y="0"/>
                </a:moveTo>
                <a:lnTo>
                  <a:pt x="0" y="6773"/>
                </a:lnTo>
                <a:lnTo>
                  <a:pt x="0" y="74285"/>
                </a:lnTo>
                <a:lnTo>
                  <a:pt x="7619" y="74491"/>
                </a:lnTo>
                <a:lnTo>
                  <a:pt x="7619" y="0"/>
                </a:lnTo>
                <a:close/>
              </a:path>
            </a:pathLst>
          </a:custGeom>
          <a:solidFill>
            <a:srgbClr val="3D5A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8004810" y="4873244"/>
            <a:ext cx="7620" cy="1953260"/>
          </a:xfrm>
          <a:custGeom>
            <a:avLst/>
            <a:gdLst/>
            <a:ahLst/>
            <a:cxnLst/>
            <a:rect l="l" t="t" r="r" b="b"/>
            <a:pathLst>
              <a:path w="7620" h="1953259">
                <a:moveTo>
                  <a:pt x="7620" y="1926698"/>
                </a:moveTo>
                <a:lnTo>
                  <a:pt x="0" y="1928150"/>
                </a:lnTo>
                <a:lnTo>
                  <a:pt x="0" y="1951227"/>
                </a:lnTo>
                <a:lnTo>
                  <a:pt x="7620" y="1952751"/>
                </a:lnTo>
                <a:lnTo>
                  <a:pt x="7620" y="1926698"/>
                </a:lnTo>
                <a:close/>
              </a:path>
              <a:path w="7620" h="1953259">
                <a:moveTo>
                  <a:pt x="7620" y="0"/>
                </a:moveTo>
                <a:lnTo>
                  <a:pt x="2540" y="6095"/>
                </a:lnTo>
                <a:lnTo>
                  <a:pt x="0" y="8353"/>
                </a:lnTo>
                <a:lnTo>
                  <a:pt x="0" y="82845"/>
                </a:lnTo>
                <a:lnTo>
                  <a:pt x="7620" y="83051"/>
                </a:lnTo>
                <a:lnTo>
                  <a:pt x="7620" y="0"/>
                </a:lnTo>
                <a:close/>
              </a:path>
            </a:pathLst>
          </a:custGeom>
          <a:solidFill>
            <a:srgbClr val="3E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8011160" y="4865636"/>
            <a:ext cx="7620" cy="1962150"/>
          </a:xfrm>
          <a:custGeom>
            <a:avLst/>
            <a:gdLst/>
            <a:ahLst/>
            <a:cxnLst/>
            <a:rect l="l" t="t" r="r" b="b"/>
            <a:pathLst>
              <a:path w="7620" h="1962150">
                <a:moveTo>
                  <a:pt x="7620" y="1933105"/>
                </a:moveTo>
                <a:lnTo>
                  <a:pt x="0" y="1934552"/>
                </a:lnTo>
                <a:lnTo>
                  <a:pt x="0" y="1960105"/>
                </a:lnTo>
                <a:lnTo>
                  <a:pt x="7620" y="1961629"/>
                </a:lnTo>
                <a:lnTo>
                  <a:pt x="7620" y="1933105"/>
                </a:lnTo>
                <a:close/>
              </a:path>
              <a:path w="7620" h="1962150">
                <a:moveTo>
                  <a:pt x="7620" y="0"/>
                </a:moveTo>
                <a:lnTo>
                  <a:pt x="0" y="9144"/>
                </a:lnTo>
                <a:lnTo>
                  <a:pt x="0" y="90627"/>
                </a:lnTo>
                <a:lnTo>
                  <a:pt x="7620" y="90830"/>
                </a:lnTo>
                <a:lnTo>
                  <a:pt x="7620" y="0"/>
                </a:lnTo>
                <a:close/>
              </a:path>
            </a:pathLst>
          </a:custGeom>
          <a:solidFill>
            <a:srgbClr val="3F5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8018779" y="4856479"/>
            <a:ext cx="7620" cy="1972310"/>
          </a:xfrm>
          <a:custGeom>
            <a:avLst/>
            <a:gdLst/>
            <a:ahLst/>
            <a:cxnLst/>
            <a:rect l="l" t="t" r="r" b="b"/>
            <a:pathLst>
              <a:path w="7620" h="1972309">
                <a:moveTo>
                  <a:pt x="7620" y="1940814"/>
                </a:moveTo>
                <a:lnTo>
                  <a:pt x="0" y="1942261"/>
                </a:lnTo>
                <a:lnTo>
                  <a:pt x="0" y="1970786"/>
                </a:lnTo>
                <a:lnTo>
                  <a:pt x="7620" y="1972310"/>
                </a:lnTo>
                <a:lnTo>
                  <a:pt x="7620" y="1940814"/>
                </a:lnTo>
                <a:close/>
              </a:path>
              <a:path w="7620" h="1972309">
                <a:moveTo>
                  <a:pt x="7620" y="0"/>
                </a:moveTo>
                <a:lnTo>
                  <a:pt x="4368" y="0"/>
                </a:lnTo>
                <a:lnTo>
                  <a:pt x="4368" y="7620"/>
                </a:lnTo>
                <a:lnTo>
                  <a:pt x="736" y="7620"/>
                </a:lnTo>
                <a:lnTo>
                  <a:pt x="736" y="8890"/>
                </a:lnTo>
                <a:lnTo>
                  <a:pt x="0" y="8890"/>
                </a:lnTo>
                <a:lnTo>
                  <a:pt x="0" y="100330"/>
                </a:lnTo>
                <a:lnTo>
                  <a:pt x="7620" y="100330"/>
                </a:lnTo>
                <a:lnTo>
                  <a:pt x="7620" y="889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405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8026399" y="4846954"/>
            <a:ext cx="7620" cy="1983739"/>
          </a:xfrm>
          <a:custGeom>
            <a:avLst/>
            <a:gdLst/>
            <a:ahLst/>
            <a:cxnLst/>
            <a:rect l="l" t="t" r="r" b="b"/>
            <a:pathLst>
              <a:path w="7620" h="1983740">
                <a:moveTo>
                  <a:pt x="7620" y="1948353"/>
                </a:moveTo>
                <a:lnTo>
                  <a:pt x="1270" y="1950085"/>
                </a:lnTo>
                <a:lnTo>
                  <a:pt x="0" y="1950326"/>
                </a:lnTo>
                <a:lnTo>
                  <a:pt x="0" y="1981835"/>
                </a:lnTo>
                <a:lnTo>
                  <a:pt x="6350" y="1983105"/>
                </a:lnTo>
                <a:lnTo>
                  <a:pt x="7620" y="1983316"/>
                </a:lnTo>
                <a:lnTo>
                  <a:pt x="7620" y="1948353"/>
                </a:lnTo>
                <a:close/>
              </a:path>
              <a:path w="7620" h="1983740">
                <a:moveTo>
                  <a:pt x="7620" y="0"/>
                </a:moveTo>
                <a:lnTo>
                  <a:pt x="0" y="9351"/>
                </a:lnTo>
                <a:lnTo>
                  <a:pt x="0" y="109717"/>
                </a:lnTo>
                <a:lnTo>
                  <a:pt x="5079" y="109855"/>
                </a:lnTo>
                <a:lnTo>
                  <a:pt x="7620" y="110096"/>
                </a:lnTo>
                <a:lnTo>
                  <a:pt x="7620" y="0"/>
                </a:lnTo>
                <a:close/>
              </a:path>
            </a:pathLst>
          </a:custGeom>
          <a:solidFill>
            <a:srgbClr val="415E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8032750" y="4839169"/>
            <a:ext cx="7620" cy="1992630"/>
          </a:xfrm>
          <a:custGeom>
            <a:avLst/>
            <a:gdLst/>
            <a:ahLst/>
            <a:cxnLst/>
            <a:rect l="l" t="t" r="r" b="b"/>
            <a:pathLst>
              <a:path w="7620" h="1992629">
                <a:moveTo>
                  <a:pt x="7620" y="1954415"/>
                </a:moveTo>
                <a:lnTo>
                  <a:pt x="0" y="1956485"/>
                </a:lnTo>
                <a:lnTo>
                  <a:pt x="0" y="1990890"/>
                </a:lnTo>
                <a:lnTo>
                  <a:pt x="7620" y="1992172"/>
                </a:lnTo>
                <a:lnTo>
                  <a:pt x="7620" y="1954415"/>
                </a:lnTo>
                <a:close/>
              </a:path>
              <a:path w="7620" h="1992629">
                <a:moveTo>
                  <a:pt x="7620" y="0"/>
                </a:moveTo>
                <a:lnTo>
                  <a:pt x="0" y="9347"/>
                </a:lnTo>
                <a:lnTo>
                  <a:pt x="0" y="117767"/>
                </a:lnTo>
                <a:lnTo>
                  <a:pt x="7620" y="118491"/>
                </a:lnTo>
                <a:lnTo>
                  <a:pt x="7620" y="0"/>
                </a:lnTo>
                <a:close/>
              </a:path>
            </a:pathLst>
          </a:custGeom>
          <a:solidFill>
            <a:srgbClr val="415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8040370" y="4829809"/>
            <a:ext cx="7620" cy="2002789"/>
          </a:xfrm>
          <a:custGeom>
            <a:avLst/>
            <a:gdLst/>
            <a:ahLst/>
            <a:cxnLst/>
            <a:rect l="l" t="t" r="r" b="b"/>
            <a:pathLst>
              <a:path w="7620" h="2002790">
                <a:moveTo>
                  <a:pt x="7620" y="1962150"/>
                </a:moveTo>
                <a:lnTo>
                  <a:pt x="3810" y="1962150"/>
                </a:lnTo>
                <a:lnTo>
                  <a:pt x="3810" y="1963420"/>
                </a:lnTo>
                <a:lnTo>
                  <a:pt x="0" y="1963420"/>
                </a:lnTo>
                <a:lnTo>
                  <a:pt x="0" y="2001520"/>
                </a:lnTo>
                <a:lnTo>
                  <a:pt x="3810" y="2001520"/>
                </a:lnTo>
                <a:lnTo>
                  <a:pt x="3810" y="2002790"/>
                </a:lnTo>
                <a:lnTo>
                  <a:pt x="7620" y="2002790"/>
                </a:lnTo>
                <a:lnTo>
                  <a:pt x="7620" y="2001520"/>
                </a:lnTo>
                <a:lnTo>
                  <a:pt x="7620" y="1963420"/>
                </a:lnTo>
                <a:lnTo>
                  <a:pt x="7620" y="1962150"/>
                </a:lnTo>
                <a:close/>
              </a:path>
              <a:path w="7620" h="2002790">
                <a:moveTo>
                  <a:pt x="7620" y="0"/>
                </a:moveTo>
                <a:lnTo>
                  <a:pt x="0" y="9359"/>
                </a:lnTo>
                <a:lnTo>
                  <a:pt x="0" y="127850"/>
                </a:lnTo>
                <a:lnTo>
                  <a:pt x="7620" y="128574"/>
                </a:lnTo>
                <a:lnTo>
                  <a:pt x="7620" y="0"/>
                </a:lnTo>
                <a:close/>
              </a:path>
            </a:pathLst>
          </a:custGeom>
          <a:solidFill>
            <a:srgbClr val="426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8047990" y="4820793"/>
            <a:ext cx="6350" cy="2012950"/>
          </a:xfrm>
          <a:custGeom>
            <a:avLst/>
            <a:gdLst/>
            <a:ahLst/>
            <a:cxnLst/>
            <a:rect l="l" t="t" r="r" b="b"/>
            <a:pathLst>
              <a:path w="6350" h="2012950">
                <a:moveTo>
                  <a:pt x="6350" y="1969274"/>
                </a:moveTo>
                <a:lnTo>
                  <a:pt x="0" y="1970849"/>
                </a:lnTo>
                <a:lnTo>
                  <a:pt x="0" y="2011819"/>
                </a:lnTo>
                <a:lnTo>
                  <a:pt x="6350" y="2012873"/>
                </a:lnTo>
                <a:lnTo>
                  <a:pt x="6350" y="1969274"/>
                </a:lnTo>
                <a:close/>
              </a:path>
              <a:path w="6350" h="2012950">
                <a:moveTo>
                  <a:pt x="6350" y="0"/>
                </a:moveTo>
                <a:lnTo>
                  <a:pt x="0" y="9017"/>
                </a:lnTo>
                <a:lnTo>
                  <a:pt x="0" y="137591"/>
                </a:lnTo>
                <a:lnTo>
                  <a:pt x="6350" y="138201"/>
                </a:lnTo>
                <a:lnTo>
                  <a:pt x="6350" y="0"/>
                </a:lnTo>
                <a:close/>
              </a:path>
            </a:pathLst>
          </a:custGeom>
          <a:solidFill>
            <a:srgbClr val="436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8054340" y="4809489"/>
            <a:ext cx="7620" cy="2025650"/>
          </a:xfrm>
          <a:custGeom>
            <a:avLst/>
            <a:gdLst/>
            <a:ahLst/>
            <a:cxnLst/>
            <a:rect l="l" t="t" r="r" b="b"/>
            <a:pathLst>
              <a:path w="7620" h="2025650">
                <a:moveTo>
                  <a:pt x="7620" y="1977390"/>
                </a:moveTo>
                <a:lnTo>
                  <a:pt x="5283" y="1977390"/>
                </a:lnTo>
                <a:lnTo>
                  <a:pt x="5283" y="1979930"/>
                </a:lnTo>
                <a:lnTo>
                  <a:pt x="0" y="1979930"/>
                </a:lnTo>
                <a:lnTo>
                  <a:pt x="0" y="2024380"/>
                </a:lnTo>
                <a:lnTo>
                  <a:pt x="5067" y="2024380"/>
                </a:lnTo>
                <a:lnTo>
                  <a:pt x="5067" y="2025650"/>
                </a:lnTo>
                <a:lnTo>
                  <a:pt x="7620" y="2025650"/>
                </a:lnTo>
                <a:lnTo>
                  <a:pt x="7620" y="2024380"/>
                </a:lnTo>
                <a:lnTo>
                  <a:pt x="7620" y="1979930"/>
                </a:lnTo>
                <a:lnTo>
                  <a:pt x="7620" y="1977390"/>
                </a:lnTo>
                <a:close/>
              </a:path>
              <a:path w="7620" h="2025650">
                <a:moveTo>
                  <a:pt x="7620" y="0"/>
                </a:moveTo>
                <a:lnTo>
                  <a:pt x="3924" y="0"/>
                </a:lnTo>
                <a:lnTo>
                  <a:pt x="3924" y="11430"/>
                </a:lnTo>
                <a:lnTo>
                  <a:pt x="0" y="11430"/>
                </a:lnTo>
                <a:lnTo>
                  <a:pt x="0" y="149860"/>
                </a:lnTo>
                <a:lnTo>
                  <a:pt x="7620" y="149860"/>
                </a:lnTo>
                <a:lnTo>
                  <a:pt x="7620" y="11430"/>
                </a:lnTo>
                <a:lnTo>
                  <a:pt x="7620" y="0"/>
                </a:lnTo>
                <a:close/>
              </a:path>
            </a:pathLst>
          </a:custGeom>
          <a:solidFill>
            <a:srgbClr val="446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8061960" y="4799139"/>
            <a:ext cx="7620" cy="2037080"/>
          </a:xfrm>
          <a:custGeom>
            <a:avLst/>
            <a:gdLst/>
            <a:ahLst/>
            <a:cxnLst/>
            <a:rect l="l" t="t" r="r" b="b"/>
            <a:pathLst>
              <a:path w="7620" h="2037079">
                <a:moveTo>
                  <a:pt x="7620" y="1984425"/>
                </a:moveTo>
                <a:lnTo>
                  <a:pt x="0" y="1987943"/>
                </a:lnTo>
                <a:lnTo>
                  <a:pt x="0" y="2035797"/>
                </a:lnTo>
                <a:lnTo>
                  <a:pt x="7620" y="2037067"/>
                </a:lnTo>
                <a:lnTo>
                  <a:pt x="7620" y="1984425"/>
                </a:lnTo>
                <a:close/>
              </a:path>
              <a:path w="7620" h="2037079">
                <a:moveTo>
                  <a:pt x="7620" y="0"/>
                </a:moveTo>
                <a:lnTo>
                  <a:pt x="0" y="10820"/>
                </a:lnTo>
                <a:lnTo>
                  <a:pt x="0" y="160731"/>
                </a:lnTo>
                <a:lnTo>
                  <a:pt x="7620" y="161772"/>
                </a:lnTo>
                <a:lnTo>
                  <a:pt x="7620" y="0"/>
                </a:lnTo>
                <a:close/>
              </a:path>
            </a:pathLst>
          </a:custGeom>
          <a:solidFill>
            <a:srgbClr val="446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8068310" y="4790109"/>
            <a:ext cx="7620" cy="2046605"/>
          </a:xfrm>
          <a:custGeom>
            <a:avLst/>
            <a:gdLst/>
            <a:ahLst/>
            <a:cxnLst/>
            <a:rect l="l" t="t" r="r" b="b"/>
            <a:pathLst>
              <a:path w="7620" h="2046604">
                <a:moveTo>
                  <a:pt x="7620" y="1990420"/>
                </a:moveTo>
                <a:lnTo>
                  <a:pt x="3695" y="1990420"/>
                </a:lnTo>
                <a:lnTo>
                  <a:pt x="3695" y="1994230"/>
                </a:lnTo>
                <a:lnTo>
                  <a:pt x="0" y="1994230"/>
                </a:lnTo>
                <a:lnTo>
                  <a:pt x="0" y="2046300"/>
                </a:lnTo>
                <a:lnTo>
                  <a:pt x="7620" y="2046300"/>
                </a:lnTo>
                <a:lnTo>
                  <a:pt x="7620" y="1994230"/>
                </a:lnTo>
                <a:lnTo>
                  <a:pt x="7620" y="1990420"/>
                </a:lnTo>
                <a:close/>
              </a:path>
              <a:path w="7620" h="2046604">
                <a:moveTo>
                  <a:pt x="7620" y="0"/>
                </a:moveTo>
                <a:lnTo>
                  <a:pt x="0" y="10833"/>
                </a:lnTo>
                <a:lnTo>
                  <a:pt x="0" y="170637"/>
                </a:lnTo>
                <a:lnTo>
                  <a:pt x="7620" y="171665"/>
                </a:lnTo>
                <a:lnTo>
                  <a:pt x="7620" y="0"/>
                </a:lnTo>
                <a:close/>
              </a:path>
            </a:pathLst>
          </a:custGeom>
          <a:solidFill>
            <a:srgbClr val="456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8075929" y="4779289"/>
            <a:ext cx="7620" cy="2058670"/>
          </a:xfrm>
          <a:custGeom>
            <a:avLst/>
            <a:gdLst/>
            <a:ahLst/>
            <a:cxnLst/>
            <a:rect l="l" t="t" r="r" b="b"/>
            <a:pathLst>
              <a:path w="7620" h="2058670">
                <a:moveTo>
                  <a:pt x="7620" y="1997824"/>
                </a:moveTo>
                <a:lnTo>
                  <a:pt x="0" y="2001342"/>
                </a:lnTo>
                <a:lnTo>
                  <a:pt x="0" y="2057704"/>
                </a:lnTo>
                <a:lnTo>
                  <a:pt x="7620" y="2058581"/>
                </a:lnTo>
                <a:lnTo>
                  <a:pt x="7620" y="1997824"/>
                </a:lnTo>
                <a:close/>
              </a:path>
              <a:path w="7620" h="2058670">
                <a:moveTo>
                  <a:pt x="7620" y="0"/>
                </a:moveTo>
                <a:lnTo>
                  <a:pt x="0" y="10820"/>
                </a:lnTo>
                <a:lnTo>
                  <a:pt x="0" y="182486"/>
                </a:lnTo>
                <a:lnTo>
                  <a:pt x="7620" y="183527"/>
                </a:lnTo>
                <a:lnTo>
                  <a:pt x="7620" y="0"/>
                </a:lnTo>
                <a:close/>
              </a:path>
            </a:pathLst>
          </a:custGeom>
          <a:solidFill>
            <a:srgbClr val="466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8083549" y="4768448"/>
            <a:ext cx="7620" cy="2070735"/>
          </a:xfrm>
          <a:custGeom>
            <a:avLst/>
            <a:gdLst/>
            <a:ahLst/>
            <a:cxnLst/>
            <a:rect l="l" t="t" r="r" b="b"/>
            <a:pathLst>
              <a:path w="7620" h="2070734">
                <a:moveTo>
                  <a:pt x="7620" y="2005047"/>
                </a:moveTo>
                <a:lnTo>
                  <a:pt x="6350" y="2005731"/>
                </a:lnTo>
                <a:lnTo>
                  <a:pt x="0" y="2008661"/>
                </a:lnTo>
                <a:lnTo>
                  <a:pt x="0" y="2069412"/>
                </a:lnTo>
                <a:lnTo>
                  <a:pt x="7620" y="2070283"/>
                </a:lnTo>
                <a:lnTo>
                  <a:pt x="7620" y="2005047"/>
                </a:lnTo>
                <a:close/>
              </a:path>
              <a:path w="7620" h="2070734">
                <a:moveTo>
                  <a:pt x="7620" y="0"/>
                </a:moveTo>
                <a:lnTo>
                  <a:pt x="0" y="10828"/>
                </a:lnTo>
                <a:lnTo>
                  <a:pt x="0" y="194364"/>
                </a:lnTo>
                <a:lnTo>
                  <a:pt x="2540" y="194711"/>
                </a:lnTo>
                <a:lnTo>
                  <a:pt x="7620" y="195638"/>
                </a:lnTo>
                <a:lnTo>
                  <a:pt x="7620" y="0"/>
                </a:lnTo>
                <a:close/>
              </a:path>
            </a:pathLst>
          </a:custGeom>
          <a:solidFill>
            <a:srgbClr val="476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8089900" y="4759426"/>
            <a:ext cx="7620" cy="2080260"/>
          </a:xfrm>
          <a:custGeom>
            <a:avLst/>
            <a:gdLst/>
            <a:ahLst/>
            <a:cxnLst/>
            <a:rect l="l" t="t" r="r" b="b"/>
            <a:pathLst>
              <a:path w="7620" h="2080259">
                <a:moveTo>
                  <a:pt x="7620" y="2010651"/>
                </a:moveTo>
                <a:lnTo>
                  <a:pt x="0" y="2014753"/>
                </a:lnTo>
                <a:lnTo>
                  <a:pt x="0" y="2079167"/>
                </a:lnTo>
                <a:lnTo>
                  <a:pt x="7620" y="2080031"/>
                </a:lnTo>
                <a:lnTo>
                  <a:pt x="7620" y="2010651"/>
                </a:lnTo>
                <a:close/>
              </a:path>
              <a:path w="7620" h="2080259">
                <a:moveTo>
                  <a:pt x="7620" y="0"/>
                </a:moveTo>
                <a:lnTo>
                  <a:pt x="0" y="10833"/>
                </a:lnTo>
                <a:lnTo>
                  <a:pt x="0" y="204431"/>
                </a:lnTo>
                <a:lnTo>
                  <a:pt x="7620" y="205828"/>
                </a:lnTo>
                <a:lnTo>
                  <a:pt x="7620" y="0"/>
                </a:lnTo>
                <a:close/>
              </a:path>
            </a:pathLst>
          </a:custGeom>
          <a:solidFill>
            <a:srgbClr val="476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8097520" y="4748605"/>
            <a:ext cx="7620" cy="2092325"/>
          </a:xfrm>
          <a:custGeom>
            <a:avLst/>
            <a:gdLst/>
            <a:ahLst/>
            <a:cxnLst/>
            <a:rect l="l" t="t" r="r" b="b"/>
            <a:pathLst>
              <a:path w="7620" h="2092325">
                <a:moveTo>
                  <a:pt x="7620" y="2017369"/>
                </a:moveTo>
                <a:lnTo>
                  <a:pt x="0" y="2021471"/>
                </a:lnTo>
                <a:lnTo>
                  <a:pt x="0" y="2090864"/>
                </a:lnTo>
                <a:lnTo>
                  <a:pt x="7620" y="2091728"/>
                </a:lnTo>
                <a:lnTo>
                  <a:pt x="7620" y="2017369"/>
                </a:lnTo>
                <a:close/>
              </a:path>
              <a:path w="7620" h="2092325">
                <a:moveTo>
                  <a:pt x="7620" y="0"/>
                </a:moveTo>
                <a:lnTo>
                  <a:pt x="0" y="10820"/>
                </a:lnTo>
                <a:lnTo>
                  <a:pt x="0" y="216649"/>
                </a:lnTo>
                <a:lnTo>
                  <a:pt x="7620" y="218033"/>
                </a:lnTo>
                <a:lnTo>
                  <a:pt x="7620" y="0"/>
                </a:lnTo>
                <a:close/>
              </a:path>
            </a:pathLst>
          </a:custGeom>
          <a:solidFill>
            <a:srgbClr val="48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8105140" y="4737772"/>
            <a:ext cx="7620" cy="2103755"/>
          </a:xfrm>
          <a:custGeom>
            <a:avLst/>
            <a:gdLst/>
            <a:ahLst/>
            <a:cxnLst/>
            <a:rect l="l" t="t" r="r" b="b"/>
            <a:pathLst>
              <a:path w="7620" h="2103754">
                <a:moveTo>
                  <a:pt x="7620" y="2023706"/>
                </a:moveTo>
                <a:lnTo>
                  <a:pt x="4229" y="2023706"/>
                </a:lnTo>
                <a:lnTo>
                  <a:pt x="4229" y="2027516"/>
                </a:lnTo>
                <a:lnTo>
                  <a:pt x="88" y="2027516"/>
                </a:lnTo>
                <a:lnTo>
                  <a:pt x="88" y="2028786"/>
                </a:lnTo>
                <a:lnTo>
                  <a:pt x="0" y="2102446"/>
                </a:lnTo>
                <a:lnTo>
                  <a:pt x="4597" y="2102446"/>
                </a:lnTo>
                <a:lnTo>
                  <a:pt x="4597" y="2103716"/>
                </a:lnTo>
                <a:lnTo>
                  <a:pt x="7620" y="2103716"/>
                </a:lnTo>
                <a:lnTo>
                  <a:pt x="7620" y="2102446"/>
                </a:lnTo>
                <a:lnTo>
                  <a:pt x="7620" y="2028786"/>
                </a:lnTo>
                <a:lnTo>
                  <a:pt x="7620" y="2027516"/>
                </a:lnTo>
                <a:lnTo>
                  <a:pt x="7620" y="2023706"/>
                </a:lnTo>
                <a:close/>
              </a:path>
              <a:path w="7620" h="2103754">
                <a:moveTo>
                  <a:pt x="7620" y="0"/>
                </a:moveTo>
                <a:lnTo>
                  <a:pt x="0" y="10833"/>
                </a:lnTo>
                <a:lnTo>
                  <a:pt x="0" y="228866"/>
                </a:lnTo>
                <a:lnTo>
                  <a:pt x="7620" y="230263"/>
                </a:lnTo>
                <a:lnTo>
                  <a:pt x="7620" y="0"/>
                </a:lnTo>
                <a:close/>
              </a:path>
            </a:pathLst>
          </a:custGeom>
          <a:solidFill>
            <a:srgbClr val="496A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8111490" y="4728756"/>
            <a:ext cx="7620" cy="2113280"/>
          </a:xfrm>
          <a:custGeom>
            <a:avLst/>
            <a:gdLst/>
            <a:ahLst/>
            <a:cxnLst/>
            <a:rect l="l" t="t" r="r" b="b"/>
            <a:pathLst>
              <a:path w="7620" h="2113279">
                <a:moveTo>
                  <a:pt x="7620" y="2028913"/>
                </a:moveTo>
                <a:lnTo>
                  <a:pt x="3810" y="2028913"/>
                </a:lnTo>
                <a:lnTo>
                  <a:pt x="3810" y="2032723"/>
                </a:lnTo>
                <a:lnTo>
                  <a:pt x="0" y="2032723"/>
                </a:lnTo>
                <a:lnTo>
                  <a:pt x="0" y="2112734"/>
                </a:lnTo>
                <a:lnTo>
                  <a:pt x="7620" y="2112734"/>
                </a:lnTo>
                <a:lnTo>
                  <a:pt x="7620" y="2032723"/>
                </a:lnTo>
                <a:lnTo>
                  <a:pt x="7620" y="2028913"/>
                </a:lnTo>
                <a:close/>
              </a:path>
              <a:path w="7620" h="2113279">
                <a:moveTo>
                  <a:pt x="7620" y="0"/>
                </a:moveTo>
                <a:lnTo>
                  <a:pt x="0" y="10820"/>
                </a:lnTo>
                <a:lnTo>
                  <a:pt x="0" y="239052"/>
                </a:lnTo>
                <a:lnTo>
                  <a:pt x="7620" y="240436"/>
                </a:lnTo>
                <a:lnTo>
                  <a:pt x="7620" y="0"/>
                </a:lnTo>
                <a:close/>
              </a:path>
            </a:pathLst>
          </a:custGeom>
          <a:solidFill>
            <a:srgbClr val="4A6B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8119110" y="4717922"/>
            <a:ext cx="7620" cy="2125345"/>
          </a:xfrm>
          <a:custGeom>
            <a:avLst/>
            <a:gdLst/>
            <a:ahLst/>
            <a:cxnLst/>
            <a:rect l="l" t="t" r="r" b="b"/>
            <a:pathLst>
              <a:path w="7620" h="2125345">
                <a:moveTo>
                  <a:pt x="7620" y="2034667"/>
                </a:moveTo>
                <a:lnTo>
                  <a:pt x="6375" y="2034667"/>
                </a:lnTo>
                <a:lnTo>
                  <a:pt x="6375" y="2035937"/>
                </a:lnTo>
                <a:lnTo>
                  <a:pt x="2108" y="2035937"/>
                </a:lnTo>
                <a:lnTo>
                  <a:pt x="2108" y="2039747"/>
                </a:lnTo>
                <a:lnTo>
                  <a:pt x="0" y="2039747"/>
                </a:lnTo>
                <a:lnTo>
                  <a:pt x="0" y="2123567"/>
                </a:lnTo>
                <a:lnTo>
                  <a:pt x="6667" y="2123567"/>
                </a:lnTo>
                <a:lnTo>
                  <a:pt x="6667" y="2124837"/>
                </a:lnTo>
                <a:lnTo>
                  <a:pt x="7620" y="2124837"/>
                </a:lnTo>
                <a:lnTo>
                  <a:pt x="7620" y="2123567"/>
                </a:lnTo>
                <a:lnTo>
                  <a:pt x="7620" y="2039747"/>
                </a:lnTo>
                <a:lnTo>
                  <a:pt x="7620" y="2035937"/>
                </a:lnTo>
                <a:lnTo>
                  <a:pt x="7620" y="2034667"/>
                </a:lnTo>
                <a:close/>
              </a:path>
              <a:path w="7620" h="2125345">
                <a:moveTo>
                  <a:pt x="7620" y="0"/>
                </a:moveTo>
                <a:lnTo>
                  <a:pt x="0" y="10833"/>
                </a:lnTo>
                <a:lnTo>
                  <a:pt x="0" y="251269"/>
                </a:lnTo>
                <a:lnTo>
                  <a:pt x="7620" y="252666"/>
                </a:lnTo>
                <a:lnTo>
                  <a:pt x="7620" y="0"/>
                </a:lnTo>
                <a:close/>
              </a:path>
            </a:pathLst>
          </a:custGeom>
          <a:solidFill>
            <a:srgbClr val="4B6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8126729" y="4707089"/>
            <a:ext cx="7620" cy="2136140"/>
          </a:xfrm>
          <a:custGeom>
            <a:avLst/>
            <a:gdLst/>
            <a:ahLst/>
            <a:cxnLst/>
            <a:rect l="l" t="t" r="r" b="b"/>
            <a:pathLst>
              <a:path w="7620" h="2136140">
                <a:moveTo>
                  <a:pt x="7620" y="2041791"/>
                </a:moveTo>
                <a:lnTo>
                  <a:pt x="0" y="2045525"/>
                </a:lnTo>
                <a:lnTo>
                  <a:pt x="0" y="2135098"/>
                </a:lnTo>
                <a:lnTo>
                  <a:pt x="7620" y="2135555"/>
                </a:lnTo>
                <a:lnTo>
                  <a:pt x="7620" y="2041791"/>
                </a:lnTo>
                <a:close/>
              </a:path>
              <a:path w="7620" h="2136140">
                <a:moveTo>
                  <a:pt x="7620" y="0"/>
                </a:moveTo>
                <a:lnTo>
                  <a:pt x="0" y="10833"/>
                </a:lnTo>
                <a:lnTo>
                  <a:pt x="0" y="263499"/>
                </a:lnTo>
                <a:lnTo>
                  <a:pt x="7620" y="264883"/>
                </a:lnTo>
                <a:lnTo>
                  <a:pt x="7620" y="0"/>
                </a:lnTo>
                <a:close/>
              </a:path>
            </a:pathLst>
          </a:custGeom>
          <a:solidFill>
            <a:srgbClr val="4B6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8133079" y="4698072"/>
            <a:ext cx="7620" cy="2145030"/>
          </a:xfrm>
          <a:custGeom>
            <a:avLst/>
            <a:gdLst/>
            <a:ahLst/>
            <a:cxnLst/>
            <a:rect l="l" t="t" r="r" b="b"/>
            <a:pathLst>
              <a:path w="7620" h="2145029">
                <a:moveTo>
                  <a:pt x="7620" y="2047697"/>
                </a:moveTo>
                <a:lnTo>
                  <a:pt x="0" y="2051431"/>
                </a:lnTo>
                <a:lnTo>
                  <a:pt x="0" y="2144496"/>
                </a:lnTo>
                <a:lnTo>
                  <a:pt x="7620" y="2144966"/>
                </a:lnTo>
                <a:lnTo>
                  <a:pt x="7620" y="2047697"/>
                </a:lnTo>
                <a:close/>
              </a:path>
              <a:path w="7620" h="2145029">
                <a:moveTo>
                  <a:pt x="7620" y="0"/>
                </a:moveTo>
                <a:lnTo>
                  <a:pt x="0" y="10820"/>
                </a:lnTo>
                <a:lnTo>
                  <a:pt x="0" y="273672"/>
                </a:lnTo>
                <a:lnTo>
                  <a:pt x="7620" y="275069"/>
                </a:lnTo>
                <a:lnTo>
                  <a:pt x="7620" y="0"/>
                </a:lnTo>
                <a:close/>
              </a:path>
            </a:pathLst>
          </a:custGeom>
          <a:solidFill>
            <a:srgbClr val="4C6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8140700" y="4687239"/>
            <a:ext cx="7620" cy="2156460"/>
          </a:xfrm>
          <a:custGeom>
            <a:avLst/>
            <a:gdLst/>
            <a:ahLst/>
            <a:cxnLst/>
            <a:rect l="l" t="t" r="r" b="b"/>
            <a:pathLst>
              <a:path w="7620" h="2156459">
                <a:moveTo>
                  <a:pt x="7620" y="2054796"/>
                </a:moveTo>
                <a:lnTo>
                  <a:pt x="0" y="2058530"/>
                </a:lnTo>
                <a:lnTo>
                  <a:pt x="0" y="2155799"/>
                </a:lnTo>
                <a:lnTo>
                  <a:pt x="7620" y="2156256"/>
                </a:lnTo>
                <a:lnTo>
                  <a:pt x="7620" y="2054796"/>
                </a:lnTo>
                <a:close/>
              </a:path>
              <a:path w="7620" h="2156459">
                <a:moveTo>
                  <a:pt x="7620" y="0"/>
                </a:moveTo>
                <a:lnTo>
                  <a:pt x="0" y="10833"/>
                </a:lnTo>
                <a:lnTo>
                  <a:pt x="0" y="285902"/>
                </a:lnTo>
                <a:lnTo>
                  <a:pt x="7620" y="287286"/>
                </a:lnTo>
                <a:lnTo>
                  <a:pt x="7620" y="0"/>
                </a:lnTo>
                <a:close/>
              </a:path>
            </a:pathLst>
          </a:custGeom>
          <a:solidFill>
            <a:srgbClr val="4D7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8148320" y="4676419"/>
            <a:ext cx="7620" cy="2167890"/>
          </a:xfrm>
          <a:custGeom>
            <a:avLst/>
            <a:gdLst/>
            <a:ahLst/>
            <a:cxnLst/>
            <a:rect l="l" t="t" r="r" b="b"/>
            <a:pathLst>
              <a:path w="7620" h="2167890">
                <a:moveTo>
                  <a:pt x="7620" y="2061883"/>
                </a:moveTo>
                <a:lnTo>
                  <a:pt x="0" y="2065616"/>
                </a:lnTo>
                <a:lnTo>
                  <a:pt x="0" y="2167077"/>
                </a:lnTo>
                <a:lnTo>
                  <a:pt x="7620" y="2167534"/>
                </a:lnTo>
                <a:lnTo>
                  <a:pt x="7620" y="2061883"/>
                </a:lnTo>
                <a:close/>
              </a:path>
              <a:path w="7620" h="2167890">
                <a:moveTo>
                  <a:pt x="7620" y="0"/>
                </a:moveTo>
                <a:lnTo>
                  <a:pt x="0" y="10820"/>
                </a:lnTo>
                <a:lnTo>
                  <a:pt x="0" y="298107"/>
                </a:lnTo>
                <a:lnTo>
                  <a:pt x="7620" y="299504"/>
                </a:lnTo>
                <a:lnTo>
                  <a:pt x="7620" y="0"/>
                </a:lnTo>
                <a:close/>
              </a:path>
            </a:pathLst>
          </a:custGeom>
          <a:solidFill>
            <a:srgbClr val="4E7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8154670" y="4667389"/>
            <a:ext cx="7620" cy="2176780"/>
          </a:xfrm>
          <a:custGeom>
            <a:avLst/>
            <a:gdLst/>
            <a:ahLst/>
            <a:cxnLst/>
            <a:rect l="l" t="t" r="r" b="b"/>
            <a:pathLst>
              <a:path w="7620" h="2176779">
                <a:moveTo>
                  <a:pt x="7620" y="2067420"/>
                </a:moveTo>
                <a:lnTo>
                  <a:pt x="4495" y="2067420"/>
                </a:lnTo>
                <a:lnTo>
                  <a:pt x="4495" y="2071230"/>
                </a:lnTo>
                <a:lnTo>
                  <a:pt x="0" y="2071230"/>
                </a:lnTo>
                <a:lnTo>
                  <a:pt x="0" y="2176640"/>
                </a:lnTo>
                <a:lnTo>
                  <a:pt x="7620" y="2176640"/>
                </a:lnTo>
                <a:lnTo>
                  <a:pt x="7620" y="2071230"/>
                </a:lnTo>
                <a:lnTo>
                  <a:pt x="7620" y="2067420"/>
                </a:lnTo>
                <a:close/>
              </a:path>
              <a:path w="7620" h="2176779">
                <a:moveTo>
                  <a:pt x="7620" y="0"/>
                </a:moveTo>
                <a:lnTo>
                  <a:pt x="0" y="10833"/>
                </a:lnTo>
                <a:lnTo>
                  <a:pt x="0" y="308305"/>
                </a:lnTo>
                <a:lnTo>
                  <a:pt x="7620" y="309689"/>
                </a:lnTo>
                <a:lnTo>
                  <a:pt x="7620" y="0"/>
                </a:lnTo>
                <a:close/>
              </a:path>
            </a:pathLst>
          </a:custGeom>
          <a:solidFill>
            <a:srgbClr val="4E7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8162290" y="4656556"/>
            <a:ext cx="7620" cy="2187575"/>
          </a:xfrm>
          <a:custGeom>
            <a:avLst/>
            <a:gdLst/>
            <a:ahLst/>
            <a:cxnLst/>
            <a:rect l="l" t="t" r="r" b="b"/>
            <a:pathLst>
              <a:path w="7620" h="2187575">
                <a:moveTo>
                  <a:pt x="7620" y="2074900"/>
                </a:moveTo>
                <a:lnTo>
                  <a:pt x="0" y="2078634"/>
                </a:lnTo>
                <a:lnTo>
                  <a:pt x="0" y="2187473"/>
                </a:lnTo>
                <a:lnTo>
                  <a:pt x="7620" y="2187486"/>
                </a:lnTo>
                <a:lnTo>
                  <a:pt x="7620" y="2074900"/>
                </a:lnTo>
                <a:close/>
              </a:path>
              <a:path w="7620" h="2187575">
                <a:moveTo>
                  <a:pt x="7620" y="0"/>
                </a:moveTo>
                <a:lnTo>
                  <a:pt x="0" y="10833"/>
                </a:lnTo>
                <a:lnTo>
                  <a:pt x="0" y="320522"/>
                </a:lnTo>
                <a:lnTo>
                  <a:pt x="7620" y="321919"/>
                </a:lnTo>
                <a:lnTo>
                  <a:pt x="7620" y="0"/>
                </a:lnTo>
                <a:close/>
              </a:path>
            </a:pathLst>
          </a:custGeom>
          <a:solidFill>
            <a:srgbClr val="4F73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8169910" y="4647539"/>
            <a:ext cx="6350" cy="2197100"/>
          </a:xfrm>
          <a:custGeom>
            <a:avLst/>
            <a:gdLst/>
            <a:ahLst/>
            <a:cxnLst/>
            <a:rect l="l" t="t" r="r" b="b"/>
            <a:pathLst>
              <a:path w="6350" h="2197100">
                <a:moveTo>
                  <a:pt x="6350" y="2080806"/>
                </a:moveTo>
                <a:lnTo>
                  <a:pt x="0" y="2083917"/>
                </a:lnTo>
                <a:lnTo>
                  <a:pt x="0" y="2196490"/>
                </a:lnTo>
                <a:lnTo>
                  <a:pt x="6350" y="2196503"/>
                </a:lnTo>
                <a:lnTo>
                  <a:pt x="6350" y="2080806"/>
                </a:lnTo>
                <a:close/>
              </a:path>
              <a:path w="6350" h="2197100">
                <a:moveTo>
                  <a:pt x="6350" y="0"/>
                </a:moveTo>
                <a:lnTo>
                  <a:pt x="0" y="9017"/>
                </a:lnTo>
                <a:lnTo>
                  <a:pt x="0" y="330936"/>
                </a:lnTo>
                <a:lnTo>
                  <a:pt x="6350" y="332092"/>
                </a:lnTo>
                <a:lnTo>
                  <a:pt x="6350" y="0"/>
                </a:lnTo>
                <a:close/>
              </a:path>
            </a:pathLst>
          </a:custGeom>
          <a:solidFill>
            <a:srgbClr val="507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8176260" y="4636706"/>
            <a:ext cx="7620" cy="2207895"/>
          </a:xfrm>
          <a:custGeom>
            <a:avLst/>
            <a:gdLst/>
            <a:ahLst/>
            <a:cxnLst/>
            <a:rect l="l" t="t" r="r" b="b"/>
            <a:pathLst>
              <a:path w="7620" h="2207895">
                <a:moveTo>
                  <a:pt x="7620" y="2087905"/>
                </a:moveTo>
                <a:lnTo>
                  <a:pt x="0" y="2091639"/>
                </a:lnTo>
                <a:lnTo>
                  <a:pt x="0" y="2207323"/>
                </a:lnTo>
                <a:lnTo>
                  <a:pt x="7620" y="2207336"/>
                </a:lnTo>
                <a:lnTo>
                  <a:pt x="7620" y="2087905"/>
                </a:lnTo>
                <a:close/>
              </a:path>
              <a:path w="7620" h="2207895">
                <a:moveTo>
                  <a:pt x="7620" y="0"/>
                </a:moveTo>
                <a:lnTo>
                  <a:pt x="0" y="10833"/>
                </a:lnTo>
                <a:lnTo>
                  <a:pt x="0" y="342925"/>
                </a:lnTo>
                <a:lnTo>
                  <a:pt x="7620" y="344322"/>
                </a:lnTo>
                <a:lnTo>
                  <a:pt x="7620" y="0"/>
                </a:lnTo>
                <a:close/>
              </a:path>
            </a:pathLst>
          </a:custGeom>
          <a:solidFill>
            <a:srgbClr val="517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8183880" y="4625885"/>
            <a:ext cx="7620" cy="2218690"/>
          </a:xfrm>
          <a:custGeom>
            <a:avLst/>
            <a:gdLst/>
            <a:ahLst/>
            <a:cxnLst/>
            <a:rect l="l" t="t" r="r" b="b"/>
            <a:pathLst>
              <a:path w="7620" h="2218690">
                <a:moveTo>
                  <a:pt x="7620" y="2094953"/>
                </a:moveTo>
                <a:lnTo>
                  <a:pt x="6108" y="2094953"/>
                </a:lnTo>
                <a:lnTo>
                  <a:pt x="6108" y="2096223"/>
                </a:lnTo>
                <a:lnTo>
                  <a:pt x="2489" y="2096223"/>
                </a:lnTo>
                <a:lnTo>
                  <a:pt x="2489" y="2098763"/>
                </a:lnTo>
                <a:lnTo>
                  <a:pt x="0" y="2098763"/>
                </a:lnTo>
                <a:lnTo>
                  <a:pt x="0" y="2218144"/>
                </a:lnTo>
                <a:lnTo>
                  <a:pt x="7620" y="2218144"/>
                </a:lnTo>
                <a:lnTo>
                  <a:pt x="7620" y="2098763"/>
                </a:lnTo>
                <a:lnTo>
                  <a:pt x="7620" y="2096223"/>
                </a:lnTo>
                <a:lnTo>
                  <a:pt x="7620" y="2094953"/>
                </a:lnTo>
                <a:close/>
              </a:path>
              <a:path w="7620" h="2218690">
                <a:moveTo>
                  <a:pt x="7620" y="0"/>
                </a:moveTo>
                <a:lnTo>
                  <a:pt x="0" y="10820"/>
                </a:lnTo>
                <a:lnTo>
                  <a:pt x="0" y="355142"/>
                </a:lnTo>
                <a:lnTo>
                  <a:pt x="7620" y="356527"/>
                </a:lnTo>
                <a:lnTo>
                  <a:pt x="7620" y="0"/>
                </a:lnTo>
                <a:close/>
              </a:path>
            </a:pathLst>
          </a:custGeom>
          <a:solidFill>
            <a:srgbClr val="517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8190230" y="4616856"/>
            <a:ext cx="7620" cy="2227580"/>
          </a:xfrm>
          <a:custGeom>
            <a:avLst/>
            <a:gdLst/>
            <a:ahLst/>
            <a:cxnLst/>
            <a:rect l="l" t="t" r="r" b="b"/>
            <a:pathLst>
              <a:path w="7620" h="2227579">
                <a:moveTo>
                  <a:pt x="7620" y="2099779"/>
                </a:moveTo>
                <a:lnTo>
                  <a:pt x="0" y="2104478"/>
                </a:lnTo>
                <a:lnTo>
                  <a:pt x="0" y="2227173"/>
                </a:lnTo>
                <a:lnTo>
                  <a:pt x="7620" y="2227186"/>
                </a:lnTo>
                <a:lnTo>
                  <a:pt x="7620" y="2099779"/>
                </a:lnTo>
                <a:close/>
              </a:path>
              <a:path w="7620" h="2227579">
                <a:moveTo>
                  <a:pt x="7620" y="0"/>
                </a:moveTo>
                <a:lnTo>
                  <a:pt x="0" y="10833"/>
                </a:lnTo>
                <a:lnTo>
                  <a:pt x="0" y="365328"/>
                </a:lnTo>
                <a:lnTo>
                  <a:pt x="7620" y="366712"/>
                </a:lnTo>
                <a:lnTo>
                  <a:pt x="7620" y="0"/>
                </a:lnTo>
                <a:close/>
              </a:path>
            </a:pathLst>
          </a:custGeom>
          <a:solidFill>
            <a:srgbClr val="527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8197850" y="4606023"/>
            <a:ext cx="7620" cy="2238375"/>
          </a:xfrm>
          <a:custGeom>
            <a:avLst/>
            <a:gdLst/>
            <a:ahLst/>
            <a:cxnLst/>
            <a:rect l="l" t="t" r="r" b="b"/>
            <a:pathLst>
              <a:path w="7620" h="2238375">
                <a:moveTo>
                  <a:pt x="7620" y="2105926"/>
                </a:moveTo>
                <a:lnTo>
                  <a:pt x="3454" y="2105926"/>
                </a:lnTo>
                <a:lnTo>
                  <a:pt x="3454" y="2111006"/>
                </a:lnTo>
                <a:lnTo>
                  <a:pt x="0" y="2111006"/>
                </a:lnTo>
                <a:lnTo>
                  <a:pt x="0" y="2236736"/>
                </a:lnTo>
                <a:lnTo>
                  <a:pt x="0" y="2238006"/>
                </a:lnTo>
                <a:lnTo>
                  <a:pt x="6184" y="2238006"/>
                </a:lnTo>
                <a:lnTo>
                  <a:pt x="6184" y="2236736"/>
                </a:lnTo>
                <a:lnTo>
                  <a:pt x="7620" y="2236736"/>
                </a:lnTo>
                <a:lnTo>
                  <a:pt x="7620" y="2111006"/>
                </a:lnTo>
                <a:lnTo>
                  <a:pt x="7620" y="2105926"/>
                </a:lnTo>
                <a:close/>
              </a:path>
              <a:path w="7620" h="2238375">
                <a:moveTo>
                  <a:pt x="7620" y="0"/>
                </a:moveTo>
                <a:lnTo>
                  <a:pt x="0" y="10833"/>
                </a:lnTo>
                <a:lnTo>
                  <a:pt x="0" y="377545"/>
                </a:lnTo>
                <a:lnTo>
                  <a:pt x="7620" y="378942"/>
                </a:lnTo>
                <a:lnTo>
                  <a:pt x="7620" y="0"/>
                </a:lnTo>
                <a:close/>
              </a:path>
            </a:pathLst>
          </a:custGeom>
          <a:solidFill>
            <a:srgbClr val="537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8205470" y="4595202"/>
            <a:ext cx="7620" cy="2248535"/>
          </a:xfrm>
          <a:custGeom>
            <a:avLst/>
            <a:gdLst/>
            <a:ahLst/>
            <a:cxnLst/>
            <a:rect l="l" t="t" r="r" b="b"/>
            <a:pathLst>
              <a:path w="7620" h="2248534">
                <a:moveTo>
                  <a:pt x="7620" y="2112022"/>
                </a:moveTo>
                <a:lnTo>
                  <a:pt x="0" y="2116721"/>
                </a:lnTo>
                <a:lnTo>
                  <a:pt x="0" y="2248014"/>
                </a:lnTo>
                <a:lnTo>
                  <a:pt x="7620" y="2247036"/>
                </a:lnTo>
                <a:lnTo>
                  <a:pt x="7620" y="2112022"/>
                </a:lnTo>
                <a:close/>
              </a:path>
              <a:path w="7620" h="2248534">
                <a:moveTo>
                  <a:pt x="7620" y="0"/>
                </a:moveTo>
                <a:lnTo>
                  <a:pt x="0" y="10820"/>
                </a:lnTo>
                <a:lnTo>
                  <a:pt x="0" y="389763"/>
                </a:lnTo>
                <a:lnTo>
                  <a:pt x="7620" y="391160"/>
                </a:lnTo>
                <a:lnTo>
                  <a:pt x="7620" y="0"/>
                </a:lnTo>
                <a:close/>
              </a:path>
            </a:pathLst>
          </a:custGeom>
          <a:solidFill>
            <a:srgbClr val="547A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8211820" y="4585969"/>
            <a:ext cx="7620" cy="2256790"/>
          </a:xfrm>
          <a:custGeom>
            <a:avLst/>
            <a:gdLst/>
            <a:ahLst/>
            <a:cxnLst/>
            <a:rect l="l" t="t" r="r" b="b"/>
            <a:pathLst>
              <a:path w="7620" h="2256790">
                <a:moveTo>
                  <a:pt x="7620" y="2117344"/>
                </a:moveTo>
                <a:lnTo>
                  <a:pt x="0" y="2122043"/>
                </a:lnTo>
                <a:lnTo>
                  <a:pt x="0" y="2256421"/>
                </a:lnTo>
                <a:lnTo>
                  <a:pt x="7620" y="2255443"/>
                </a:lnTo>
                <a:lnTo>
                  <a:pt x="7620" y="2117344"/>
                </a:lnTo>
                <a:close/>
              </a:path>
              <a:path w="7620" h="2256790">
                <a:moveTo>
                  <a:pt x="7620" y="0"/>
                </a:moveTo>
                <a:lnTo>
                  <a:pt x="6286" y="0"/>
                </a:lnTo>
                <a:lnTo>
                  <a:pt x="6286" y="3810"/>
                </a:lnTo>
                <a:lnTo>
                  <a:pt x="2387" y="3810"/>
                </a:lnTo>
                <a:lnTo>
                  <a:pt x="2387" y="11430"/>
                </a:lnTo>
                <a:lnTo>
                  <a:pt x="0" y="11430"/>
                </a:lnTo>
                <a:lnTo>
                  <a:pt x="0" y="400050"/>
                </a:lnTo>
                <a:lnTo>
                  <a:pt x="2921" y="400050"/>
                </a:lnTo>
                <a:lnTo>
                  <a:pt x="2921" y="401320"/>
                </a:lnTo>
                <a:lnTo>
                  <a:pt x="7620" y="401320"/>
                </a:lnTo>
                <a:lnTo>
                  <a:pt x="7620" y="400050"/>
                </a:lnTo>
                <a:lnTo>
                  <a:pt x="7620" y="1143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557B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8219440" y="4573879"/>
            <a:ext cx="7620" cy="2267585"/>
          </a:xfrm>
          <a:custGeom>
            <a:avLst/>
            <a:gdLst/>
            <a:ahLst/>
            <a:cxnLst/>
            <a:rect l="l" t="t" r="r" b="b"/>
            <a:pathLst>
              <a:path w="7620" h="2267584">
                <a:moveTo>
                  <a:pt x="7620" y="2124722"/>
                </a:moveTo>
                <a:lnTo>
                  <a:pt x="0" y="2129434"/>
                </a:lnTo>
                <a:lnTo>
                  <a:pt x="0" y="2267534"/>
                </a:lnTo>
                <a:lnTo>
                  <a:pt x="7620" y="2266556"/>
                </a:lnTo>
                <a:lnTo>
                  <a:pt x="7620" y="2124722"/>
                </a:lnTo>
                <a:close/>
              </a:path>
              <a:path w="7620" h="2267584">
                <a:moveTo>
                  <a:pt x="7620" y="0"/>
                </a:moveTo>
                <a:lnTo>
                  <a:pt x="0" y="11925"/>
                </a:lnTo>
                <a:lnTo>
                  <a:pt x="0" y="413639"/>
                </a:lnTo>
                <a:lnTo>
                  <a:pt x="7620" y="415023"/>
                </a:lnTo>
                <a:lnTo>
                  <a:pt x="7620" y="0"/>
                </a:lnTo>
                <a:close/>
              </a:path>
            </a:pathLst>
          </a:custGeom>
          <a:solidFill>
            <a:srgbClr val="557C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8227060" y="4561839"/>
            <a:ext cx="7620" cy="2279015"/>
          </a:xfrm>
          <a:custGeom>
            <a:avLst/>
            <a:gdLst/>
            <a:ahLst/>
            <a:cxnLst/>
            <a:rect l="l" t="t" r="r" b="b"/>
            <a:pathLst>
              <a:path w="7620" h="2279015">
                <a:moveTo>
                  <a:pt x="7620" y="2132063"/>
                </a:moveTo>
                <a:lnTo>
                  <a:pt x="0" y="2136762"/>
                </a:lnTo>
                <a:lnTo>
                  <a:pt x="0" y="2278596"/>
                </a:lnTo>
                <a:lnTo>
                  <a:pt x="7620" y="2277605"/>
                </a:lnTo>
                <a:lnTo>
                  <a:pt x="7620" y="2132063"/>
                </a:lnTo>
                <a:close/>
              </a:path>
              <a:path w="7620" h="2279015">
                <a:moveTo>
                  <a:pt x="7620" y="0"/>
                </a:moveTo>
                <a:lnTo>
                  <a:pt x="4025" y="0"/>
                </a:lnTo>
                <a:lnTo>
                  <a:pt x="4025" y="11430"/>
                </a:lnTo>
                <a:lnTo>
                  <a:pt x="0" y="11430"/>
                </a:lnTo>
                <a:lnTo>
                  <a:pt x="0" y="426720"/>
                </a:lnTo>
                <a:lnTo>
                  <a:pt x="1600" y="426720"/>
                </a:lnTo>
                <a:lnTo>
                  <a:pt x="1600" y="427990"/>
                </a:lnTo>
                <a:lnTo>
                  <a:pt x="7620" y="427990"/>
                </a:lnTo>
                <a:lnTo>
                  <a:pt x="7620" y="426720"/>
                </a:lnTo>
                <a:lnTo>
                  <a:pt x="7620" y="11430"/>
                </a:lnTo>
                <a:lnTo>
                  <a:pt x="7620" y="0"/>
                </a:lnTo>
                <a:close/>
              </a:path>
            </a:pathLst>
          </a:custGeom>
          <a:solidFill>
            <a:srgbClr val="567D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8233410" y="4552010"/>
            <a:ext cx="7620" cy="2288540"/>
          </a:xfrm>
          <a:custGeom>
            <a:avLst/>
            <a:gdLst/>
            <a:ahLst/>
            <a:cxnLst/>
            <a:rect l="l" t="t" r="r" b="b"/>
            <a:pathLst>
              <a:path w="7620" h="2288540">
                <a:moveTo>
                  <a:pt x="7620" y="2138349"/>
                </a:moveTo>
                <a:lnTo>
                  <a:pt x="3911" y="2138349"/>
                </a:lnTo>
                <a:lnTo>
                  <a:pt x="3911" y="2142159"/>
                </a:lnTo>
                <a:lnTo>
                  <a:pt x="0" y="2142159"/>
                </a:lnTo>
                <a:lnTo>
                  <a:pt x="0" y="2286939"/>
                </a:lnTo>
                <a:lnTo>
                  <a:pt x="0" y="2288209"/>
                </a:lnTo>
                <a:lnTo>
                  <a:pt x="152" y="2288209"/>
                </a:lnTo>
                <a:lnTo>
                  <a:pt x="152" y="2286939"/>
                </a:lnTo>
                <a:lnTo>
                  <a:pt x="7620" y="2286939"/>
                </a:lnTo>
                <a:lnTo>
                  <a:pt x="7620" y="2142159"/>
                </a:lnTo>
                <a:lnTo>
                  <a:pt x="7620" y="2138349"/>
                </a:lnTo>
                <a:close/>
              </a:path>
              <a:path w="7620" h="2288540">
                <a:moveTo>
                  <a:pt x="7620" y="0"/>
                </a:moveTo>
                <a:lnTo>
                  <a:pt x="0" y="11925"/>
                </a:lnTo>
                <a:lnTo>
                  <a:pt x="0" y="438099"/>
                </a:lnTo>
                <a:lnTo>
                  <a:pt x="7620" y="439775"/>
                </a:lnTo>
                <a:lnTo>
                  <a:pt x="7620" y="0"/>
                </a:lnTo>
                <a:close/>
              </a:path>
            </a:pathLst>
          </a:custGeom>
          <a:solidFill>
            <a:srgbClr val="577E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8241030" y="4540072"/>
            <a:ext cx="7620" cy="2298700"/>
          </a:xfrm>
          <a:custGeom>
            <a:avLst/>
            <a:gdLst/>
            <a:ahLst/>
            <a:cxnLst/>
            <a:rect l="l" t="t" r="r" b="b"/>
            <a:pathLst>
              <a:path w="7620" h="2298700">
                <a:moveTo>
                  <a:pt x="7620" y="2145220"/>
                </a:moveTo>
                <a:lnTo>
                  <a:pt x="0" y="2149919"/>
                </a:lnTo>
                <a:lnTo>
                  <a:pt x="0" y="2298446"/>
                </a:lnTo>
                <a:lnTo>
                  <a:pt x="7620" y="2297138"/>
                </a:lnTo>
                <a:lnTo>
                  <a:pt x="7620" y="2145220"/>
                </a:lnTo>
                <a:close/>
              </a:path>
              <a:path w="7620" h="2298700">
                <a:moveTo>
                  <a:pt x="7620" y="0"/>
                </a:moveTo>
                <a:lnTo>
                  <a:pt x="0" y="11938"/>
                </a:lnTo>
                <a:lnTo>
                  <a:pt x="0" y="451713"/>
                </a:lnTo>
                <a:lnTo>
                  <a:pt x="7620" y="453377"/>
                </a:lnTo>
                <a:lnTo>
                  <a:pt x="7620" y="0"/>
                </a:lnTo>
                <a:close/>
              </a:path>
            </a:pathLst>
          </a:custGeom>
          <a:solidFill>
            <a:srgbClr val="587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8248650" y="4528146"/>
            <a:ext cx="7620" cy="2309495"/>
          </a:xfrm>
          <a:custGeom>
            <a:avLst/>
            <a:gdLst/>
            <a:ahLst/>
            <a:cxnLst/>
            <a:rect l="l" t="t" r="r" b="b"/>
            <a:pathLst>
              <a:path w="7620" h="2309495">
                <a:moveTo>
                  <a:pt x="7620" y="2151519"/>
                </a:moveTo>
                <a:lnTo>
                  <a:pt x="0" y="2157133"/>
                </a:lnTo>
                <a:lnTo>
                  <a:pt x="0" y="2309063"/>
                </a:lnTo>
                <a:lnTo>
                  <a:pt x="7620" y="2307742"/>
                </a:lnTo>
                <a:lnTo>
                  <a:pt x="7620" y="2151519"/>
                </a:lnTo>
                <a:close/>
              </a:path>
              <a:path w="7620" h="2309495">
                <a:moveTo>
                  <a:pt x="7620" y="0"/>
                </a:moveTo>
                <a:lnTo>
                  <a:pt x="0" y="11925"/>
                </a:lnTo>
                <a:lnTo>
                  <a:pt x="0" y="465302"/>
                </a:lnTo>
                <a:lnTo>
                  <a:pt x="7620" y="466966"/>
                </a:lnTo>
                <a:lnTo>
                  <a:pt x="7620" y="0"/>
                </a:lnTo>
                <a:close/>
              </a:path>
            </a:pathLst>
          </a:custGeom>
          <a:solidFill>
            <a:srgbClr val="588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8255000" y="4518202"/>
            <a:ext cx="7620" cy="2318385"/>
          </a:xfrm>
          <a:custGeom>
            <a:avLst/>
            <a:gdLst/>
            <a:ahLst/>
            <a:cxnLst/>
            <a:rect l="l" t="t" r="r" b="b"/>
            <a:pathLst>
              <a:path w="7620" h="2318384">
                <a:moveTo>
                  <a:pt x="7620" y="2156777"/>
                </a:moveTo>
                <a:lnTo>
                  <a:pt x="0" y="2162391"/>
                </a:lnTo>
                <a:lnTo>
                  <a:pt x="0" y="2317902"/>
                </a:lnTo>
                <a:lnTo>
                  <a:pt x="7620" y="2316594"/>
                </a:lnTo>
                <a:lnTo>
                  <a:pt x="7620" y="2156777"/>
                </a:lnTo>
                <a:close/>
              </a:path>
              <a:path w="7620" h="2318384">
                <a:moveTo>
                  <a:pt x="7620" y="0"/>
                </a:moveTo>
                <a:lnTo>
                  <a:pt x="0" y="11925"/>
                </a:lnTo>
                <a:lnTo>
                  <a:pt x="0" y="476631"/>
                </a:lnTo>
                <a:lnTo>
                  <a:pt x="7620" y="478294"/>
                </a:lnTo>
                <a:lnTo>
                  <a:pt x="7620" y="0"/>
                </a:lnTo>
                <a:close/>
              </a:path>
            </a:pathLst>
          </a:custGeom>
          <a:solidFill>
            <a:srgbClr val="598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8262620" y="4506264"/>
            <a:ext cx="7620" cy="2328545"/>
          </a:xfrm>
          <a:custGeom>
            <a:avLst/>
            <a:gdLst/>
            <a:ahLst/>
            <a:cxnLst/>
            <a:rect l="l" t="t" r="r" b="b"/>
            <a:pathLst>
              <a:path w="7620" h="2328545">
                <a:moveTo>
                  <a:pt x="7620" y="2163089"/>
                </a:moveTo>
                <a:lnTo>
                  <a:pt x="0" y="2168715"/>
                </a:lnTo>
                <a:lnTo>
                  <a:pt x="0" y="2328532"/>
                </a:lnTo>
                <a:lnTo>
                  <a:pt x="7620" y="2327211"/>
                </a:lnTo>
                <a:lnTo>
                  <a:pt x="7620" y="2163089"/>
                </a:lnTo>
                <a:close/>
              </a:path>
              <a:path w="7620" h="2328545">
                <a:moveTo>
                  <a:pt x="7620" y="0"/>
                </a:moveTo>
                <a:lnTo>
                  <a:pt x="0" y="11938"/>
                </a:lnTo>
                <a:lnTo>
                  <a:pt x="0" y="490232"/>
                </a:lnTo>
                <a:lnTo>
                  <a:pt x="7620" y="491909"/>
                </a:lnTo>
                <a:lnTo>
                  <a:pt x="7620" y="0"/>
                </a:lnTo>
                <a:close/>
              </a:path>
            </a:pathLst>
          </a:custGeom>
          <a:solidFill>
            <a:srgbClr val="5A83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8270240" y="4494529"/>
            <a:ext cx="7620" cy="2339340"/>
          </a:xfrm>
          <a:custGeom>
            <a:avLst/>
            <a:gdLst/>
            <a:ahLst/>
            <a:cxnLst/>
            <a:rect l="l" t="t" r="r" b="b"/>
            <a:pathLst>
              <a:path w="7620" h="2339340">
                <a:moveTo>
                  <a:pt x="7620" y="2169160"/>
                </a:moveTo>
                <a:lnTo>
                  <a:pt x="4216" y="2169160"/>
                </a:lnTo>
                <a:lnTo>
                  <a:pt x="4216" y="2174240"/>
                </a:lnTo>
                <a:lnTo>
                  <a:pt x="0" y="2174240"/>
                </a:lnTo>
                <a:lnTo>
                  <a:pt x="0" y="2336800"/>
                </a:lnTo>
                <a:lnTo>
                  <a:pt x="0" y="2338070"/>
                </a:lnTo>
                <a:lnTo>
                  <a:pt x="0" y="2339340"/>
                </a:lnTo>
                <a:lnTo>
                  <a:pt x="1397" y="2339340"/>
                </a:lnTo>
                <a:lnTo>
                  <a:pt x="1397" y="2338070"/>
                </a:lnTo>
                <a:lnTo>
                  <a:pt x="7620" y="2338070"/>
                </a:lnTo>
                <a:lnTo>
                  <a:pt x="7620" y="2336800"/>
                </a:lnTo>
                <a:lnTo>
                  <a:pt x="7620" y="2174240"/>
                </a:lnTo>
                <a:lnTo>
                  <a:pt x="7620" y="2169160"/>
                </a:lnTo>
                <a:close/>
              </a:path>
              <a:path w="7620" h="2339340">
                <a:moveTo>
                  <a:pt x="7620" y="0"/>
                </a:moveTo>
                <a:lnTo>
                  <a:pt x="3835" y="0"/>
                </a:lnTo>
                <a:lnTo>
                  <a:pt x="3835" y="11430"/>
                </a:lnTo>
                <a:lnTo>
                  <a:pt x="0" y="11430"/>
                </a:lnTo>
                <a:lnTo>
                  <a:pt x="0" y="504190"/>
                </a:lnTo>
                <a:lnTo>
                  <a:pt x="4787" y="504190"/>
                </a:lnTo>
                <a:lnTo>
                  <a:pt x="4787" y="505460"/>
                </a:lnTo>
                <a:lnTo>
                  <a:pt x="7620" y="505460"/>
                </a:lnTo>
                <a:lnTo>
                  <a:pt x="7620" y="504190"/>
                </a:lnTo>
                <a:lnTo>
                  <a:pt x="7620" y="11430"/>
                </a:lnTo>
                <a:lnTo>
                  <a:pt x="7620" y="0"/>
                </a:lnTo>
                <a:close/>
              </a:path>
            </a:pathLst>
          </a:custGeom>
          <a:solidFill>
            <a:srgbClr val="5B8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8276590" y="4484395"/>
            <a:ext cx="7620" cy="2348230"/>
          </a:xfrm>
          <a:custGeom>
            <a:avLst/>
            <a:gdLst/>
            <a:ahLst/>
            <a:cxnLst/>
            <a:rect l="l" t="t" r="r" b="b"/>
            <a:pathLst>
              <a:path w="7620" h="2348229">
                <a:moveTo>
                  <a:pt x="7620" y="2174646"/>
                </a:moveTo>
                <a:lnTo>
                  <a:pt x="0" y="2180272"/>
                </a:lnTo>
                <a:lnTo>
                  <a:pt x="0" y="2347887"/>
                </a:lnTo>
                <a:lnTo>
                  <a:pt x="7620" y="2345982"/>
                </a:lnTo>
                <a:lnTo>
                  <a:pt x="7620" y="2174646"/>
                </a:lnTo>
                <a:close/>
              </a:path>
              <a:path w="7620" h="2348229">
                <a:moveTo>
                  <a:pt x="7620" y="0"/>
                </a:moveTo>
                <a:lnTo>
                  <a:pt x="0" y="11925"/>
                </a:lnTo>
                <a:lnTo>
                  <a:pt x="0" y="515404"/>
                </a:lnTo>
                <a:lnTo>
                  <a:pt x="7620" y="517550"/>
                </a:lnTo>
                <a:lnTo>
                  <a:pt x="7620" y="0"/>
                </a:lnTo>
                <a:close/>
              </a:path>
            </a:pathLst>
          </a:custGeom>
          <a:solidFill>
            <a:srgbClr val="5B8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8284210" y="4472457"/>
            <a:ext cx="7620" cy="2358390"/>
          </a:xfrm>
          <a:custGeom>
            <a:avLst/>
            <a:gdLst/>
            <a:ahLst/>
            <a:cxnLst/>
            <a:rect l="l" t="t" r="r" b="b"/>
            <a:pathLst>
              <a:path w="7620" h="2358390">
                <a:moveTo>
                  <a:pt x="7620" y="2180958"/>
                </a:moveTo>
                <a:lnTo>
                  <a:pt x="0" y="2186584"/>
                </a:lnTo>
                <a:lnTo>
                  <a:pt x="0" y="2357932"/>
                </a:lnTo>
                <a:lnTo>
                  <a:pt x="7620" y="2356027"/>
                </a:lnTo>
                <a:lnTo>
                  <a:pt x="7620" y="2180958"/>
                </a:lnTo>
                <a:close/>
              </a:path>
              <a:path w="7620" h="2358390">
                <a:moveTo>
                  <a:pt x="7620" y="0"/>
                </a:moveTo>
                <a:lnTo>
                  <a:pt x="0" y="11938"/>
                </a:lnTo>
                <a:lnTo>
                  <a:pt x="0" y="529488"/>
                </a:lnTo>
                <a:lnTo>
                  <a:pt x="7620" y="531622"/>
                </a:lnTo>
                <a:lnTo>
                  <a:pt x="7620" y="0"/>
                </a:lnTo>
                <a:close/>
              </a:path>
            </a:pathLst>
          </a:custGeom>
          <a:solidFill>
            <a:srgbClr val="5C8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8291830" y="4462513"/>
            <a:ext cx="6350" cy="2366010"/>
          </a:xfrm>
          <a:custGeom>
            <a:avLst/>
            <a:gdLst/>
            <a:ahLst/>
            <a:cxnLst/>
            <a:rect l="l" t="t" r="r" b="b"/>
            <a:pathLst>
              <a:path w="6350" h="2366009">
                <a:moveTo>
                  <a:pt x="6350" y="2186216"/>
                </a:moveTo>
                <a:lnTo>
                  <a:pt x="0" y="2190902"/>
                </a:lnTo>
                <a:lnTo>
                  <a:pt x="0" y="2365972"/>
                </a:lnTo>
                <a:lnTo>
                  <a:pt x="6350" y="2364384"/>
                </a:lnTo>
                <a:lnTo>
                  <a:pt x="6350" y="2186216"/>
                </a:lnTo>
                <a:close/>
              </a:path>
              <a:path w="6350" h="2366009">
                <a:moveTo>
                  <a:pt x="6350" y="0"/>
                </a:moveTo>
                <a:lnTo>
                  <a:pt x="0" y="9944"/>
                </a:lnTo>
                <a:lnTo>
                  <a:pt x="0" y="541566"/>
                </a:lnTo>
                <a:lnTo>
                  <a:pt x="6350" y="543356"/>
                </a:lnTo>
                <a:lnTo>
                  <a:pt x="6350" y="0"/>
                </a:lnTo>
                <a:close/>
              </a:path>
            </a:pathLst>
          </a:custGeom>
          <a:solidFill>
            <a:srgbClr val="5D87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8298180" y="4450587"/>
            <a:ext cx="7620" cy="2377440"/>
          </a:xfrm>
          <a:custGeom>
            <a:avLst/>
            <a:gdLst/>
            <a:ahLst/>
            <a:cxnLst/>
            <a:rect l="l" t="t" r="r" b="b"/>
            <a:pathLst>
              <a:path w="7620" h="2377440">
                <a:moveTo>
                  <a:pt x="7620" y="2191512"/>
                </a:moveTo>
                <a:lnTo>
                  <a:pt x="5994" y="2191512"/>
                </a:lnTo>
                <a:lnTo>
                  <a:pt x="5994" y="2195322"/>
                </a:lnTo>
                <a:lnTo>
                  <a:pt x="2082" y="2195322"/>
                </a:lnTo>
                <a:lnTo>
                  <a:pt x="2082" y="2197862"/>
                </a:lnTo>
                <a:lnTo>
                  <a:pt x="0" y="2197862"/>
                </a:lnTo>
                <a:lnTo>
                  <a:pt x="0" y="2374392"/>
                </a:lnTo>
                <a:lnTo>
                  <a:pt x="0" y="2376932"/>
                </a:lnTo>
                <a:lnTo>
                  <a:pt x="2527" y="2376932"/>
                </a:lnTo>
                <a:lnTo>
                  <a:pt x="2527" y="2374392"/>
                </a:lnTo>
                <a:lnTo>
                  <a:pt x="7620" y="2374392"/>
                </a:lnTo>
                <a:lnTo>
                  <a:pt x="7620" y="2197862"/>
                </a:lnTo>
                <a:lnTo>
                  <a:pt x="7620" y="2195322"/>
                </a:lnTo>
                <a:lnTo>
                  <a:pt x="7620" y="2191512"/>
                </a:lnTo>
                <a:close/>
              </a:path>
              <a:path w="7620" h="2377440">
                <a:moveTo>
                  <a:pt x="7620" y="0"/>
                </a:moveTo>
                <a:lnTo>
                  <a:pt x="0" y="11925"/>
                </a:lnTo>
                <a:lnTo>
                  <a:pt x="0" y="555282"/>
                </a:lnTo>
                <a:lnTo>
                  <a:pt x="7620" y="557428"/>
                </a:lnTo>
                <a:lnTo>
                  <a:pt x="7620" y="0"/>
                </a:lnTo>
                <a:close/>
              </a:path>
            </a:pathLst>
          </a:custGeom>
          <a:solidFill>
            <a:srgbClr val="5E88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8305800" y="4438650"/>
            <a:ext cx="7620" cy="2386330"/>
          </a:xfrm>
          <a:custGeom>
            <a:avLst/>
            <a:gdLst/>
            <a:ahLst/>
            <a:cxnLst/>
            <a:rect l="l" t="t" r="r" b="b"/>
            <a:pathLst>
              <a:path w="7620" h="2386329">
                <a:moveTo>
                  <a:pt x="7620" y="2197303"/>
                </a:moveTo>
                <a:lnTo>
                  <a:pt x="0" y="2203945"/>
                </a:lnTo>
                <a:lnTo>
                  <a:pt x="0" y="2386330"/>
                </a:lnTo>
                <a:lnTo>
                  <a:pt x="7620" y="2384425"/>
                </a:lnTo>
                <a:lnTo>
                  <a:pt x="7620" y="2197303"/>
                </a:lnTo>
                <a:close/>
              </a:path>
              <a:path w="7620" h="2386329">
                <a:moveTo>
                  <a:pt x="7620" y="0"/>
                </a:moveTo>
                <a:lnTo>
                  <a:pt x="0" y="11938"/>
                </a:lnTo>
                <a:lnTo>
                  <a:pt x="0" y="569366"/>
                </a:lnTo>
                <a:lnTo>
                  <a:pt x="7620" y="571500"/>
                </a:lnTo>
                <a:lnTo>
                  <a:pt x="7620" y="0"/>
                </a:lnTo>
                <a:close/>
              </a:path>
            </a:pathLst>
          </a:custGeom>
          <a:solidFill>
            <a:srgbClr val="5F8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8312149" y="4427890"/>
            <a:ext cx="7620" cy="2395855"/>
          </a:xfrm>
          <a:custGeom>
            <a:avLst/>
            <a:gdLst/>
            <a:ahLst/>
            <a:cxnLst/>
            <a:rect l="l" t="t" r="r" b="b"/>
            <a:pathLst>
              <a:path w="7620" h="2395854">
                <a:moveTo>
                  <a:pt x="7620" y="2202519"/>
                </a:moveTo>
                <a:lnTo>
                  <a:pt x="0" y="2209162"/>
                </a:lnTo>
                <a:lnTo>
                  <a:pt x="0" y="2395502"/>
                </a:lnTo>
                <a:lnTo>
                  <a:pt x="3809" y="2394549"/>
                </a:lnTo>
                <a:lnTo>
                  <a:pt x="7620" y="2393359"/>
                </a:lnTo>
                <a:lnTo>
                  <a:pt x="7620" y="2202519"/>
                </a:lnTo>
                <a:close/>
              </a:path>
              <a:path w="7620" h="2395854">
                <a:moveTo>
                  <a:pt x="7620" y="0"/>
                </a:moveTo>
                <a:lnTo>
                  <a:pt x="1270" y="10759"/>
                </a:lnTo>
                <a:lnTo>
                  <a:pt x="0" y="12748"/>
                </a:lnTo>
                <a:lnTo>
                  <a:pt x="0" y="581902"/>
                </a:lnTo>
                <a:lnTo>
                  <a:pt x="1270" y="582259"/>
                </a:lnTo>
                <a:lnTo>
                  <a:pt x="7620" y="584527"/>
                </a:lnTo>
                <a:lnTo>
                  <a:pt x="7620" y="0"/>
                </a:lnTo>
                <a:close/>
              </a:path>
            </a:pathLst>
          </a:custGeom>
          <a:solidFill>
            <a:srgbClr val="5F8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8319770" y="4414989"/>
            <a:ext cx="7620" cy="2406650"/>
          </a:xfrm>
          <a:custGeom>
            <a:avLst/>
            <a:gdLst/>
            <a:ahLst/>
            <a:cxnLst/>
            <a:rect l="l" t="t" r="r" b="b"/>
            <a:pathLst>
              <a:path w="7620" h="2406650">
                <a:moveTo>
                  <a:pt x="7620" y="2208784"/>
                </a:moveTo>
                <a:lnTo>
                  <a:pt x="0" y="2215426"/>
                </a:lnTo>
                <a:lnTo>
                  <a:pt x="0" y="2406269"/>
                </a:lnTo>
                <a:lnTo>
                  <a:pt x="7620" y="2403881"/>
                </a:lnTo>
                <a:lnTo>
                  <a:pt x="7620" y="2208784"/>
                </a:lnTo>
                <a:close/>
              </a:path>
              <a:path w="7620" h="2406650">
                <a:moveTo>
                  <a:pt x="7620" y="0"/>
                </a:moveTo>
                <a:lnTo>
                  <a:pt x="0" y="12903"/>
                </a:lnTo>
                <a:lnTo>
                  <a:pt x="0" y="597433"/>
                </a:lnTo>
                <a:lnTo>
                  <a:pt x="7620" y="600151"/>
                </a:lnTo>
                <a:lnTo>
                  <a:pt x="7620" y="0"/>
                </a:lnTo>
                <a:close/>
              </a:path>
            </a:pathLst>
          </a:custGeom>
          <a:solidFill>
            <a:srgbClr val="608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8327390" y="4402074"/>
            <a:ext cx="7620" cy="2416810"/>
          </a:xfrm>
          <a:custGeom>
            <a:avLst/>
            <a:gdLst/>
            <a:ahLst/>
            <a:cxnLst/>
            <a:rect l="l" t="t" r="r" b="b"/>
            <a:pathLst>
              <a:path w="7620" h="2416809">
                <a:moveTo>
                  <a:pt x="7620" y="2215057"/>
                </a:moveTo>
                <a:lnTo>
                  <a:pt x="0" y="2221700"/>
                </a:lnTo>
                <a:lnTo>
                  <a:pt x="0" y="2416797"/>
                </a:lnTo>
                <a:lnTo>
                  <a:pt x="7620" y="2414422"/>
                </a:lnTo>
                <a:lnTo>
                  <a:pt x="7620" y="2215057"/>
                </a:lnTo>
                <a:close/>
              </a:path>
              <a:path w="7620" h="2416809">
                <a:moveTo>
                  <a:pt x="7620" y="0"/>
                </a:moveTo>
                <a:lnTo>
                  <a:pt x="0" y="12915"/>
                </a:lnTo>
                <a:lnTo>
                  <a:pt x="0" y="613067"/>
                </a:lnTo>
                <a:lnTo>
                  <a:pt x="7620" y="615797"/>
                </a:lnTo>
                <a:lnTo>
                  <a:pt x="7620" y="0"/>
                </a:lnTo>
                <a:close/>
              </a:path>
            </a:pathLst>
          </a:custGeom>
          <a:solidFill>
            <a:srgbClr val="618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8333740" y="4391316"/>
            <a:ext cx="7620" cy="2425700"/>
          </a:xfrm>
          <a:custGeom>
            <a:avLst/>
            <a:gdLst/>
            <a:ahLst/>
            <a:cxnLst/>
            <a:rect l="l" t="t" r="r" b="b"/>
            <a:pathLst>
              <a:path w="7620" h="2425700">
                <a:moveTo>
                  <a:pt x="7620" y="2220277"/>
                </a:moveTo>
                <a:lnTo>
                  <a:pt x="0" y="2226919"/>
                </a:lnTo>
                <a:lnTo>
                  <a:pt x="0" y="2425573"/>
                </a:lnTo>
                <a:lnTo>
                  <a:pt x="7620" y="2423185"/>
                </a:lnTo>
                <a:lnTo>
                  <a:pt x="7620" y="2220277"/>
                </a:lnTo>
                <a:close/>
              </a:path>
              <a:path w="7620" h="2425700">
                <a:moveTo>
                  <a:pt x="7620" y="0"/>
                </a:moveTo>
                <a:lnTo>
                  <a:pt x="0" y="12903"/>
                </a:lnTo>
                <a:lnTo>
                  <a:pt x="0" y="626097"/>
                </a:lnTo>
                <a:lnTo>
                  <a:pt x="7620" y="628815"/>
                </a:lnTo>
                <a:lnTo>
                  <a:pt x="7620" y="0"/>
                </a:lnTo>
                <a:close/>
              </a:path>
            </a:pathLst>
          </a:custGeom>
          <a:solidFill>
            <a:srgbClr val="628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8341360" y="4378401"/>
            <a:ext cx="7620" cy="2436495"/>
          </a:xfrm>
          <a:custGeom>
            <a:avLst/>
            <a:gdLst/>
            <a:ahLst/>
            <a:cxnLst/>
            <a:rect l="l" t="t" r="r" b="b"/>
            <a:pathLst>
              <a:path w="7620" h="2436495">
                <a:moveTo>
                  <a:pt x="7620" y="2226551"/>
                </a:moveTo>
                <a:lnTo>
                  <a:pt x="0" y="2233193"/>
                </a:lnTo>
                <a:lnTo>
                  <a:pt x="0" y="2436114"/>
                </a:lnTo>
                <a:lnTo>
                  <a:pt x="7620" y="2433726"/>
                </a:lnTo>
                <a:lnTo>
                  <a:pt x="7620" y="2226551"/>
                </a:lnTo>
                <a:close/>
              </a:path>
              <a:path w="7620" h="2436495">
                <a:moveTo>
                  <a:pt x="7620" y="0"/>
                </a:moveTo>
                <a:lnTo>
                  <a:pt x="0" y="12915"/>
                </a:lnTo>
                <a:lnTo>
                  <a:pt x="0" y="641731"/>
                </a:lnTo>
                <a:lnTo>
                  <a:pt x="7620" y="644448"/>
                </a:lnTo>
                <a:lnTo>
                  <a:pt x="7620" y="0"/>
                </a:lnTo>
                <a:close/>
              </a:path>
            </a:pathLst>
          </a:custGeom>
          <a:solidFill>
            <a:srgbClr val="628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8348980" y="4365485"/>
            <a:ext cx="7620" cy="2447290"/>
          </a:xfrm>
          <a:custGeom>
            <a:avLst/>
            <a:gdLst/>
            <a:ahLst/>
            <a:cxnLst/>
            <a:rect l="l" t="t" r="r" b="b"/>
            <a:pathLst>
              <a:path w="7620" h="2447290">
                <a:moveTo>
                  <a:pt x="7620" y="2232164"/>
                </a:moveTo>
                <a:lnTo>
                  <a:pt x="5143" y="2232164"/>
                </a:lnTo>
                <a:lnTo>
                  <a:pt x="5143" y="2237244"/>
                </a:lnTo>
                <a:lnTo>
                  <a:pt x="1079" y="2237244"/>
                </a:lnTo>
                <a:lnTo>
                  <a:pt x="1079" y="2239784"/>
                </a:lnTo>
                <a:lnTo>
                  <a:pt x="0" y="2239784"/>
                </a:lnTo>
                <a:lnTo>
                  <a:pt x="0" y="2444254"/>
                </a:lnTo>
                <a:lnTo>
                  <a:pt x="0" y="2446794"/>
                </a:lnTo>
                <a:lnTo>
                  <a:pt x="3556" y="2446794"/>
                </a:lnTo>
                <a:lnTo>
                  <a:pt x="3556" y="2444254"/>
                </a:lnTo>
                <a:lnTo>
                  <a:pt x="7620" y="2444254"/>
                </a:lnTo>
                <a:lnTo>
                  <a:pt x="7620" y="2239784"/>
                </a:lnTo>
                <a:lnTo>
                  <a:pt x="7620" y="2237244"/>
                </a:lnTo>
                <a:lnTo>
                  <a:pt x="7620" y="2232164"/>
                </a:lnTo>
                <a:close/>
              </a:path>
              <a:path w="7620" h="2447290">
                <a:moveTo>
                  <a:pt x="7620" y="0"/>
                </a:moveTo>
                <a:lnTo>
                  <a:pt x="0" y="12915"/>
                </a:lnTo>
                <a:lnTo>
                  <a:pt x="0" y="657364"/>
                </a:lnTo>
                <a:lnTo>
                  <a:pt x="7620" y="660298"/>
                </a:lnTo>
                <a:lnTo>
                  <a:pt x="7620" y="0"/>
                </a:lnTo>
                <a:close/>
              </a:path>
            </a:pathLst>
          </a:custGeom>
          <a:solidFill>
            <a:srgbClr val="639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8355330" y="4353559"/>
            <a:ext cx="7620" cy="2456180"/>
          </a:xfrm>
          <a:custGeom>
            <a:avLst/>
            <a:gdLst/>
            <a:ahLst/>
            <a:cxnLst/>
            <a:rect l="l" t="t" r="r" b="b"/>
            <a:pathLst>
              <a:path w="7620" h="2456179">
                <a:moveTo>
                  <a:pt x="7620" y="2237740"/>
                </a:moveTo>
                <a:lnTo>
                  <a:pt x="4025" y="2237740"/>
                </a:lnTo>
                <a:lnTo>
                  <a:pt x="4025" y="2245360"/>
                </a:lnTo>
                <a:lnTo>
                  <a:pt x="0" y="2245360"/>
                </a:lnTo>
                <a:lnTo>
                  <a:pt x="0" y="2453640"/>
                </a:lnTo>
                <a:lnTo>
                  <a:pt x="0" y="2456180"/>
                </a:lnTo>
                <a:lnTo>
                  <a:pt x="4648" y="2456180"/>
                </a:lnTo>
                <a:lnTo>
                  <a:pt x="4648" y="2453640"/>
                </a:lnTo>
                <a:lnTo>
                  <a:pt x="7620" y="2453640"/>
                </a:lnTo>
                <a:lnTo>
                  <a:pt x="7620" y="2245360"/>
                </a:lnTo>
                <a:lnTo>
                  <a:pt x="7620" y="2237740"/>
                </a:lnTo>
                <a:close/>
              </a:path>
              <a:path w="7620" h="2456179">
                <a:moveTo>
                  <a:pt x="7620" y="0"/>
                </a:moveTo>
                <a:lnTo>
                  <a:pt x="5867" y="0"/>
                </a:lnTo>
                <a:lnTo>
                  <a:pt x="5867" y="7620"/>
                </a:lnTo>
                <a:lnTo>
                  <a:pt x="1930" y="7620"/>
                </a:lnTo>
                <a:lnTo>
                  <a:pt x="1930" y="13970"/>
                </a:lnTo>
                <a:lnTo>
                  <a:pt x="0" y="13970"/>
                </a:lnTo>
                <a:lnTo>
                  <a:pt x="0" y="671830"/>
                </a:lnTo>
                <a:lnTo>
                  <a:pt x="3556" y="671830"/>
                </a:lnTo>
                <a:lnTo>
                  <a:pt x="3556" y="674370"/>
                </a:lnTo>
                <a:lnTo>
                  <a:pt x="7620" y="674370"/>
                </a:lnTo>
                <a:lnTo>
                  <a:pt x="7620" y="671830"/>
                </a:lnTo>
                <a:lnTo>
                  <a:pt x="7620" y="13970"/>
                </a:lnTo>
                <a:lnTo>
                  <a:pt x="7620" y="7620"/>
                </a:lnTo>
                <a:lnTo>
                  <a:pt x="7620" y="0"/>
                </a:lnTo>
                <a:close/>
              </a:path>
            </a:pathLst>
          </a:custGeom>
          <a:solidFill>
            <a:srgbClr val="6491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8362950" y="4339589"/>
            <a:ext cx="7620" cy="2468245"/>
          </a:xfrm>
          <a:custGeom>
            <a:avLst/>
            <a:gdLst/>
            <a:ahLst/>
            <a:cxnLst/>
            <a:rect l="l" t="t" r="r" b="b"/>
            <a:pathLst>
              <a:path w="7620" h="2468245">
                <a:moveTo>
                  <a:pt x="7620" y="2244623"/>
                </a:moveTo>
                <a:lnTo>
                  <a:pt x="0" y="2252040"/>
                </a:lnTo>
                <a:lnTo>
                  <a:pt x="0" y="2467775"/>
                </a:lnTo>
                <a:lnTo>
                  <a:pt x="7620" y="2464917"/>
                </a:lnTo>
                <a:lnTo>
                  <a:pt x="7620" y="2244623"/>
                </a:lnTo>
                <a:close/>
              </a:path>
              <a:path w="7620" h="2468245">
                <a:moveTo>
                  <a:pt x="7620" y="0"/>
                </a:moveTo>
                <a:lnTo>
                  <a:pt x="4102" y="0"/>
                </a:lnTo>
                <a:lnTo>
                  <a:pt x="4102" y="13970"/>
                </a:lnTo>
                <a:lnTo>
                  <a:pt x="0" y="13970"/>
                </a:lnTo>
                <a:lnTo>
                  <a:pt x="0" y="688340"/>
                </a:lnTo>
                <a:lnTo>
                  <a:pt x="889" y="688340"/>
                </a:lnTo>
                <a:lnTo>
                  <a:pt x="889" y="689610"/>
                </a:lnTo>
                <a:lnTo>
                  <a:pt x="4597" y="689610"/>
                </a:lnTo>
                <a:lnTo>
                  <a:pt x="4597" y="692150"/>
                </a:lnTo>
                <a:lnTo>
                  <a:pt x="7620" y="692150"/>
                </a:lnTo>
                <a:lnTo>
                  <a:pt x="7620" y="689610"/>
                </a:lnTo>
                <a:lnTo>
                  <a:pt x="7620" y="688340"/>
                </a:lnTo>
                <a:lnTo>
                  <a:pt x="7620" y="13970"/>
                </a:lnTo>
                <a:lnTo>
                  <a:pt x="7620" y="0"/>
                </a:lnTo>
                <a:close/>
              </a:path>
            </a:pathLst>
          </a:custGeom>
          <a:solidFill>
            <a:srgbClr val="669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8370570" y="4326064"/>
            <a:ext cx="7620" cy="2479040"/>
          </a:xfrm>
          <a:custGeom>
            <a:avLst/>
            <a:gdLst/>
            <a:ahLst/>
            <a:cxnLst/>
            <a:rect l="l" t="t" r="r" b="b"/>
            <a:pathLst>
              <a:path w="7620" h="2479040">
                <a:moveTo>
                  <a:pt x="7620" y="2250744"/>
                </a:moveTo>
                <a:lnTo>
                  <a:pt x="0" y="2258149"/>
                </a:lnTo>
                <a:lnTo>
                  <a:pt x="0" y="2478443"/>
                </a:lnTo>
                <a:lnTo>
                  <a:pt x="7620" y="2475585"/>
                </a:lnTo>
                <a:lnTo>
                  <a:pt x="7620" y="2250744"/>
                </a:lnTo>
                <a:close/>
              </a:path>
              <a:path w="7620" h="2479040">
                <a:moveTo>
                  <a:pt x="7620" y="0"/>
                </a:moveTo>
                <a:lnTo>
                  <a:pt x="0" y="14046"/>
                </a:lnTo>
                <a:lnTo>
                  <a:pt x="0" y="706272"/>
                </a:lnTo>
                <a:lnTo>
                  <a:pt x="7620" y="710958"/>
                </a:lnTo>
                <a:lnTo>
                  <a:pt x="7620" y="0"/>
                </a:lnTo>
                <a:close/>
              </a:path>
            </a:pathLst>
          </a:custGeom>
          <a:solidFill>
            <a:srgbClr val="669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8378190" y="4314189"/>
            <a:ext cx="6350" cy="2487930"/>
          </a:xfrm>
          <a:custGeom>
            <a:avLst/>
            <a:gdLst/>
            <a:ahLst/>
            <a:cxnLst/>
            <a:rect l="l" t="t" r="r" b="b"/>
            <a:pathLst>
              <a:path w="6350" h="2487929">
                <a:moveTo>
                  <a:pt x="6350" y="2256447"/>
                </a:moveTo>
                <a:lnTo>
                  <a:pt x="0" y="2262619"/>
                </a:lnTo>
                <a:lnTo>
                  <a:pt x="0" y="2487460"/>
                </a:lnTo>
                <a:lnTo>
                  <a:pt x="6350" y="2485072"/>
                </a:lnTo>
                <a:lnTo>
                  <a:pt x="6350" y="2256447"/>
                </a:lnTo>
                <a:close/>
              </a:path>
              <a:path w="6350" h="2487929">
                <a:moveTo>
                  <a:pt x="6350" y="0"/>
                </a:moveTo>
                <a:lnTo>
                  <a:pt x="3327" y="0"/>
                </a:lnTo>
                <a:lnTo>
                  <a:pt x="3327" y="11430"/>
                </a:lnTo>
                <a:lnTo>
                  <a:pt x="0" y="11430"/>
                </a:lnTo>
                <a:lnTo>
                  <a:pt x="0" y="722630"/>
                </a:lnTo>
                <a:lnTo>
                  <a:pt x="1739" y="722630"/>
                </a:lnTo>
                <a:lnTo>
                  <a:pt x="1739" y="725170"/>
                </a:lnTo>
                <a:lnTo>
                  <a:pt x="4711" y="725170"/>
                </a:lnTo>
                <a:lnTo>
                  <a:pt x="4711" y="726440"/>
                </a:lnTo>
                <a:lnTo>
                  <a:pt x="6350" y="726440"/>
                </a:lnTo>
                <a:lnTo>
                  <a:pt x="6350" y="725170"/>
                </a:lnTo>
                <a:lnTo>
                  <a:pt x="6350" y="722630"/>
                </a:lnTo>
                <a:lnTo>
                  <a:pt x="635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66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8384540" y="4300308"/>
            <a:ext cx="7620" cy="2499360"/>
          </a:xfrm>
          <a:custGeom>
            <a:avLst/>
            <a:gdLst/>
            <a:ahLst/>
            <a:cxnLst/>
            <a:rect l="l" t="t" r="r" b="b"/>
            <a:pathLst>
              <a:path w="7620" h="2499359">
                <a:moveTo>
                  <a:pt x="7620" y="2262911"/>
                </a:moveTo>
                <a:lnTo>
                  <a:pt x="0" y="2270328"/>
                </a:lnTo>
                <a:lnTo>
                  <a:pt x="0" y="2498953"/>
                </a:lnTo>
                <a:lnTo>
                  <a:pt x="7620" y="2496108"/>
                </a:lnTo>
                <a:lnTo>
                  <a:pt x="7620" y="2262911"/>
                </a:lnTo>
                <a:close/>
              </a:path>
              <a:path w="7620" h="2499359">
                <a:moveTo>
                  <a:pt x="7620" y="0"/>
                </a:moveTo>
                <a:lnTo>
                  <a:pt x="0" y="14046"/>
                </a:lnTo>
                <a:lnTo>
                  <a:pt x="0" y="740841"/>
                </a:lnTo>
                <a:lnTo>
                  <a:pt x="7620" y="746163"/>
                </a:lnTo>
                <a:lnTo>
                  <a:pt x="7620" y="0"/>
                </a:lnTo>
                <a:close/>
              </a:path>
            </a:pathLst>
          </a:custGeom>
          <a:solidFill>
            <a:srgbClr val="679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8392160" y="4286250"/>
            <a:ext cx="7620" cy="2510155"/>
          </a:xfrm>
          <a:custGeom>
            <a:avLst/>
            <a:gdLst/>
            <a:ahLst/>
            <a:cxnLst/>
            <a:rect l="l" t="t" r="r" b="b"/>
            <a:pathLst>
              <a:path w="7620" h="2510154">
                <a:moveTo>
                  <a:pt x="7620" y="2269105"/>
                </a:moveTo>
                <a:lnTo>
                  <a:pt x="5080" y="2272030"/>
                </a:lnTo>
                <a:lnTo>
                  <a:pt x="0" y="2276968"/>
                </a:lnTo>
                <a:lnTo>
                  <a:pt x="0" y="2510155"/>
                </a:lnTo>
                <a:lnTo>
                  <a:pt x="5080" y="2508250"/>
                </a:lnTo>
                <a:lnTo>
                  <a:pt x="7620" y="2507184"/>
                </a:lnTo>
                <a:lnTo>
                  <a:pt x="7620" y="2269105"/>
                </a:lnTo>
                <a:close/>
              </a:path>
              <a:path w="7620" h="2510154">
                <a:moveTo>
                  <a:pt x="7620" y="0"/>
                </a:moveTo>
                <a:lnTo>
                  <a:pt x="0" y="14049"/>
                </a:lnTo>
                <a:lnTo>
                  <a:pt x="0" y="760221"/>
                </a:lnTo>
                <a:lnTo>
                  <a:pt x="2540" y="762000"/>
                </a:lnTo>
                <a:lnTo>
                  <a:pt x="7620" y="765232"/>
                </a:lnTo>
                <a:lnTo>
                  <a:pt x="7620" y="0"/>
                </a:lnTo>
                <a:close/>
              </a:path>
            </a:pathLst>
          </a:custGeom>
          <a:solidFill>
            <a:srgbClr val="689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8399780" y="4273549"/>
            <a:ext cx="6350" cy="2520315"/>
          </a:xfrm>
          <a:custGeom>
            <a:avLst/>
            <a:gdLst/>
            <a:ahLst/>
            <a:cxnLst/>
            <a:rect l="l" t="t" r="r" b="b"/>
            <a:pathLst>
              <a:path w="6350" h="2520315">
                <a:moveTo>
                  <a:pt x="6350" y="2274493"/>
                </a:moveTo>
                <a:lnTo>
                  <a:pt x="0" y="2281809"/>
                </a:lnTo>
                <a:lnTo>
                  <a:pt x="0" y="2519896"/>
                </a:lnTo>
                <a:lnTo>
                  <a:pt x="6350" y="2517229"/>
                </a:lnTo>
                <a:lnTo>
                  <a:pt x="6350" y="2274493"/>
                </a:lnTo>
                <a:close/>
              </a:path>
              <a:path w="6350" h="2520315">
                <a:moveTo>
                  <a:pt x="6350" y="0"/>
                </a:moveTo>
                <a:lnTo>
                  <a:pt x="0" y="12700"/>
                </a:lnTo>
                <a:lnTo>
                  <a:pt x="0" y="777938"/>
                </a:lnTo>
                <a:lnTo>
                  <a:pt x="6350" y="781977"/>
                </a:lnTo>
                <a:lnTo>
                  <a:pt x="6350" y="0"/>
                </a:lnTo>
                <a:close/>
              </a:path>
            </a:pathLst>
          </a:custGeom>
          <a:solidFill>
            <a:srgbClr val="6999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8406130" y="4258309"/>
            <a:ext cx="7620" cy="2533015"/>
          </a:xfrm>
          <a:custGeom>
            <a:avLst/>
            <a:gdLst/>
            <a:ahLst/>
            <a:cxnLst/>
            <a:rect l="l" t="t" r="r" b="b"/>
            <a:pathLst>
              <a:path w="7620" h="2533015">
                <a:moveTo>
                  <a:pt x="7620" y="2280970"/>
                </a:moveTo>
                <a:lnTo>
                  <a:pt x="0" y="2289733"/>
                </a:lnTo>
                <a:lnTo>
                  <a:pt x="0" y="2532469"/>
                </a:lnTo>
                <a:lnTo>
                  <a:pt x="7620" y="2529268"/>
                </a:lnTo>
                <a:lnTo>
                  <a:pt x="7620" y="2280970"/>
                </a:lnTo>
                <a:close/>
              </a:path>
              <a:path w="7620" h="2533015">
                <a:moveTo>
                  <a:pt x="7620" y="0"/>
                </a:moveTo>
                <a:lnTo>
                  <a:pt x="3797" y="0"/>
                </a:lnTo>
                <a:lnTo>
                  <a:pt x="3797" y="15240"/>
                </a:lnTo>
                <a:lnTo>
                  <a:pt x="0" y="15240"/>
                </a:lnTo>
                <a:lnTo>
                  <a:pt x="0" y="797560"/>
                </a:lnTo>
                <a:lnTo>
                  <a:pt x="1536" y="797560"/>
                </a:lnTo>
                <a:lnTo>
                  <a:pt x="1536" y="798830"/>
                </a:lnTo>
                <a:lnTo>
                  <a:pt x="4914" y="798830"/>
                </a:lnTo>
                <a:lnTo>
                  <a:pt x="4914" y="802640"/>
                </a:lnTo>
                <a:lnTo>
                  <a:pt x="7620" y="802640"/>
                </a:lnTo>
                <a:lnTo>
                  <a:pt x="7620" y="798830"/>
                </a:lnTo>
                <a:lnTo>
                  <a:pt x="7620" y="797560"/>
                </a:lnTo>
                <a:lnTo>
                  <a:pt x="7620" y="15240"/>
                </a:lnTo>
                <a:lnTo>
                  <a:pt x="7620" y="0"/>
                </a:lnTo>
                <a:close/>
              </a:path>
            </a:pathLst>
          </a:custGeom>
          <a:solidFill>
            <a:srgbClr val="69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8413750" y="4243069"/>
            <a:ext cx="7620" cy="2545080"/>
          </a:xfrm>
          <a:custGeom>
            <a:avLst/>
            <a:gdLst/>
            <a:ahLst/>
            <a:cxnLst/>
            <a:rect l="l" t="t" r="r" b="b"/>
            <a:pathLst>
              <a:path w="7620" h="2545079">
                <a:moveTo>
                  <a:pt x="7620" y="2287435"/>
                </a:moveTo>
                <a:lnTo>
                  <a:pt x="0" y="2296210"/>
                </a:lnTo>
                <a:lnTo>
                  <a:pt x="0" y="2544508"/>
                </a:lnTo>
                <a:lnTo>
                  <a:pt x="7620" y="2541320"/>
                </a:lnTo>
                <a:lnTo>
                  <a:pt x="7620" y="2287435"/>
                </a:lnTo>
                <a:close/>
              </a:path>
              <a:path w="7620" h="2545079">
                <a:moveTo>
                  <a:pt x="7620" y="0"/>
                </a:moveTo>
                <a:lnTo>
                  <a:pt x="0" y="15240"/>
                </a:lnTo>
                <a:lnTo>
                  <a:pt x="0" y="818134"/>
                </a:lnTo>
                <a:lnTo>
                  <a:pt x="7620" y="824230"/>
                </a:lnTo>
                <a:lnTo>
                  <a:pt x="7620" y="0"/>
                </a:lnTo>
                <a:close/>
              </a:path>
            </a:pathLst>
          </a:custGeom>
          <a:solidFill>
            <a:srgbClr val="6A9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8420100" y="4230369"/>
            <a:ext cx="7620" cy="2554605"/>
          </a:xfrm>
          <a:custGeom>
            <a:avLst/>
            <a:gdLst/>
            <a:ahLst/>
            <a:cxnLst/>
            <a:rect l="l" t="t" r="r" b="b"/>
            <a:pathLst>
              <a:path w="7620" h="2554604">
                <a:moveTo>
                  <a:pt x="7620" y="2292820"/>
                </a:moveTo>
                <a:lnTo>
                  <a:pt x="0" y="2301595"/>
                </a:lnTo>
                <a:lnTo>
                  <a:pt x="0" y="2554554"/>
                </a:lnTo>
                <a:lnTo>
                  <a:pt x="7620" y="2551353"/>
                </a:lnTo>
                <a:lnTo>
                  <a:pt x="7620" y="2292820"/>
                </a:lnTo>
                <a:close/>
              </a:path>
              <a:path w="7620" h="2554604">
                <a:moveTo>
                  <a:pt x="7620" y="0"/>
                </a:moveTo>
                <a:lnTo>
                  <a:pt x="3810" y="0"/>
                </a:lnTo>
                <a:lnTo>
                  <a:pt x="3810" y="15240"/>
                </a:lnTo>
                <a:lnTo>
                  <a:pt x="0" y="15240"/>
                </a:lnTo>
                <a:lnTo>
                  <a:pt x="0" y="835660"/>
                </a:lnTo>
                <a:lnTo>
                  <a:pt x="469" y="835660"/>
                </a:lnTo>
                <a:lnTo>
                  <a:pt x="469" y="836930"/>
                </a:lnTo>
                <a:lnTo>
                  <a:pt x="4787" y="836930"/>
                </a:lnTo>
                <a:lnTo>
                  <a:pt x="4787" y="843280"/>
                </a:lnTo>
                <a:lnTo>
                  <a:pt x="7620" y="843280"/>
                </a:lnTo>
                <a:lnTo>
                  <a:pt x="7620" y="836930"/>
                </a:lnTo>
                <a:lnTo>
                  <a:pt x="7620" y="835660"/>
                </a:lnTo>
                <a:lnTo>
                  <a:pt x="7620" y="15240"/>
                </a:lnTo>
                <a:lnTo>
                  <a:pt x="7620" y="0"/>
                </a:lnTo>
                <a:close/>
              </a:path>
            </a:pathLst>
          </a:custGeom>
          <a:solidFill>
            <a:srgbClr val="6B9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8427720" y="4215129"/>
            <a:ext cx="7620" cy="2566670"/>
          </a:xfrm>
          <a:custGeom>
            <a:avLst/>
            <a:gdLst/>
            <a:ahLst/>
            <a:cxnLst/>
            <a:rect l="l" t="t" r="r" b="b"/>
            <a:pathLst>
              <a:path w="7620" h="2566670">
                <a:moveTo>
                  <a:pt x="7620" y="2299284"/>
                </a:moveTo>
                <a:lnTo>
                  <a:pt x="0" y="2308060"/>
                </a:lnTo>
                <a:lnTo>
                  <a:pt x="0" y="2566593"/>
                </a:lnTo>
                <a:lnTo>
                  <a:pt x="7620" y="2563393"/>
                </a:lnTo>
                <a:lnTo>
                  <a:pt x="7620" y="2299284"/>
                </a:lnTo>
                <a:close/>
              </a:path>
              <a:path w="7620" h="2566670">
                <a:moveTo>
                  <a:pt x="7620" y="0"/>
                </a:moveTo>
                <a:lnTo>
                  <a:pt x="3810" y="0"/>
                </a:lnTo>
                <a:lnTo>
                  <a:pt x="3810" y="15240"/>
                </a:lnTo>
                <a:lnTo>
                  <a:pt x="0" y="15240"/>
                </a:lnTo>
                <a:lnTo>
                  <a:pt x="0" y="858520"/>
                </a:lnTo>
                <a:lnTo>
                  <a:pt x="3517" y="858520"/>
                </a:lnTo>
                <a:lnTo>
                  <a:pt x="3517" y="863600"/>
                </a:lnTo>
                <a:lnTo>
                  <a:pt x="6946" y="863600"/>
                </a:lnTo>
                <a:lnTo>
                  <a:pt x="6946" y="864870"/>
                </a:lnTo>
                <a:lnTo>
                  <a:pt x="7620" y="864870"/>
                </a:lnTo>
                <a:lnTo>
                  <a:pt x="7620" y="863600"/>
                </a:lnTo>
                <a:lnTo>
                  <a:pt x="7620" y="858520"/>
                </a:lnTo>
                <a:lnTo>
                  <a:pt x="7620" y="15240"/>
                </a:lnTo>
                <a:lnTo>
                  <a:pt x="7620" y="0"/>
                </a:lnTo>
                <a:close/>
              </a:path>
            </a:pathLst>
          </a:custGeom>
          <a:solidFill>
            <a:srgbClr val="6C9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8435339" y="4199889"/>
            <a:ext cx="7620" cy="2578735"/>
          </a:xfrm>
          <a:custGeom>
            <a:avLst/>
            <a:gdLst/>
            <a:ahLst/>
            <a:cxnLst/>
            <a:rect l="l" t="t" r="r" b="b"/>
            <a:pathLst>
              <a:path w="7620" h="2578734">
                <a:moveTo>
                  <a:pt x="7619" y="2305459"/>
                </a:moveTo>
                <a:lnTo>
                  <a:pt x="3809" y="2310130"/>
                </a:lnTo>
                <a:lnTo>
                  <a:pt x="0" y="2314517"/>
                </a:lnTo>
                <a:lnTo>
                  <a:pt x="0" y="2578632"/>
                </a:lnTo>
                <a:lnTo>
                  <a:pt x="1269" y="2578100"/>
                </a:lnTo>
                <a:lnTo>
                  <a:pt x="7619" y="2574924"/>
                </a:lnTo>
                <a:lnTo>
                  <a:pt x="7619" y="2305459"/>
                </a:lnTo>
                <a:close/>
              </a:path>
              <a:path w="7620" h="2578734">
                <a:moveTo>
                  <a:pt x="7619" y="0"/>
                </a:moveTo>
                <a:lnTo>
                  <a:pt x="0" y="15239"/>
                </a:lnTo>
                <a:lnTo>
                  <a:pt x="0" y="880184"/>
                </a:lnTo>
                <a:lnTo>
                  <a:pt x="7619" y="888252"/>
                </a:lnTo>
                <a:lnTo>
                  <a:pt x="7619" y="0"/>
                </a:lnTo>
                <a:close/>
              </a:path>
            </a:pathLst>
          </a:custGeom>
          <a:solidFill>
            <a:srgbClr val="6C9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8441690" y="4187202"/>
            <a:ext cx="7620" cy="2588260"/>
          </a:xfrm>
          <a:custGeom>
            <a:avLst/>
            <a:gdLst/>
            <a:ahLst/>
            <a:cxnLst/>
            <a:rect l="l" t="t" r="r" b="b"/>
            <a:pathLst>
              <a:path w="7620" h="2588259">
                <a:moveTo>
                  <a:pt x="7620" y="2310371"/>
                </a:moveTo>
                <a:lnTo>
                  <a:pt x="0" y="2319705"/>
                </a:lnTo>
                <a:lnTo>
                  <a:pt x="0" y="2588247"/>
                </a:lnTo>
                <a:lnTo>
                  <a:pt x="7620" y="2584437"/>
                </a:lnTo>
                <a:lnTo>
                  <a:pt x="7620" y="2310371"/>
                </a:lnTo>
                <a:close/>
              </a:path>
              <a:path w="7620" h="2588259">
                <a:moveTo>
                  <a:pt x="7620" y="0"/>
                </a:moveTo>
                <a:lnTo>
                  <a:pt x="0" y="15227"/>
                </a:lnTo>
                <a:lnTo>
                  <a:pt x="0" y="899604"/>
                </a:lnTo>
                <a:lnTo>
                  <a:pt x="7620" y="907669"/>
                </a:lnTo>
                <a:lnTo>
                  <a:pt x="7620" y="0"/>
                </a:lnTo>
                <a:close/>
              </a:path>
            </a:pathLst>
          </a:custGeom>
          <a:solidFill>
            <a:srgbClr val="6D9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8449310" y="4171949"/>
            <a:ext cx="7620" cy="2600325"/>
          </a:xfrm>
          <a:custGeom>
            <a:avLst/>
            <a:gdLst/>
            <a:ahLst/>
            <a:cxnLst/>
            <a:rect l="l" t="t" r="r" b="b"/>
            <a:pathLst>
              <a:path w="7620" h="2600325">
                <a:moveTo>
                  <a:pt x="7620" y="2316276"/>
                </a:moveTo>
                <a:lnTo>
                  <a:pt x="0" y="2325624"/>
                </a:lnTo>
                <a:lnTo>
                  <a:pt x="0" y="2599702"/>
                </a:lnTo>
                <a:lnTo>
                  <a:pt x="7620" y="2595880"/>
                </a:lnTo>
                <a:lnTo>
                  <a:pt x="7620" y="2316276"/>
                </a:lnTo>
                <a:close/>
              </a:path>
              <a:path w="7620" h="2600325">
                <a:moveTo>
                  <a:pt x="7620" y="0"/>
                </a:moveTo>
                <a:lnTo>
                  <a:pt x="3797" y="0"/>
                </a:lnTo>
                <a:lnTo>
                  <a:pt x="3797" y="15240"/>
                </a:lnTo>
                <a:lnTo>
                  <a:pt x="0" y="15240"/>
                </a:lnTo>
                <a:lnTo>
                  <a:pt x="0" y="923290"/>
                </a:lnTo>
                <a:lnTo>
                  <a:pt x="3340" y="923290"/>
                </a:lnTo>
                <a:lnTo>
                  <a:pt x="3340" y="929640"/>
                </a:lnTo>
                <a:lnTo>
                  <a:pt x="6908" y="929640"/>
                </a:lnTo>
                <a:lnTo>
                  <a:pt x="6908" y="930910"/>
                </a:lnTo>
                <a:lnTo>
                  <a:pt x="7620" y="930910"/>
                </a:lnTo>
                <a:lnTo>
                  <a:pt x="7620" y="929640"/>
                </a:lnTo>
                <a:lnTo>
                  <a:pt x="7620" y="923290"/>
                </a:lnTo>
                <a:lnTo>
                  <a:pt x="7620" y="15240"/>
                </a:lnTo>
                <a:lnTo>
                  <a:pt x="7620" y="0"/>
                </a:lnTo>
                <a:close/>
              </a:path>
            </a:pathLst>
          </a:custGeom>
          <a:solidFill>
            <a:srgbClr val="6EA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8456930" y="4156709"/>
            <a:ext cx="7620" cy="2611120"/>
          </a:xfrm>
          <a:custGeom>
            <a:avLst/>
            <a:gdLst/>
            <a:ahLst/>
            <a:cxnLst/>
            <a:rect l="l" t="t" r="r" b="b"/>
            <a:pathLst>
              <a:path w="7620" h="2611120">
                <a:moveTo>
                  <a:pt x="7620" y="2322182"/>
                </a:moveTo>
                <a:lnTo>
                  <a:pt x="0" y="2331516"/>
                </a:lnTo>
                <a:lnTo>
                  <a:pt x="0" y="2611120"/>
                </a:lnTo>
                <a:lnTo>
                  <a:pt x="7620" y="2607310"/>
                </a:lnTo>
                <a:lnTo>
                  <a:pt x="7620" y="2322182"/>
                </a:lnTo>
                <a:close/>
              </a:path>
              <a:path w="7620" h="2611120">
                <a:moveTo>
                  <a:pt x="7620" y="0"/>
                </a:moveTo>
                <a:lnTo>
                  <a:pt x="0" y="15240"/>
                </a:lnTo>
                <a:lnTo>
                  <a:pt x="0" y="946302"/>
                </a:lnTo>
                <a:lnTo>
                  <a:pt x="7620" y="954824"/>
                </a:lnTo>
                <a:lnTo>
                  <a:pt x="7620" y="0"/>
                </a:lnTo>
                <a:close/>
              </a:path>
            </a:pathLst>
          </a:custGeom>
          <a:solidFill>
            <a:srgbClr val="6FA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8463280" y="4144009"/>
            <a:ext cx="7620" cy="2620645"/>
          </a:xfrm>
          <a:custGeom>
            <a:avLst/>
            <a:gdLst/>
            <a:ahLst/>
            <a:cxnLst/>
            <a:rect l="l" t="t" r="r" b="b"/>
            <a:pathLst>
              <a:path w="7620" h="2620645">
                <a:moveTo>
                  <a:pt x="7620" y="2327097"/>
                </a:moveTo>
                <a:lnTo>
                  <a:pt x="0" y="2336431"/>
                </a:lnTo>
                <a:lnTo>
                  <a:pt x="0" y="2620645"/>
                </a:lnTo>
                <a:lnTo>
                  <a:pt x="7620" y="2616835"/>
                </a:lnTo>
                <a:lnTo>
                  <a:pt x="7620" y="2327097"/>
                </a:lnTo>
                <a:close/>
              </a:path>
              <a:path w="7620" h="2620645">
                <a:moveTo>
                  <a:pt x="7620" y="0"/>
                </a:moveTo>
                <a:lnTo>
                  <a:pt x="0" y="15240"/>
                </a:lnTo>
                <a:lnTo>
                  <a:pt x="0" y="966101"/>
                </a:lnTo>
                <a:lnTo>
                  <a:pt x="7620" y="974623"/>
                </a:lnTo>
                <a:lnTo>
                  <a:pt x="7620" y="0"/>
                </a:lnTo>
                <a:close/>
              </a:path>
            </a:pathLst>
          </a:custGeom>
          <a:solidFill>
            <a:srgbClr val="6FA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8470899" y="4127476"/>
            <a:ext cx="7620" cy="2633980"/>
          </a:xfrm>
          <a:custGeom>
            <a:avLst/>
            <a:gdLst/>
            <a:ahLst/>
            <a:cxnLst/>
            <a:rect l="l" t="t" r="r" b="b"/>
            <a:pathLst>
              <a:path w="7620" h="2633979">
                <a:moveTo>
                  <a:pt x="7620" y="2334283"/>
                </a:moveTo>
                <a:lnTo>
                  <a:pt x="0" y="2343624"/>
                </a:lnTo>
                <a:lnTo>
                  <a:pt x="0" y="2633368"/>
                </a:lnTo>
                <a:lnTo>
                  <a:pt x="3809" y="2631463"/>
                </a:lnTo>
                <a:lnTo>
                  <a:pt x="7620" y="2629286"/>
                </a:lnTo>
                <a:lnTo>
                  <a:pt x="7620" y="2334283"/>
                </a:lnTo>
                <a:close/>
              </a:path>
              <a:path w="7620" h="2633979">
                <a:moveTo>
                  <a:pt x="7620" y="0"/>
                </a:moveTo>
                <a:lnTo>
                  <a:pt x="3809" y="8913"/>
                </a:lnTo>
                <a:lnTo>
                  <a:pt x="0" y="16533"/>
                </a:lnTo>
                <a:lnTo>
                  <a:pt x="0" y="991146"/>
                </a:lnTo>
                <a:lnTo>
                  <a:pt x="6350" y="998243"/>
                </a:lnTo>
                <a:lnTo>
                  <a:pt x="7620" y="1000021"/>
                </a:lnTo>
                <a:lnTo>
                  <a:pt x="7620" y="0"/>
                </a:lnTo>
                <a:close/>
              </a:path>
            </a:pathLst>
          </a:custGeom>
          <a:solidFill>
            <a:srgbClr val="70A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8478520" y="4109656"/>
            <a:ext cx="7620" cy="2647315"/>
          </a:xfrm>
          <a:custGeom>
            <a:avLst/>
            <a:gdLst/>
            <a:ahLst/>
            <a:cxnLst/>
            <a:rect l="l" t="t" r="r" b="b"/>
            <a:pathLst>
              <a:path w="7620" h="2647315">
                <a:moveTo>
                  <a:pt x="7620" y="2341600"/>
                </a:moveTo>
                <a:lnTo>
                  <a:pt x="0" y="2352116"/>
                </a:lnTo>
                <a:lnTo>
                  <a:pt x="0" y="2647111"/>
                </a:lnTo>
                <a:lnTo>
                  <a:pt x="7620" y="2642755"/>
                </a:lnTo>
                <a:lnTo>
                  <a:pt x="7620" y="2341600"/>
                </a:lnTo>
                <a:close/>
              </a:path>
              <a:path w="7620" h="2647315">
                <a:moveTo>
                  <a:pt x="7620" y="0"/>
                </a:moveTo>
                <a:lnTo>
                  <a:pt x="0" y="17830"/>
                </a:lnTo>
                <a:lnTo>
                  <a:pt x="0" y="1017841"/>
                </a:lnTo>
                <a:lnTo>
                  <a:pt x="7620" y="1028522"/>
                </a:lnTo>
                <a:lnTo>
                  <a:pt x="7620" y="0"/>
                </a:lnTo>
                <a:close/>
              </a:path>
            </a:pathLst>
          </a:custGeom>
          <a:solidFill>
            <a:srgbClr val="71A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8484870" y="4094797"/>
            <a:ext cx="7620" cy="2658745"/>
          </a:xfrm>
          <a:custGeom>
            <a:avLst/>
            <a:gdLst/>
            <a:ahLst/>
            <a:cxnLst/>
            <a:rect l="l" t="t" r="r" b="b"/>
            <a:pathLst>
              <a:path w="7620" h="2658745">
                <a:moveTo>
                  <a:pt x="7620" y="2347696"/>
                </a:moveTo>
                <a:lnTo>
                  <a:pt x="0" y="2358212"/>
                </a:lnTo>
                <a:lnTo>
                  <a:pt x="0" y="2658338"/>
                </a:lnTo>
                <a:lnTo>
                  <a:pt x="7620" y="2653982"/>
                </a:lnTo>
                <a:lnTo>
                  <a:pt x="7620" y="2347696"/>
                </a:lnTo>
                <a:close/>
              </a:path>
              <a:path w="7620" h="2658745">
                <a:moveTo>
                  <a:pt x="7620" y="0"/>
                </a:moveTo>
                <a:lnTo>
                  <a:pt x="0" y="17830"/>
                </a:lnTo>
                <a:lnTo>
                  <a:pt x="0" y="1041603"/>
                </a:lnTo>
                <a:lnTo>
                  <a:pt x="7620" y="1052271"/>
                </a:lnTo>
                <a:lnTo>
                  <a:pt x="7620" y="0"/>
                </a:lnTo>
                <a:close/>
              </a:path>
            </a:pathLst>
          </a:custGeom>
          <a:solidFill>
            <a:srgbClr val="72A5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8492490" y="4076699"/>
            <a:ext cx="7620" cy="2672080"/>
          </a:xfrm>
          <a:custGeom>
            <a:avLst/>
            <a:gdLst/>
            <a:ahLst/>
            <a:cxnLst/>
            <a:rect l="l" t="t" r="r" b="b"/>
            <a:pathLst>
              <a:path w="7620" h="2672079">
                <a:moveTo>
                  <a:pt x="7620" y="2355291"/>
                </a:moveTo>
                <a:lnTo>
                  <a:pt x="0" y="2365794"/>
                </a:lnTo>
                <a:lnTo>
                  <a:pt x="0" y="2672080"/>
                </a:lnTo>
                <a:lnTo>
                  <a:pt x="7620" y="2667736"/>
                </a:lnTo>
                <a:lnTo>
                  <a:pt x="7620" y="2355291"/>
                </a:lnTo>
                <a:close/>
              </a:path>
              <a:path w="7620" h="2672079">
                <a:moveTo>
                  <a:pt x="7620" y="0"/>
                </a:moveTo>
                <a:lnTo>
                  <a:pt x="3924" y="0"/>
                </a:lnTo>
                <a:lnTo>
                  <a:pt x="3924" y="17780"/>
                </a:lnTo>
                <a:lnTo>
                  <a:pt x="0" y="17780"/>
                </a:lnTo>
                <a:lnTo>
                  <a:pt x="0" y="1070610"/>
                </a:lnTo>
                <a:lnTo>
                  <a:pt x="1993" y="1070610"/>
                </a:lnTo>
                <a:lnTo>
                  <a:pt x="1993" y="1075690"/>
                </a:lnTo>
                <a:lnTo>
                  <a:pt x="5537" y="1075690"/>
                </a:lnTo>
                <a:lnTo>
                  <a:pt x="5537" y="1080770"/>
                </a:lnTo>
                <a:lnTo>
                  <a:pt x="7620" y="1080770"/>
                </a:lnTo>
                <a:lnTo>
                  <a:pt x="7620" y="1075690"/>
                </a:lnTo>
                <a:lnTo>
                  <a:pt x="7620" y="1070610"/>
                </a:lnTo>
                <a:lnTo>
                  <a:pt x="7620" y="17780"/>
                </a:lnTo>
                <a:lnTo>
                  <a:pt x="7620" y="0"/>
                </a:lnTo>
                <a:close/>
              </a:path>
            </a:pathLst>
          </a:custGeom>
          <a:solidFill>
            <a:srgbClr val="73A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8500110" y="4059135"/>
            <a:ext cx="7620" cy="2685415"/>
          </a:xfrm>
          <a:custGeom>
            <a:avLst/>
            <a:gdLst/>
            <a:ahLst/>
            <a:cxnLst/>
            <a:rect l="l" t="t" r="r" b="b"/>
            <a:pathLst>
              <a:path w="7620" h="2685415">
                <a:moveTo>
                  <a:pt x="7620" y="2362339"/>
                </a:moveTo>
                <a:lnTo>
                  <a:pt x="0" y="2372855"/>
                </a:lnTo>
                <a:lnTo>
                  <a:pt x="0" y="2685300"/>
                </a:lnTo>
                <a:lnTo>
                  <a:pt x="7620" y="2680944"/>
                </a:lnTo>
                <a:lnTo>
                  <a:pt x="7620" y="2362339"/>
                </a:lnTo>
                <a:close/>
              </a:path>
              <a:path w="7620" h="2685415">
                <a:moveTo>
                  <a:pt x="7620" y="0"/>
                </a:moveTo>
                <a:lnTo>
                  <a:pt x="0" y="17830"/>
                </a:lnTo>
                <a:lnTo>
                  <a:pt x="0" y="1098842"/>
                </a:lnTo>
                <a:lnTo>
                  <a:pt x="7620" y="1110018"/>
                </a:lnTo>
                <a:lnTo>
                  <a:pt x="7620" y="0"/>
                </a:lnTo>
                <a:close/>
              </a:path>
            </a:pathLst>
          </a:custGeom>
          <a:solidFill>
            <a:srgbClr val="73A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8506460" y="4044289"/>
            <a:ext cx="7620" cy="2697480"/>
          </a:xfrm>
          <a:custGeom>
            <a:avLst/>
            <a:gdLst/>
            <a:ahLst/>
            <a:cxnLst/>
            <a:rect l="l" t="t" r="r" b="b"/>
            <a:pathLst>
              <a:path w="7620" h="2697479">
                <a:moveTo>
                  <a:pt x="7620" y="2367940"/>
                </a:moveTo>
                <a:lnTo>
                  <a:pt x="3822" y="2367940"/>
                </a:lnTo>
                <a:lnTo>
                  <a:pt x="3822" y="2379370"/>
                </a:lnTo>
                <a:lnTo>
                  <a:pt x="0" y="2379370"/>
                </a:lnTo>
                <a:lnTo>
                  <a:pt x="0" y="2691790"/>
                </a:lnTo>
                <a:lnTo>
                  <a:pt x="0" y="2694330"/>
                </a:lnTo>
                <a:lnTo>
                  <a:pt x="0" y="2696870"/>
                </a:lnTo>
                <a:lnTo>
                  <a:pt x="1587" y="2696870"/>
                </a:lnTo>
                <a:lnTo>
                  <a:pt x="1587" y="2694330"/>
                </a:lnTo>
                <a:lnTo>
                  <a:pt x="5638" y="2694330"/>
                </a:lnTo>
                <a:lnTo>
                  <a:pt x="5638" y="2691790"/>
                </a:lnTo>
                <a:lnTo>
                  <a:pt x="7620" y="2691790"/>
                </a:lnTo>
                <a:lnTo>
                  <a:pt x="7620" y="2379370"/>
                </a:lnTo>
                <a:lnTo>
                  <a:pt x="7620" y="2367940"/>
                </a:lnTo>
                <a:close/>
              </a:path>
              <a:path w="7620" h="2697479">
                <a:moveTo>
                  <a:pt x="7620" y="0"/>
                </a:moveTo>
                <a:lnTo>
                  <a:pt x="0" y="17818"/>
                </a:lnTo>
                <a:lnTo>
                  <a:pt x="0" y="1123010"/>
                </a:lnTo>
                <a:lnTo>
                  <a:pt x="7620" y="1134186"/>
                </a:lnTo>
                <a:lnTo>
                  <a:pt x="7620" y="0"/>
                </a:lnTo>
                <a:close/>
              </a:path>
            </a:pathLst>
          </a:custGeom>
          <a:solidFill>
            <a:srgbClr val="74A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8514080" y="4025899"/>
            <a:ext cx="7620" cy="2710180"/>
          </a:xfrm>
          <a:custGeom>
            <a:avLst/>
            <a:gdLst/>
            <a:ahLst/>
            <a:cxnLst/>
            <a:rect l="l" t="t" r="r" b="b"/>
            <a:pathLst>
              <a:path w="7620" h="2710179">
                <a:moveTo>
                  <a:pt x="7620" y="2374900"/>
                </a:moveTo>
                <a:lnTo>
                  <a:pt x="4406" y="2374900"/>
                </a:lnTo>
                <a:lnTo>
                  <a:pt x="4406" y="2385060"/>
                </a:lnTo>
                <a:lnTo>
                  <a:pt x="800" y="2385060"/>
                </a:lnTo>
                <a:lnTo>
                  <a:pt x="800" y="2386330"/>
                </a:lnTo>
                <a:lnTo>
                  <a:pt x="0" y="2386330"/>
                </a:lnTo>
                <a:lnTo>
                  <a:pt x="0" y="2705100"/>
                </a:lnTo>
                <a:lnTo>
                  <a:pt x="0" y="2710180"/>
                </a:lnTo>
                <a:lnTo>
                  <a:pt x="3517" y="2710180"/>
                </a:lnTo>
                <a:lnTo>
                  <a:pt x="3517" y="2705100"/>
                </a:lnTo>
                <a:lnTo>
                  <a:pt x="7620" y="2705100"/>
                </a:lnTo>
                <a:lnTo>
                  <a:pt x="7620" y="2386330"/>
                </a:lnTo>
                <a:lnTo>
                  <a:pt x="7620" y="2385060"/>
                </a:lnTo>
                <a:lnTo>
                  <a:pt x="7620" y="2374900"/>
                </a:lnTo>
                <a:close/>
              </a:path>
              <a:path w="7620" h="2710179">
                <a:moveTo>
                  <a:pt x="7620" y="0"/>
                </a:moveTo>
                <a:lnTo>
                  <a:pt x="4051" y="0"/>
                </a:lnTo>
                <a:lnTo>
                  <a:pt x="4051" y="17780"/>
                </a:lnTo>
                <a:lnTo>
                  <a:pt x="0" y="17780"/>
                </a:lnTo>
                <a:lnTo>
                  <a:pt x="0" y="1153160"/>
                </a:lnTo>
                <a:lnTo>
                  <a:pt x="825" y="1153160"/>
                </a:lnTo>
                <a:lnTo>
                  <a:pt x="825" y="1154430"/>
                </a:lnTo>
                <a:lnTo>
                  <a:pt x="4470" y="1154430"/>
                </a:lnTo>
                <a:lnTo>
                  <a:pt x="4470" y="1164590"/>
                </a:lnTo>
                <a:lnTo>
                  <a:pt x="7620" y="1164590"/>
                </a:lnTo>
                <a:lnTo>
                  <a:pt x="7620" y="1154430"/>
                </a:lnTo>
                <a:lnTo>
                  <a:pt x="7620" y="1153160"/>
                </a:lnTo>
                <a:lnTo>
                  <a:pt x="7620" y="17780"/>
                </a:lnTo>
                <a:lnTo>
                  <a:pt x="7620" y="0"/>
                </a:lnTo>
                <a:close/>
              </a:path>
            </a:pathLst>
          </a:custGeom>
          <a:solidFill>
            <a:srgbClr val="75A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8521700" y="4008627"/>
            <a:ext cx="7620" cy="2722245"/>
          </a:xfrm>
          <a:custGeom>
            <a:avLst/>
            <a:gdLst/>
            <a:ahLst/>
            <a:cxnLst/>
            <a:rect l="l" t="t" r="r" b="b"/>
            <a:pathLst>
              <a:path w="7620" h="2722245">
                <a:moveTo>
                  <a:pt x="7620" y="2379776"/>
                </a:moveTo>
                <a:lnTo>
                  <a:pt x="0" y="2392083"/>
                </a:lnTo>
                <a:lnTo>
                  <a:pt x="0" y="2722080"/>
                </a:lnTo>
                <a:lnTo>
                  <a:pt x="7620" y="2716809"/>
                </a:lnTo>
                <a:lnTo>
                  <a:pt x="7620" y="2379776"/>
                </a:lnTo>
                <a:close/>
              </a:path>
              <a:path w="7620" h="2722245">
                <a:moveTo>
                  <a:pt x="7620" y="0"/>
                </a:moveTo>
                <a:lnTo>
                  <a:pt x="0" y="17830"/>
                </a:lnTo>
                <a:lnTo>
                  <a:pt x="0" y="1181785"/>
                </a:lnTo>
                <a:lnTo>
                  <a:pt x="7620" y="1193863"/>
                </a:lnTo>
                <a:lnTo>
                  <a:pt x="7620" y="0"/>
                </a:lnTo>
                <a:close/>
              </a:path>
            </a:pathLst>
          </a:custGeom>
          <a:solidFill>
            <a:srgbClr val="76A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8528050" y="3993768"/>
            <a:ext cx="7620" cy="2733040"/>
          </a:xfrm>
          <a:custGeom>
            <a:avLst/>
            <a:gdLst/>
            <a:ahLst/>
            <a:cxnLst/>
            <a:rect l="l" t="t" r="r" b="b"/>
            <a:pathLst>
              <a:path w="7620" h="2733040">
                <a:moveTo>
                  <a:pt x="7620" y="2384374"/>
                </a:moveTo>
                <a:lnTo>
                  <a:pt x="0" y="2396680"/>
                </a:lnTo>
                <a:lnTo>
                  <a:pt x="0" y="2732544"/>
                </a:lnTo>
                <a:lnTo>
                  <a:pt x="7620" y="2727274"/>
                </a:lnTo>
                <a:lnTo>
                  <a:pt x="7620" y="2384374"/>
                </a:lnTo>
                <a:close/>
              </a:path>
              <a:path w="7620" h="2733040">
                <a:moveTo>
                  <a:pt x="7620" y="0"/>
                </a:moveTo>
                <a:lnTo>
                  <a:pt x="0" y="17830"/>
                </a:lnTo>
                <a:lnTo>
                  <a:pt x="0" y="1206715"/>
                </a:lnTo>
                <a:lnTo>
                  <a:pt x="7620" y="1218793"/>
                </a:lnTo>
                <a:lnTo>
                  <a:pt x="7620" y="0"/>
                </a:lnTo>
                <a:close/>
              </a:path>
            </a:pathLst>
          </a:custGeom>
          <a:solidFill>
            <a:srgbClr val="76AC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8535670" y="3975099"/>
            <a:ext cx="7620" cy="2746375"/>
          </a:xfrm>
          <a:custGeom>
            <a:avLst/>
            <a:gdLst/>
            <a:ahLst/>
            <a:cxnLst/>
            <a:rect l="l" t="t" r="r" b="b"/>
            <a:pathLst>
              <a:path w="7620" h="2746375">
                <a:moveTo>
                  <a:pt x="7620" y="2390737"/>
                </a:moveTo>
                <a:lnTo>
                  <a:pt x="0" y="2403043"/>
                </a:lnTo>
                <a:lnTo>
                  <a:pt x="0" y="2745943"/>
                </a:lnTo>
                <a:lnTo>
                  <a:pt x="7620" y="2740672"/>
                </a:lnTo>
                <a:lnTo>
                  <a:pt x="7620" y="2390737"/>
                </a:lnTo>
                <a:close/>
              </a:path>
              <a:path w="7620" h="2746375">
                <a:moveTo>
                  <a:pt x="7620" y="0"/>
                </a:moveTo>
                <a:lnTo>
                  <a:pt x="7073" y="0"/>
                </a:lnTo>
                <a:lnTo>
                  <a:pt x="7073" y="3810"/>
                </a:lnTo>
                <a:lnTo>
                  <a:pt x="3086" y="3810"/>
                </a:lnTo>
                <a:lnTo>
                  <a:pt x="3086" y="19050"/>
                </a:lnTo>
                <a:lnTo>
                  <a:pt x="0" y="19050"/>
                </a:lnTo>
                <a:lnTo>
                  <a:pt x="0" y="1236980"/>
                </a:lnTo>
                <a:lnTo>
                  <a:pt x="3695" y="1236980"/>
                </a:lnTo>
                <a:lnTo>
                  <a:pt x="3695" y="1249680"/>
                </a:lnTo>
                <a:lnTo>
                  <a:pt x="7620" y="1249680"/>
                </a:lnTo>
                <a:lnTo>
                  <a:pt x="7620" y="1236980"/>
                </a:lnTo>
                <a:lnTo>
                  <a:pt x="7620" y="19050"/>
                </a:lnTo>
                <a:lnTo>
                  <a:pt x="7620" y="3810"/>
                </a:lnTo>
                <a:lnTo>
                  <a:pt x="7620" y="0"/>
                </a:lnTo>
                <a:close/>
              </a:path>
            </a:pathLst>
          </a:custGeom>
          <a:solidFill>
            <a:srgbClr val="78A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8542020" y="3958907"/>
            <a:ext cx="7620" cy="2757805"/>
          </a:xfrm>
          <a:custGeom>
            <a:avLst/>
            <a:gdLst/>
            <a:ahLst/>
            <a:cxnLst/>
            <a:rect l="l" t="t" r="r" b="b"/>
            <a:pathLst>
              <a:path w="7620" h="2757804">
                <a:moveTo>
                  <a:pt x="7620" y="2396282"/>
                </a:moveTo>
                <a:lnTo>
                  <a:pt x="6350" y="2398712"/>
                </a:lnTo>
                <a:lnTo>
                  <a:pt x="0" y="2408970"/>
                </a:lnTo>
                <a:lnTo>
                  <a:pt x="0" y="2757731"/>
                </a:lnTo>
                <a:lnTo>
                  <a:pt x="1270" y="2756852"/>
                </a:lnTo>
                <a:lnTo>
                  <a:pt x="7620" y="2751967"/>
                </a:lnTo>
                <a:lnTo>
                  <a:pt x="7620" y="2396282"/>
                </a:lnTo>
                <a:close/>
              </a:path>
              <a:path w="7620" h="2757804">
                <a:moveTo>
                  <a:pt x="7620" y="0"/>
                </a:moveTo>
                <a:lnTo>
                  <a:pt x="0" y="20002"/>
                </a:lnTo>
                <a:lnTo>
                  <a:pt x="0" y="1263726"/>
                </a:lnTo>
                <a:lnTo>
                  <a:pt x="7620" y="1275813"/>
                </a:lnTo>
                <a:lnTo>
                  <a:pt x="7620" y="0"/>
                </a:lnTo>
                <a:close/>
              </a:path>
            </a:pathLst>
          </a:custGeom>
          <a:solidFill>
            <a:srgbClr val="77A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8549640" y="3939539"/>
            <a:ext cx="7620" cy="2771775"/>
          </a:xfrm>
          <a:custGeom>
            <a:avLst/>
            <a:gdLst/>
            <a:ahLst/>
            <a:cxnLst/>
            <a:rect l="l" t="t" r="r" b="b"/>
            <a:pathLst>
              <a:path w="7620" h="2771775">
                <a:moveTo>
                  <a:pt x="7620" y="2401074"/>
                </a:moveTo>
                <a:lnTo>
                  <a:pt x="0" y="2415654"/>
                </a:lnTo>
                <a:lnTo>
                  <a:pt x="0" y="2771343"/>
                </a:lnTo>
                <a:lnTo>
                  <a:pt x="7620" y="2765475"/>
                </a:lnTo>
                <a:lnTo>
                  <a:pt x="7620" y="2401074"/>
                </a:lnTo>
                <a:close/>
              </a:path>
              <a:path w="7620" h="2771775">
                <a:moveTo>
                  <a:pt x="7620" y="0"/>
                </a:moveTo>
                <a:lnTo>
                  <a:pt x="3746" y="0"/>
                </a:lnTo>
                <a:lnTo>
                  <a:pt x="3746" y="19050"/>
                </a:lnTo>
                <a:lnTo>
                  <a:pt x="0" y="19050"/>
                </a:lnTo>
                <a:lnTo>
                  <a:pt x="0" y="1295400"/>
                </a:lnTo>
                <a:lnTo>
                  <a:pt x="1333" y="1295400"/>
                </a:lnTo>
                <a:lnTo>
                  <a:pt x="1333" y="1299210"/>
                </a:lnTo>
                <a:lnTo>
                  <a:pt x="4902" y="1299210"/>
                </a:lnTo>
                <a:lnTo>
                  <a:pt x="4902" y="1306830"/>
                </a:lnTo>
                <a:lnTo>
                  <a:pt x="7620" y="1306830"/>
                </a:lnTo>
                <a:lnTo>
                  <a:pt x="7620" y="1299210"/>
                </a:lnTo>
                <a:lnTo>
                  <a:pt x="7620" y="1295400"/>
                </a:lnTo>
                <a:lnTo>
                  <a:pt x="7620" y="19050"/>
                </a:lnTo>
                <a:lnTo>
                  <a:pt x="7620" y="0"/>
                </a:lnTo>
                <a:close/>
              </a:path>
            </a:pathLst>
          </a:custGeom>
          <a:solidFill>
            <a:srgbClr val="76A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8557260" y="3918915"/>
            <a:ext cx="7620" cy="2787015"/>
          </a:xfrm>
          <a:custGeom>
            <a:avLst/>
            <a:gdLst/>
            <a:ahLst/>
            <a:cxnLst/>
            <a:rect l="l" t="t" r="r" b="b"/>
            <a:pathLst>
              <a:path w="7620" h="2787015">
                <a:moveTo>
                  <a:pt x="7620" y="2406954"/>
                </a:moveTo>
                <a:lnTo>
                  <a:pt x="3721" y="2406954"/>
                </a:lnTo>
                <a:lnTo>
                  <a:pt x="3721" y="2422194"/>
                </a:lnTo>
                <a:lnTo>
                  <a:pt x="0" y="2422194"/>
                </a:lnTo>
                <a:lnTo>
                  <a:pt x="0" y="2779064"/>
                </a:lnTo>
                <a:lnTo>
                  <a:pt x="0" y="2784144"/>
                </a:lnTo>
                <a:lnTo>
                  <a:pt x="0" y="2786684"/>
                </a:lnTo>
                <a:lnTo>
                  <a:pt x="889" y="2786684"/>
                </a:lnTo>
                <a:lnTo>
                  <a:pt x="889" y="2784144"/>
                </a:lnTo>
                <a:lnTo>
                  <a:pt x="5080" y="2784144"/>
                </a:lnTo>
                <a:lnTo>
                  <a:pt x="5080" y="2779064"/>
                </a:lnTo>
                <a:lnTo>
                  <a:pt x="7620" y="2779064"/>
                </a:lnTo>
                <a:lnTo>
                  <a:pt x="7620" y="2422194"/>
                </a:lnTo>
                <a:lnTo>
                  <a:pt x="7620" y="2406954"/>
                </a:lnTo>
                <a:close/>
              </a:path>
              <a:path w="7620" h="2787015">
                <a:moveTo>
                  <a:pt x="7620" y="0"/>
                </a:moveTo>
                <a:lnTo>
                  <a:pt x="0" y="20002"/>
                </a:lnTo>
                <a:lnTo>
                  <a:pt x="0" y="1328039"/>
                </a:lnTo>
                <a:lnTo>
                  <a:pt x="7620" y="1340319"/>
                </a:lnTo>
                <a:lnTo>
                  <a:pt x="7620" y="0"/>
                </a:lnTo>
                <a:close/>
              </a:path>
            </a:pathLst>
          </a:custGeom>
          <a:solidFill>
            <a:srgbClr val="75A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8563610" y="3902239"/>
            <a:ext cx="7620" cy="2797175"/>
          </a:xfrm>
          <a:custGeom>
            <a:avLst/>
            <a:gdLst/>
            <a:ahLst/>
            <a:cxnLst/>
            <a:rect l="l" t="t" r="r" b="b"/>
            <a:pathLst>
              <a:path w="7620" h="2797175">
                <a:moveTo>
                  <a:pt x="7620" y="2411653"/>
                </a:moveTo>
                <a:lnTo>
                  <a:pt x="0" y="2426233"/>
                </a:lnTo>
                <a:lnTo>
                  <a:pt x="0" y="2797022"/>
                </a:lnTo>
                <a:lnTo>
                  <a:pt x="7620" y="2789402"/>
                </a:lnTo>
                <a:lnTo>
                  <a:pt x="7620" y="2411653"/>
                </a:lnTo>
                <a:close/>
              </a:path>
              <a:path w="7620" h="2797175">
                <a:moveTo>
                  <a:pt x="7620" y="0"/>
                </a:moveTo>
                <a:lnTo>
                  <a:pt x="0" y="20002"/>
                </a:lnTo>
                <a:lnTo>
                  <a:pt x="0" y="1354950"/>
                </a:lnTo>
                <a:lnTo>
                  <a:pt x="7620" y="1367243"/>
                </a:lnTo>
                <a:lnTo>
                  <a:pt x="7620" y="0"/>
                </a:lnTo>
                <a:close/>
              </a:path>
            </a:pathLst>
          </a:custGeom>
          <a:solidFill>
            <a:srgbClr val="75A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8571229" y="3882231"/>
            <a:ext cx="7620" cy="2809875"/>
          </a:xfrm>
          <a:custGeom>
            <a:avLst/>
            <a:gdLst/>
            <a:ahLst/>
            <a:cxnLst/>
            <a:rect l="l" t="t" r="r" b="b"/>
            <a:pathLst>
              <a:path w="7620" h="2809875">
                <a:moveTo>
                  <a:pt x="7620" y="2416587"/>
                </a:moveTo>
                <a:lnTo>
                  <a:pt x="6350" y="2419508"/>
                </a:lnTo>
                <a:lnTo>
                  <a:pt x="0" y="2431656"/>
                </a:lnTo>
                <a:lnTo>
                  <a:pt x="0" y="2809398"/>
                </a:lnTo>
                <a:lnTo>
                  <a:pt x="1270" y="2808128"/>
                </a:lnTo>
                <a:lnTo>
                  <a:pt x="7620" y="2801143"/>
                </a:lnTo>
                <a:lnTo>
                  <a:pt x="7620" y="2416587"/>
                </a:lnTo>
                <a:close/>
              </a:path>
              <a:path w="7620" h="2809875">
                <a:moveTo>
                  <a:pt x="7620" y="0"/>
                </a:moveTo>
                <a:lnTo>
                  <a:pt x="0" y="20002"/>
                </a:lnTo>
                <a:lnTo>
                  <a:pt x="0" y="1387244"/>
                </a:lnTo>
                <a:lnTo>
                  <a:pt x="7620" y="1399534"/>
                </a:lnTo>
                <a:lnTo>
                  <a:pt x="7620" y="0"/>
                </a:lnTo>
                <a:close/>
              </a:path>
            </a:pathLst>
          </a:custGeom>
          <a:solidFill>
            <a:srgbClr val="74A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8578850" y="3862234"/>
            <a:ext cx="7620" cy="2821940"/>
          </a:xfrm>
          <a:custGeom>
            <a:avLst/>
            <a:gdLst/>
            <a:ahLst/>
            <a:cxnLst/>
            <a:rect l="l" t="t" r="r" b="b"/>
            <a:pathLst>
              <a:path w="7620" h="2821940">
                <a:moveTo>
                  <a:pt x="7620" y="2419185"/>
                </a:moveTo>
                <a:lnTo>
                  <a:pt x="3695" y="2419185"/>
                </a:lnTo>
                <a:lnTo>
                  <a:pt x="3695" y="2436965"/>
                </a:lnTo>
                <a:lnTo>
                  <a:pt x="0" y="2436965"/>
                </a:lnTo>
                <a:lnTo>
                  <a:pt x="0" y="2812885"/>
                </a:lnTo>
                <a:lnTo>
                  <a:pt x="0" y="2814155"/>
                </a:lnTo>
                <a:lnTo>
                  <a:pt x="0" y="2821775"/>
                </a:lnTo>
                <a:lnTo>
                  <a:pt x="2882" y="2821775"/>
                </a:lnTo>
                <a:lnTo>
                  <a:pt x="2882" y="2814155"/>
                </a:lnTo>
                <a:lnTo>
                  <a:pt x="6870" y="2814155"/>
                </a:lnTo>
                <a:lnTo>
                  <a:pt x="6870" y="2812885"/>
                </a:lnTo>
                <a:lnTo>
                  <a:pt x="7620" y="2812885"/>
                </a:lnTo>
                <a:lnTo>
                  <a:pt x="7620" y="2436965"/>
                </a:lnTo>
                <a:lnTo>
                  <a:pt x="7620" y="2419185"/>
                </a:lnTo>
                <a:close/>
              </a:path>
              <a:path w="7620" h="2821940">
                <a:moveTo>
                  <a:pt x="7620" y="0"/>
                </a:moveTo>
                <a:lnTo>
                  <a:pt x="0" y="20002"/>
                </a:lnTo>
                <a:lnTo>
                  <a:pt x="0" y="1419542"/>
                </a:lnTo>
                <a:lnTo>
                  <a:pt x="7620" y="1431823"/>
                </a:lnTo>
                <a:lnTo>
                  <a:pt x="7620" y="0"/>
                </a:lnTo>
                <a:close/>
              </a:path>
            </a:pathLst>
          </a:custGeom>
          <a:solidFill>
            <a:srgbClr val="73A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8585200" y="3845559"/>
            <a:ext cx="7620" cy="2830830"/>
          </a:xfrm>
          <a:custGeom>
            <a:avLst/>
            <a:gdLst/>
            <a:ahLst/>
            <a:cxnLst/>
            <a:rect l="l" t="t" r="r" b="b"/>
            <a:pathLst>
              <a:path w="7620" h="2830829">
                <a:moveTo>
                  <a:pt x="7620" y="2421128"/>
                </a:moveTo>
                <a:lnTo>
                  <a:pt x="0" y="2438654"/>
                </a:lnTo>
                <a:lnTo>
                  <a:pt x="0" y="2830830"/>
                </a:lnTo>
                <a:lnTo>
                  <a:pt x="7620" y="2821686"/>
                </a:lnTo>
                <a:lnTo>
                  <a:pt x="7620" y="2421128"/>
                </a:lnTo>
                <a:close/>
              </a:path>
              <a:path w="7620" h="2830829">
                <a:moveTo>
                  <a:pt x="7620" y="0"/>
                </a:moveTo>
                <a:lnTo>
                  <a:pt x="3746" y="0"/>
                </a:lnTo>
                <a:lnTo>
                  <a:pt x="3746" y="20320"/>
                </a:lnTo>
                <a:lnTo>
                  <a:pt x="0" y="20320"/>
                </a:lnTo>
                <a:lnTo>
                  <a:pt x="0" y="1446530"/>
                </a:lnTo>
                <a:lnTo>
                  <a:pt x="3200" y="1446530"/>
                </a:lnTo>
                <a:lnTo>
                  <a:pt x="3200" y="1456690"/>
                </a:lnTo>
                <a:lnTo>
                  <a:pt x="7162" y="1456690"/>
                </a:lnTo>
                <a:lnTo>
                  <a:pt x="7162" y="1459230"/>
                </a:lnTo>
                <a:lnTo>
                  <a:pt x="7620" y="1459230"/>
                </a:lnTo>
                <a:lnTo>
                  <a:pt x="7620" y="1456690"/>
                </a:lnTo>
                <a:lnTo>
                  <a:pt x="7620" y="1446530"/>
                </a:lnTo>
                <a:lnTo>
                  <a:pt x="7620" y="20320"/>
                </a:lnTo>
                <a:lnTo>
                  <a:pt x="7620" y="0"/>
                </a:lnTo>
                <a:close/>
              </a:path>
            </a:pathLst>
          </a:custGeom>
          <a:solidFill>
            <a:srgbClr val="72A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8592820" y="3825557"/>
            <a:ext cx="7620" cy="2842260"/>
          </a:xfrm>
          <a:custGeom>
            <a:avLst/>
            <a:gdLst/>
            <a:ahLst/>
            <a:cxnLst/>
            <a:rect l="l" t="t" r="r" b="b"/>
            <a:pathLst>
              <a:path w="7620" h="2842259">
                <a:moveTo>
                  <a:pt x="7620" y="2424112"/>
                </a:moveTo>
                <a:lnTo>
                  <a:pt x="3810" y="2424112"/>
                </a:lnTo>
                <a:lnTo>
                  <a:pt x="3810" y="2440622"/>
                </a:lnTo>
                <a:lnTo>
                  <a:pt x="0" y="2440622"/>
                </a:lnTo>
                <a:lnTo>
                  <a:pt x="0" y="2831782"/>
                </a:lnTo>
                <a:lnTo>
                  <a:pt x="0" y="2835592"/>
                </a:lnTo>
                <a:lnTo>
                  <a:pt x="0" y="2841942"/>
                </a:lnTo>
                <a:lnTo>
                  <a:pt x="2425" y="2841942"/>
                </a:lnTo>
                <a:lnTo>
                  <a:pt x="2425" y="2835592"/>
                </a:lnTo>
                <a:lnTo>
                  <a:pt x="6388" y="2835592"/>
                </a:lnTo>
                <a:lnTo>
                  <a:pt x="6388" y="2831782"/>
                </a:lnTo>
                <a:lnTo>
                  <a:pt x="7620" y="2831782"/>
                </a:lnTo>
                <a:lnTo>
                  <a:pt x="7620" y="2440622"/>
                </a:lnTo>
                <a:lnTo>
                  <a:pt x="7620" y="2424112"/>
                </a:lnTo>
                <a:close/>
              </a:path>
              <a:path w="7620" h="2842259">
                <a:moveTo>
                  <a:pt x="7620" y="0"/>
                </a:moveTo>
                <a:lnTo>
                  <a:pt x="0" y="20002"/>
                </a:lnTo>
                <a:lnTo>
                  <a:pt x="0" y="1478686"/>
                </a:lnTo>
                <a:lnTo>
                  <a:pt x="7620" y="1490586"/>
                </a:lnTo>
                <a:lnTo>
                  <a:pt x="7620" y="0"/>
                </a:lnTo>
                <a:close/>
              </a:path>
            </a:pathLst>
          </a:custGeom>
          <a:solidFill>
            <a:srgbClr val="72A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8600440" y="3803649"/>
            <a:ext cx="7620" cy="2853690"/>
          </a:xfrm>
          <a:custGeom>
            <a:avLst/>
            <a:gdLst/>
            <a:ahLst/>
            <a:cxnLst/>
            <a:rect l="l" t="t" r="r" b="b"/>
            <a:pathLst>
              <a:path w="7620" h="2853690">
                <a:moveTo>
                  <a:pt x="7620" y="2425700"/>
                </a:moveTo>
                <a:lnTo>
                  <a:pt x="5003" y="2425700"/>
                </a:lnTo>
                <a:lnTo>
                  <a:pt x="5003" y="2439670"/>
                </a:lnTo>
                <a:lnTo>
                  <a:pt x="1155" y="2439670"/>
                </a:lnTo>
                <a:lnTo>
                  <a:pt x="1155" y="2446020"/>
                </a:lnTo>
                <a:lnTo>
                  <a:pt x="0" y="2446020"/>
                </a:lnTo>
                <a:lnTo>
                  <a:pt x="0" y="2842260"/>
                </a:lnTo>
                <a:lnTo>
                  <a:pt x="0" y="2853690"/>
                </a:lnTo>
                <a:lnTo>
                  <a:pt x="4051" y="2853690"/>
                </a:lnTo>
                <a:lnTo>
                  <a:pt x="4051" y="2842260"/>
                </a:lnTo>
                <a:lnTo>
                  <a:pt x="7620" y="2842260"/>
                </a:lnTo>
                <a:lnTo>
                  <a:pt x="7620" y="2446020"/>
                </a:lnTo>
                <a:lnTo>
                  <a:pt x="7620" y="2439670"/>
                </a:lnTo>
                <a:lnTo>
                  <a:pt x="7620" y="2425700"/>
                </a:lnTo>
                <a:close/>
              </a:path>
              <a:path w="7620" h="2853690">
                <a:moveTo>
                  <a:pt x="7620" y="0"/>
                </a:moveTo>
                <a:lnTo>
                  <a:pt x="5118" y="0"/>
                </a:lnTo>
                <a:lnTo>
                  <a:pt x="5118" y="15240"/>
                </a:lnTo>
                <a:lnTo>
                  <a:pt x="1320" y="15240"/>
                </a:lnTo>
                <a:lnTo>
                  <a:pt x="1320" y="21590"/>
                </a:lnTo>
                <a:lnTo>
                  <a:pt x="0" y="21590"/>
                </a:lnTo>
                <a:lnTo>
                  <a:pt x="0" y="1512570"/>
                </a:lnTo>
                <a:lnTo>
                  <a:pt x="3708" y="1512570"/>
                </a:lnTo>
                <a:lnTo>
                  <a:pt x="3708" y="1524000"/>
                </a:lnTo>
                <a:lnTo>
                  <a:pt x="7620" y="1524000"/>
                </a:lnTo>
                <a:lnTo>
                  <a:pt x="7620" y="1512570"/>
                </a:lnTo>
                <a:lnTo>
                  <a:pt x="7620" y="21590"/>
                </a:lnTo>
                <a:lnTo>
                  <a:pt x="7620" y="15240"/>
                </a:lnTo>
                <a:lnTo>
                  <a:pt x="7620" y="0"/>
                </a:lnTo>
                <a:close/>
              </a:path>
            </a:pathLst>
          </a:custGeom>
          <a:solidFill>
            <a:srgbClr val="71A3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8606790" y="3784599"/>
            <a:ext cx="7620" cy="2863850"/>
          </a:xfrm>
          <a:custGeom>
            <a:avLst/>
            <a:gdLst/>
            <a:ahLst/>
            <a:cxnLst/>
            <a:rect l="l" t="t" r="r" b="b"/>
            <a:pathLst>
              <a:path w="7620" h="2863850">
                <a:moveTo>
                  <a:pt x="7620" y="2426449"/>
                </a:moveTo>
                <a:lnTo>
                  <a:pt x="0" y="2447963"/>
                </a:lnTo>
                <a:lnTo>
                  <a:pt x="0" y="2863710"/>
                </a:lnTo>
                <a:lnTo>
                  <a:pt x="7620" y="2852712"/>
                </a:lnTo>
                <a:lnTo>
                  <a:pt x="7620" y="2426449"/>
                </a:lnTo>
                <a:close/>
              </a:path>
              <a:path w="7620" h="2863850">
                <a:moveTo>
                  <a:pt x="7620" y="0"/>
                </a:moveTo>
                <a:lnTo>
                  <a:pt x="3924" y="0"/>
                </a:lnTo>
                <a:lnTo>
                  <a:pt x="3924" y="22860"/>
                </a:lnTo>
                <a:lnTo>
                  <a:pt x="0" y="22860"/>
                </a:lnTo>
                <a:lnTo>
                  <a:pt x="0" y="1541780"/>
                </a:lnTo>
                <a:lnTo>
                  <a:pt x="2641" y="1541780"/>
                </a:lnTo>
                <a:lnTo>
                  <a:pt x="2641" y="1549400"/>
                </a:lnTo>
                <a:lnTo>
                  <a:pt x="6489" y="1549400"/>
                </a:lnTo>
                <a:lnTo>
                  <a:pt x="6489" y="1554480"/>
                </a:lnTo>
                <a:lnTo>
                  <a:pt x="7620" y="1554480"/>
                </a:lnTo>
                <a:lnTo>
                  <a:pt x="7620" y="1549400"/>
                </a:lnTo>
                <a:lnTo>
                  <a:pt x="7620" y="1541780"/>
                </a:lnTo>
                <a:lnTo>
                  <a:pt x="7620" y="22860"/>
                </a:lnTo>
                <a:lnTo>
                  <a:pt x="7620" y="0"/>
                </a:lnTo>
                <a:close/>
              </a:path>
            </a:pathLst>
          </a:custGeom>
          <a:solidFill>
            <a:srgbClr val="70A2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8614410" y="3762628"/>
            <a:ext cx="7620" cy="2874645"/>
          </a:xfrm>
          <a:custGeom>
            <a:avLst/>
            <a:gdLst/>
            <a:ahLst/>
            <a:cxnLst/>
            <a:rect l="l" t="t" r="r" b="b"/>
            <a:pathLst>
              <a:path w="7620" h="2874645">
                <a:moveTo>
                  <a:pt x="7620" y="2427351"/>
                </a:moveTo>
                <a:lnTo>
                  <a:pt x="3632" y="2427351"/>
                </a:lnTo>
                <a:lnTo>
                  <a:pt x="3632" y="2448941"/>
                </a:lnTo>
                <a:lnTo>
                  <a:pt x="0" y="2448941"/>
                </a:lnTo>
                <a:lnTo>
                  <a:pt x="0" y="2862961"/>
                </a:lnTo>
                <a:lnTo>
                  <a:pt x="0" y="2865501"/>
                </a:lnTo>
                <a:lnTo>
                  <a:pt x="0" y="2874391"/>
                </a:lnTo>
                <a:lnTo>
                  <a:pt x="3263" y="2874391"/>
                </a:lnTo>
                <a:lnTo>
                  <a:pt x="3263" y="2865501"/>
                </a:lnTo>
                <a:lnTo>
                  <a:pt x="7188" y="2865501"/>
                </a:lnTo>
                <a:lnTo>
                  <a:pt x="7188" y="2862961"/>
                </a:lnTo>
                <a:lnTo>
                  <a:pt x="7620" y="2862961"/>
                </a:lnTo>
                <a:lnTo>
                  <a:pt x="7620" y="2448941"/>
                </a:lnTo>
                <a:lnTo>
                  <a:pt x="7620" y="2427351"/>
                </a:lnTo>
                <a:close/>
              </a:path>
              <a:path w="7620" h="2874645">
                <a:moveTo>
                  <a:pt x="7620" y="0"/>
                </a:moveTo>
                <a:lnTo>
                  <a:pt x="0" y="22504"/>
                </a:lnTo>
                <a:lnTo>
                  <a:pt x="0" y="1575943"/>
                </a:lnTo>
                <a:lnTo>
                  <a:pt x="7620" y="1589659"/>
                </a:lnTo>
                <a:lnTo>
                  <a:pt x="7620" y="0"/>
                </a:lnTo>
                <a:close/>
              </a:path>
            </a:pathLst>
          </a:custGeom>
          <a:solidFill>
            <a:srgbClr val="6FA1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8622030" y="3740124"/>
            <a:ext cx="7620" cy="2886075"/>
          </a:xfrm>
          <a:custGeom>
            <a:avLst/>
            <a:gdLst/>
            <a:ahLst/>
            <a:cxnLst/>
            <a:rect l="l" t="t" r="r" b="b"/>
            <a:pathLst>
              <a:path w="7620" h="2886075">
                <a:moveTo>
                  <a:pt x="7620" y="2425725"/>
                </a:moveTo>
                <a:lnTo>
                  <a:pt x="5118" y="2425725"/>
                </a:lnTo>
                <a:lnTo>
                  <a:pt x="5118" y="2442235"/>
                </a:lnTo>
                <a:lnTo>
                  <a:pt x="1181" y="2442235"/>
                </a:lnTo>
                <a:lnTo>
                  <a:pt x="1181" y="2449855"/>
                </a:lnTo>
                <a:lnTo>
                  <a:pt x="0" y="2449855"/>
                </a:lnTo>
                <a:lnTo>
                  <a:pt x="0" y="2874035"/>
                </a:lnTo>
                <a:lnTo>
                  <a:pt x="0" y="2885465"/>
                </a:lnTo>
                <a:lnTo>
                  <a:pt x="4229" y="2885465"/>
                </a:lnTo>
                <a:lnTo>
                  <a:pt x="4229" y="2874035"/>
                </a:lnTo>
                <a:lnTo>
                  <a:pt x="7620" y="2874035"/>
                </a:lnTo>
                <a:lnTo>
                  <a:pt x="7620" y="2449855"/>
                </a:lnTo>
                <a:lnTo>
                  <a:pt x="7620" y="2442235"/>
                </a:lnTo>
                <a:lnTo>
                  <a:pt x="7620" y="2425725"/>
                </a:lnTo>
                <a:close/>
              </a:path>
              <a:path w="7620" h="2886075">
                <a:moveTo>
                  <a:pt x="7620" y="0"/>
                </a:moveTo>
                <a:lnTo>
                  <a:pt x="0" y="22504"/>
                </a:lnTo>
                <a:lnTo>
                  <a:pt x="0" y="1612163"/>
                </a:lnTo>
                <a:lnTo>
                  <a:pt x="7620" y="1625879"/>
                </a:lnTo>
                <a:lnTo>
                  <a:pt x="7620" y="0"/>
                </a:lnTo>
                <a:close/>
              </a:path>
            </a:pathLst>
          </a:custGeom>
          <a:solidFill>
            <a:srgbClr val="6EA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8628380" y="3721099"/>
            <a:ext cx="7620" cy="2895600"/>
          </a:xfrm>
          <a:custGeom>
            <a:avLst/>
            <a:gdLst/>
            <a:ahLst/>
            <a:cxnLst/>
            <a:rect l="l" t="t" r="r" b="b"/>
            <a:pathLst>
              <a:path w="7620" h="2895600">
                <a:moveTo>
                  <a:pt x="7620" y="2424696"/>
                </a:moveTo>
                <a:lnTo>
                  <a:pt x="0" y="2449080"/>
                </a:lnTo>
                <a:lnTo>
                  <a:pt x="0" y="2895600"/>
                </a:lnTo>
                <a:lnTo>
                  <a:pt x="7620" y="2884170"/>
                </a:lnTo>
                <a:lnTo>
                  <a:pt x="7620" y="2424696"/>
                </a:lnTo>
                <a:close/>
              </a:path>
              <a:path w="7620" h="2895600">
                <a:moveTo>
                  <a:pt x="7620" y="0"/>
                </a:moveTo>
                <a:lnTo>
                  <a:pt x="3835" y="0"/>
                </a:lnTo>
                <a:lnTo>
                  <a:pt x="3835" y="22860"/>
                </a:lnTo>
                <a:lnTo>
                  <a:pt x="0" y="22860"/>
                </a:lnTo>
                <a:lnTo>
                  <a:pt x="0" y="1642110"/>
                </a:lnTo>
                <a:lnTo>
                  <a:pt x="1117" y="1642110"/>
                </a:lnTo>
                <a:lnTo>
                  <a:pt x="1117" y="1647190"/>
                </a:lnTo>
                <a:lnTo>
                  <a:pt x="5080" y="1647190"/>
                </a:lnTo>
                <a:lnTo>
                  <a:pt x="5080" y="1657350"/>
                </a:lnTo>
                <a:lnTo>
                  <a:pt x="7620" y="1657350"/>
                </a:lnTo>
                <a:lnTo>
                  <a:pt x="7620" y="1647190"/>
                </a:lnTo>
                <a:lnTo>
                  <a:pt x="7620" y="1642110"/>
                </a:lnTo>
                <a:lnTo>
                  <a:pt x="7620" y="22860"/>
                </a:lnTo>
                <a:lnTo>
                  <a:pt x="7620" y="0"/>
                </a:lnTo>
                <a:close/>
              </a:path>
            </a:pathLst>
          </a:custGeom>
          <a:solidFill>
            <a:srgbClr val="6E9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8636000" y="3698862"/>
            <a:ext cx="7620" cy="2907030"/>
          </a:xfrm>
          <a:custGeom>
            <a:avLst/>
            <a:gdLst/>
            <a:ahLst/>
            <a:cxnLst/>
            <a:rect l="l" t="t" r="r" b="b"/>
            <a:pathLst>
              <a:path w="7620" h="2907029">
                <a:moveTo>
                  <a:pt x="7620" y="2422537"/>
                </a:moveTo>
                <a:lnTo>
                  <a:pt x="0" y="2446934"/>
                </a:lnTo>
                <a:lnTo>
                  <a:pt x="0" y="2906407"/>
                </a:lnTo>
                <a:lnTo>
                  <a:pt x="7620" y="2894977"/>
                </a:lnTo>
                <a:lnTo>
                  <a:pt x="7620" y="2422537"/>
                </a:lnTo>
                <a:close/>
              </a:path>
              <a:path w="7620" h="2907029">
                <a:moveTo>
                  <a:pt x="7620" y="0"/>
                </a:moveTo>
                <a:lnTo>
                  <a:pt x="0" y="22504"/>
                </a:lnTo>
                <a:lnTo>
                  <a:pt x="0" y="1679587"/>
                </a:lnTo>
                <a:lnTo>
                  <a:pt x="7620" y="1694840"/>
                </a:lnTo>
                <a:lnTo>
                  <a:pt x="7620" y="0"/>
                </a:lnTo>
                <a:close/>
              </a:path>
            </a:pathLst>
          </a:custGeom>
          <a:solidFill>
            <a:srgbClr val="6D9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8643620" y="3676649"/>
            <a:ext cx="7620" cy="2917190"/>
          </a:xfrm>
          <a:custGeom>
            <a:avLst/>
            <a:gdLst/>
            <a:ahLst/>
            <a:cxnLst/>
            <a:rect l="l" t="t" r="r" b="b"/>
            <a:pathLst>
              <a:path w="7620" h="2917190">
                <a:moveTo>
                  <a:pt x="7620" y="2418626"/>
                </a:moveTo>
                <a:lnTo>
                  <a:pt x="0" y="2444750"/>
                </a:lnTo>
                <a:lnTo>
                  <a:pt x="0" y="2917190"/>
                </a:lnTo>
                <a:lnTo>
                  <a:pt x="7620" y="2904579"/>
                </a:lnTo>
                <a:lnTo>
                  <a:pt x="7620" y="2418626"/>
                </a:lnTo>
                <a:close/>
              </a:path>
              <a:path w="7620" h="2917190">
                <a:moveTo>
                  <a:pt x="7620" y="0"/>
                </a:moveTo>
                <a:lnTo>
                  <a:pt x="3860" y="0"/>
                </a:lnTo>
                <a:lnTo>
                  <a:pt x="3860" y="21590"/>
                </a:lnTo>
                <a:lnTo>
                  <a:pt x="0" y="21590"/>
                </a:lnTo>
                <a:lnTo>
                  <a:pt x="0" y="1717040"/>
                </a:lnTo>
                <a:lnTo>
                  <a:pt x="2540" y="1717040"/>
                </a:lnTo>
                <a:lnTo>
                  <a:pt x="2540" y="1727200"/>
                </a:lnTo>
                <a:lnTo>
                  <a:pt x="6235" y="1727200"/>
                </a:lnTo>
                <a:lnTo>
                  <a:pt x="6235" y="1733550"/>
                </a:lnTo>
                <a:lnTo>
                  <a:pt x="7620" y="1733550"/>
                </a:lnTo>
                <a:lnTo>
                  <a:pt x="7620" y="1727200"/>
                </a:lnTo>
                <a:lnTo>
                  <a:pt x="7620" y="1717040"/>
                </a:lnTo>
                <a:lnTo>
                  <a:pt x="7620" y="21590"/>
                </a:lnTo>
                <a:lnTo>
                  <a:pt x="7620" y="0"/>
                </a:lnTo>
                <a:close/>
              </a:path>
            </a:pathLst>
          </a:custGeom>
          <a:solidFill>
            <a:srgbClr val="6C9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8649970" y="3657599"/>
            <a:ext cx="7620" cy="2926080"/>
          </a:xfrm>
          <a:custGeom>
            <a:avLst/>
            <a:gdLst/>
            <a:ahLst/>
            <a:cxnLst/>
            <a:rect l="l" t="t" r="r" b="b"/>
            <a:pathLst>
              <a:path w="7620" h="2926079">
                <a:moveTo>
                  <a:pt x="7620" y="2415908"/>
                </a:moveTo>
                <a:lnTo>
                  <a:pt x="0" y="2442032"/>
                </a:lnTo>
                <a:lnTo>
                  <a:pt x="0" y="2925724"/>
                </a:lnTo>
                <a:lnTo>
                  <a:pt x="7620" y="2913113"/>
                </a:lnTo>
                <a:lnTo>
                  <a:pt x="7620" y="2415908"/>
                </a:lnTo>
                <a:close/>
              </a:path>
              <a:path w="7620" h="2926079">
                <a:moveTo>
                  <a:pt x="7620" y="0"/>
                </a:moveTo>
                <a:lnTo>
                  <a:pt x="0" y="22517"/>
                </a:lnTo>
                <a:lnTo>
                  <a:pt x="0" y="1749717"/>
                </a:lnTo>
                <a:lnTo>
                  <a:pt x="7620" y="1770507"/>
                </a:lnTo>
                <a:lnTo>
                  <a:pt x="7620" y="0"/>
                </a:lnTo>
                <a:close/>
              </a:path>
            </a:pathLst>
          </a:custGeom>
          <a:solidFill>
            <a:srgbClr val="6B9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8657590" y="3628389"/>
            <a:ext cx="7620" cy="2942590"/>
          </a:xfrm>
          <a:custGeom>
            <a:avLst/>
            <a:gdLst/>
            <a:ahLst/>
            <a:cxnLst/>
            <a:rect l="l" t="t" r="r" b="b"/>
            <a:pathLst>
              <a:path w="7620" h="2942590">
                <a:moveTo>
                  <a:pt x="7620" y="2414270"/>
                </a:moveTo>
                <a:lnTo>
                  <a:pt x="5740" y="2414270"/>
                </a:lnTo>
                <a:lnTo>
                  <a:pt x="5740" y="2432050"/>
                </a:lnTo>
                <a:lnTo>
                  <a:pt x="1955" y="2432050"/>
                </a:lnTo>
                <a:lnTo>
                  <a:pt x="1955" y="2444750"/>
                </a:lnTo>
                <a:lnTo>
                  <a:pt x="0" y="2444750"/>
                </a:lnTo>
                <a:lnTo>
                  <a:pt x="0" y="2929890"/>
                </a:lnTo>
                <a:lnTo>
                  <a:pt x="0" y="2942590"/>
                </a:lnTo>
                <a:lnTo>
                  <a:pt x="3657" y="2942590"/>
                </a:lnTo>
                <a:lnTo>
                  <a:pt x="3657" y="2929890"/>
                </a:lnTo>
                <a:lnTo>
                  <a:pt x="7620" y="2929890"/>
                </a:lnTo>
                <a:lnTo>
                  <a:pt x="7620" y="2444750"/>
                </a:lnTo>
                <a:lnTo>
                  <a:pt x="7620" y="2432050"/>
                </a:lnTo>
                <a:lnTo>
                  <a:pt x="7620" y="2414270"/>
                </a:lnTo>
                <a:close/>
              </a:path>
              <a:path w="7620" h="2942590">
                <a:moveTo>
                  <a:pt x="7620" y="0"/>
                </a:moveTo>
                <a:lnTo>
                  <a:pt x="3746" y="0"/>
                </a:lnTo>
                <a:lnTo>
                  <a:pt x="3746" y="29210"/>
                </a:lnTo>
                <a:lnTo>
                  <a:pt x="0" y="29210"/>
                </a:lnTo>
                <a:lnTo>
                  <a:pt x="0" y="1799590"/>
                </a:lnTo>
                <a:lnTo>
                  <a:pt x="2514" y="1799590"/>
                </a:lnTo>
                <a:lnTo>
                  <a:pt x="2514" y="1813560"/>
                </a:lnTo>
                <a:lnTo>
                  <a:pt x="6388" y="1813560"/>
                </a:lnTo>
                <a:lnTo>
                  <a:pt x="6388" y="1821180"/>
                </a:lnTo>
                <a:lnTo>
                  <a:pt x="7620" y="1821180"/>
                </a:lnTo>
                <a:lnTo>
                  <a:pt x="7620" y="1813560"/>
                </a:lnTo>
                <a:lnTo>
                  <a:pt x="7620" y="1799590"/>
                </a:lnTo>
                <a:lnTo>
                  <a:pt x="7620" y="29210"/>
                </a:lnTo>
                <a:lnTo>
                  <a:pt x="7620" y="0"/>
                </a:lnTo>
                <a:close/>
              </a:path>
            </a:pathLst>
          </a:custGeom>
          <a:solidFill>
            <a:srgbClr val="6B9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8663940" y="3600449"/>
            <a:ext cx="7620" cy="2959735"/>
          </a:xfrm>
          <a:custGeom>
            <a:avLst/>
            <a:gdLst/>
            <a:ahLst/>
            <a:cxnLst/>
            <a:rect l="l" t="t" r="r" b="b"/>
            <a:pathLst>
              <a:path w="7620" h="2959734">
                <a:moveTo>
                  <a:pt x="7620" y="2413266"/>
                </a:moveTo>
                <a:lnTo>
                  <a:pt x="0" y="2448306"/>
                </a:lnTo>
                <a:lnTo>
                  <a:pt x="0" y="2959735"/>
                </a:lnTo>
                <a:lnTo>
                  <a:pt x="7620" y="2947124"/>
                </a:lnTo>
                <a:lnTo>
                  <a:pt x="7620" y="2413266"/>
                </a:lnTo>
                <a:close/>
              </a:path>
              <a:path w="7620" h="2959734">
                <a:moveTo>
                  <a:pt x="7620" y="33032"/>
                </a:moveTo>
                <a:lnTo>
                  <a:pt x="0" y="33032"/>
                </a:lnTo>
                <a:lnTo>
                  <a:pt x="0" y="1845310"/>
                </a:lnTo>
                <a:lnTo>
                  <a:pt x="3746" y="1845310"/>
                </a:lnTo>
                <a:lnTo>
                  <a:pt x="3746" y="1866900"/>
                </a:lnTo>
                <a:lnTo>
                  <a:pt x="7620" y="1866900"/>
                </a:lnTo>
                <a:lnTo>
                  <a:pt x="7620" y="1845310"/>
                </a:lnTo>
                <a:lnTo>
                  <a:pt x="7620" y="33032"/>
                </a:lnTo>
                <a:close/>
              </a:path>
              <a:path w="7620" h="2959734">
                <a:moveTo>
                  <a:pt x="7620" y="0"/>
                </a:moveTo>
                <a:lnTo>
                  <a:pt x="6311" y="0"/>
                </a:lnTo>
                <a:lnTo>
                  <a:pt x="6311" y="12700"/>
                </a:lnTo>
                <a:lnTo>
                  <a:pt x="2463" y="12700"/>
                </a:lnTo>
                <a:lnTo>
                  <a:pt x="2463" y="33020"/>
                </a:lnTo>
                <a:lnTo>
                  <a:pt x="7620" y="33020"/>
                </a:lnTo>
                <a:lnTo>
                  <a:pt x="7620" y="12700"/>
                </a:lnTo>
                <a:lnTo>
                  <a:pt x="7620" y="0"/>
                </a:lnTo>
                <a:close/>
              </a:path>
            </a:pathLst>
          </a:custGeom>
          <a:solidFill>
            <a:srgbClr val="6A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8671560" y="3561079"/>
            <a:ext cx="7620" cy="2987040"/>
          </a:xfrm>
          <a:custGeom>
            <a:avLst/>
            <a:gdLst/>
            <a:ahLst/>
            <a:cxnLst/>
            <a:rect l="l" t="t" r="r" b="b"/>
            <a:pathLst>
              <a:path w="7620" h="2987040">
                <a:moveTo>
                  <a:pt x="7620" y="2417584"/>
                </a:moveTo>
                <a:lnTo>
                  <a:pt x="0" y="2452636"/>
                </a:lnTo>
                <a:lnTo>
                  <a:pt x="0" y="2986494"/>
                </a:lnTo>
                <a:lnTo>
                  <a:pt x="7620" y="2973870"/>
                </a:lnTo>
                <a:lnTo>
                  <a:pt x="7620" y="2417584"/>
                </a:lnTo>
                <a:close/>
              </a:path>
              <a:path w="7620" h="2987040">
                <a:moveTo>
                  <a:pt x="7620" y="0"/>
                </a:moveTo>
                <a:lnTo>
                  <a:pt x="3771" y="0"/>
                </a:lnTo>
                <a:lnTo>
                  <a:pt x="3771" y="39370"/>
                </a:lnTo>
                <a:lnTo>
                  <a:pt x="0" y="39370"/>
                </a:lnTo>
                <a:lnTo>
                  <a:pt x="0" y="1906270"/>
                </a:lnTo>
                <a:lnTo>
                  <a:pt x="2451" y="1906270"/>
                </a:lnTo>
                <a:lnTo>
                  <a:pt x="2451" y="1921510"/>
                </a:lnTo>
                <a:lnTo>
                  <a:pt x="6299" y="1921510"/>
                </a:lnTo>
                <a:lnTo>
                  <a:pt x="6299" y="1931670"/>
                </a:lnTo>
                <a:lnTo>
                  <a:pt x="7620" y="1931670"/>
                </a:lnTo>
                <a:lnTo>
                  <a:pt x="7620" y="1921510"/>
                </a:lnTo>
                <a:lnTo>
                  <a:pt x="7620" y="1906270"/>
                </a:lnTo>
                <a:lnTo>
                  <a:pt x="7620" y="39370"/>
                </a:lnTo>
                <a:lnTo>
                  <a:pt x="7620" y="0"/>
                </a:lnTo>
                <a:close/>
              </a:path>
            </a:pathLst>
          </a:custGeom>
          <a:solidFill>
            <a:srgbClr val="69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8679180" y="3508832"/>
            <a:ext cx="7620" cy="3027045"/>
          </a:xfrm>
          <a:custGeom>
            <a:avLst/>
            <a:gdLst/>
            <a:ahLst/>
            <a:cxnLst/>
            <a:rect l="l" t="t" r="r" b="b"/>
            <a:pathLst>
              <a:path w="7620" h="3027045">
                <a:moveTo>
                  <a:pt x="7620" y="2434767"/>
                </a:moveTo>
                <a:lnTo>
                  <a:pt x="3746" y="2434767"/>
                </a:lnTo>
                <a:lnTo>
                  <a:pt x="3746" y="2470327"/>
                </a:lnTo>
                <a:lnTo>
                  <a:pt x="0" y="2470327"/>
                </a:lnTo>
                <a:lnTo>
                  <a:pt x="0" y="3013887"/>
                </a:lnTo>
                <a:lnTo>
                  <a:pt x="0" y="3017697"/>
                </a:lnTo>
                <a:lnTo>
                  <a:pt x="0" y="3026587"/>
                </a:lnTo>
                <a:lnTo>
                  <a:pt x="2387" y="3026587"/>
                </a:lnTo>
                <a:lnTo>
                  <a:pt x="2387" y="3017697"/>
                </a:lnTo>
                <a:lnTo>
                  <a:pt x="6261" y="3017697"/>
                </a:lnTo>
                <a:lnTo>
                  <a:pt x="6261" y="3013887"/>
                </a:lnTo>
                <a:lnTo>
                  <a:pt x="7620" y="3013887"/>
                </a:lnTo>
                <a:lnTo>
                  <a:pt x="7620" y="2470327"/>
                </a:lnTo>
                <a:lnTo>
                  <a:pt x="7620" y="2434767"/>
                </a:lnTo>
                <a:close/>
              </a:path>
              <a:path w="7620" h="3027045">
                <a:moveTo>
                  <a:pt x="7620" y="0"/>
                </a:moveTo>
                <a:lnTo>
                  <a:pt x="0" y="52247"/>
                </a:lnTo>
                <a:lnTo>
                  <a:pt x="0" y="1984235"/>
                </a:lnTo>
                <a:lnTo>
                  <a:pt x="7620" y="2015667"/>
                </a:lnTo>
                <a:lnTo>
                  <a:pt x="7620" y="0"/>
                </a:lnTo>
                <a:close/>
              </a:path>
            </a:pathLst>
          </a:custGeom>
          <a:solidFill>
            <a:srgbClr val="689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8685530" y="3465829"/>
            <a:ext cx="7620" cy="3058160"/>
          </a:xfrm>
          <a:custGeom>
            <a:avLst/>
            <a:gdLst/>
            <a:ahLst/>
            <a:cxnLst/>
            <a:rect l="l" t="t" r="r" b="b"/>
            <a:pathLst>
              <a:path w="7620" h="3058159">
                <a:moveTo>
                  <a:pt x="7620" y="2438400"/>
                </a:moveTo>
                <a:lnTo>
                  <a:pt x="4470" y="2438400"/>
                </a:lnTo>
                <a:lnTo>
                  <a:pt x="4470" y="2477770"/>
                </a:lnTo>
                <a:lnTo>
                  <a:pt x="571" y="2477770"/>
                </a:lnTo>
                <a:lnTo>
                  <a:pt x="571" y="2484120"/>
                </a:lnTo>
                <a:lnTo>
                  <a:pt x="0" y="2484120"/>
                </a:lnTo>
                <a:lnTo>
                  <a:pt x="0" y="3046730"/>
                </a:lnTo>
                <a:lnTo>
                  <a:pt x="0" y="3058160"/>
                </a:lnTo>
                <a:lnTo>
                  <a:pt x="3886" y="3058160"/>
                </a:lnTo>
                <a:lnTo>
                  <a:pt x="3886" y="3046730"/>
                </a:lnTo>
                <a:lnTo>
                  <a:pt x="7620" y="3046730"/>
                </a:lnTo>
                <a:lnTo>
                  <a:pt x="7620" y="2484120"/>
                </a:lnTo>
                <a:lnTo>
                  <a:pt x="7620" y="2477770"/>
                </a:lnTo>
                <a:lnTo>
                  <a:pt x="7620" y="2438400"/>
                </a:lnTo>
                <a:close/>
              </a:path>
              <a:path w="7620" h="3058159">
                <a:moveTo>
                  <a:pt x="7620" y="0"/>
                </a:moveTo>
                <a:lnTo>
                  <a:pt x="3733" y="0"/>
                </a:lnTo>
                <a:lnTo>
                  <a:pt x="3733" y="52070"/>
                </a:lnTo>
                <a:lnTo>
                  <a:pt x="0" y="52070"/>
                </a:lnTo>
                <a:lnTo>
                  <a:pt x="0" y="2053590"/>
                </a:lnTo>
                <a:lnTo>
                  <a:pt x="647" y="2053590"/>
                </a:lnTo>
                <a:lnTo>
                  <a:pt x="647" y="2058670"/>
                </a:lnTo>
                <a:lnTo>
                  <a:pt x="4445" y="2058670"/>
                </a:lnTo>
                <a:lnTo>
                  <a:pt x="4445" y="2105660"/>
                </a:lnTo>
                <a:lnTo>
                  <a:pt x="7620" y="2105660"/>
                </a:lnTo>
                <a:lnTo>
                  <a:pt x="7620" y="2058670"/>
                </a:lnTo>
                <a:lnTo>
                  <a:pt x="7620" y="2053590"/>
                </a:lnTo>
                <a:lnTo>
                  <a:pt x="7620" y="52070"/>
                </a:lnTo>
                <a:lnTo>
                  <a:pt x="7620" y="0"/>
                </a:lnTo>
                <a:close/>
              </a:path>
            </a:pathLst>
          </a:custGeom>
          <a:solidFill>
            <a:srgbClr val="689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8693149" y="3403831"/>
            <a:ext cx="7620" cy="3108960"/>
          </a:xfrm>
          <a:custGeom>
            <a:avLst/>
            <a:gdLst/>
            <a:ahLst/>
            <a:cxnLst/>
            <a:rect l="l" t="t" r="r" b="b"/>
            <a:pathLst>
              <a:path w="7620" h="3108959">
                <a:moveTo>
                  <a:pt x="7620" y="2429279"/>
                </a:moveTo>
                <a:lnTo>
                  <a:pt x="2540" y="2485159"/>
                </a:lnTo>
                <a:lnTo>
                  <a:pt x="0" y="2500761"/>
                </a:lnTo>
                <a:lnTo>
                  <a:pt x="0" y="3108475"/>
                </a:lnTo>
                <a:lnTo>
                  <a:pt x="7620" y="3096283"/>
                </a:lnTo>
                <a:lnTo>
                  <a:pt x="7620" y="2429279"/>
                </a:lnTo>
                <a:close/>
              </a:path>
              <a:path w="7620" h="3108959">
                <a:moveTo>
                  <a:pt x="7620" y="0"/>
                </a:moveTo>
                <a:lnTo>
                  <a:pt x="3809" y="35329"/>
                </a:lnTo>
                <a:lnTo>
                  <a:pt x="0" y="61454"/>
                </a:lnTo>
                <a:lnTo>
                  <a:pt x="0" y="2167659"/>
                </a:lnTo>
                <a:lnTo>
                  <a:pt x="6350" y="2215919"/>
                </a:lnTo>
                <a:lnTo>
                  <a:pt x="7620" y="2232852"/>
                </a:lnTo>
                <a:lnTo>
                  <a:pt x="7620" y="0"/>
                </a:lnTo>
                <a:close/>
              </a:path>
            </a:pathLst>
          </a:custGeom>
          <a:solidFill>
            <a:srgbClr val="679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8700770" y="3333172"/>
            <a:ext cx="7620" cy="3167380"/>
          </a:xfrm>
          <a:custGeom>
            <a:avLst/>
            <a:gdLst/>
            <a:ahLst/>
            <a:cxnLst/>
            <a:rect l="l" t="t" r="r" b="b"/>
            <a:pathLst>
              <a:path w="7620" h="3167379">
                <a:moveTo>
                  <a:pt x="7620" y="0"/>
                </a:moveTo>
                <a:lnTo>
                  <a:pt x="0" y="70658"/>
                </a:lnTo>
                <a:lnTo>
                  <a:pt x="0" y="2303510"/>
                </a:lnTo>
                <a:lnTo>
                  <a:pt x="2539" y="2337377"/>
                </a:lnTo>
                <a:lnTo>
                  <a:pt x="5079" y="2390717"/>
                </a:lnTo>
                <a:lnTo>
                  <a:pt x="3809" y="2444057"/>
                </a:lnTo>
                <a:lnTo>
                  <a:pt x="0" y="2499937"/>
                </a:lnTo>
                <a:lnTo>
                  <a:pt x="0" y="3166941"/>
                </a:lnTo>
                <a:lnTo>
                  <a:pt x="2539" y="3162877"/>
                </a:lnTo>
                <a:lnTo>
                  <a:pt x="7620" y="3156303"/>
                </a:lnTo>
                <a:lnTo>
                  <a:pt x="7620" y="0"/>
                </a:lnTo>
                <a:close/>
              </a:path>
            </a:pathLst>
          </a:custGeom>
          <a:solidFill>
            <a:srgbClr val="6694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8707120" y="3274290"/>
            <a:ext cx="7620" cy="3216910"/>
          </a:xfrm>
          <a:custGeom>
            <a:avLst/>
            <a:gdLst/>
            <a:ahLst/>
            <a:cxnLst/>
            <a:rect l="l" t="t" r="r" b="b"/>
            <a:pathLst>
              <a:path w="7620" h="3216910">
                <a:moveTo>
                  <a:pt x="7620" y="0"/>
                </a:moveTo>
                <a:lnTo>
                  <a:pt x="0" y="70658"/>
                </a:lnTo>
                <a:lnTo>
                  <a:pt x="0" y="3216828"/>
                </a:lnTo>
                <a:lnTo>
                  <a:pt x="7620" y="3206967"/>
                </a:lnTo>
                <a:lnTo>
                  <a:pt x="7620" y="0"/>
                </a:lnTo>
                <a:close/>
              </a:path>
            </a:pathLst>
          </a:custGeom>
          <a:solidFill>
            <a:srgbClr val="669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8714739" y="3203632"/>
            <a:ext cx="7620" cy="3277870"/>
          </a:xfrm>
          <a:custGeom>
            <a:avLst/>
            <a:gdLst/>
            <a:ahLst/>
            <a:cxnLst/>
            <a:rect l="l" t="t" r="r" b="b"/>
            <a:pathLst>
              <a:path w="7620" h="3277870">
                <a:moveTo>
                  <a:pt x="7619" y="0"/>
                </a:moveTo>
                <a:lnTo>
                  <a:pt x="0" y="70658"/>
                </a:lnTo>
                <a:lnTo>
                  <a:pt x="0" y="3277625"/>
                </a:lnTo>
                <a:lnTo>
                  <a:pt x="7619" y="3267764"/>
                </a:lnTo>
                <a:lnTo>
                  <a:pt x="7619" y="0"/>
                </a:lnTo>
                <a:close/>
              </a:path>
            </a:pathLst>
          </a:custGeom>
          <a:solidFill>
            <a:srgbClr val="649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8722360" y="3140825"/>
            <a:ext cx="7620" cy="3330575"/>
          </a:xfrm>
          <a:custGeom>
            <a:avLst/>
            <a:gdLst/>
            <a:ahLst/>
            <a:cxnLst/>
            <a:rect l="l" t="t" r="r" b="b"/>
            <a:pathLst>
              <a:path w="7620" h="3330575">
                <a:moveTo>
                  <a:pt x="7620" y="0"/>
                </a:moveTo>
                <a:lnTo>
                  <a:pt x="2540" y="39254"/>
                </a:lnTo>
                <a:lnTo>
                  <a:pt x="0" y="62807"/>
                </a:lnTo>
                <a:lnTo>
                  <a:pt x="0" y="3330571"/>
                </a:lnTo>
                <a:lnTo>
                  <a:pt x="2540" y="3327284"/>
                </a:lnTo>
                <a:lnTo>
                  <a:pt x="7620" y="3320955"/>
                </a:lnTo>
                <a:lnTo>
                  <a:pt x="7620" y="0"/>
                </a:lnTo>
                <a:close/>
              </a:path>
            </a:pathLst>
          </a:custGeom>
          <a:solidFill>
            <a:srgbClr val="649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8728710" y="3091757"/>
            <a:ext cx="7620" cy="3371850"/>
          </a:xfrm>
          <a:custGeom>
            <a:avLst/>
            <a:gdLst/>
            <a:ahLst/>
            <a:cxnLst/>
            <a:rect l="l" t="t" r="r" b="b"/>
            <a:pathLst>
              <a:path w="7620" h="3371850">
                <a:moveTo>
                  <a:pt x="7620" y="0"/>
                </a:moveTo>
                <a:lnTo>
                  <a:pt x="0" y="58881"/>
                </a:lnTo>
                <a:lnTo>
                  <a:pt x="0" y="3371605"/>
                </a:lnTo>
                <a:lnTo>
                  <a:pt x="7620" y="3362112"/>
                </a:lnTo>
                <a:lnTo>
                  <a:pt x="7620" y="0"/>
                </a:lnTo>
                <a:close/>
              </a:path>
            </a:pathLst>
          </a:custGeom>
          <a:solidFill>
            <a:srgbClr val="638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8736330" y="3042919"/>
            <a:ext cx="7620" cy="3411220"/>
          </a:xfrm>
          <a:custGeom>
            <a:avLst/>
            <a:gdLst/>
            <a:ahLst/>
            <a:cxnLst/>
            <a:rect l="l" t="t" r="r" b="b"/>
            <a:pathLst>
              <a:path w="7620" h="3411220">
                <a:moveTo>
                  <a:pt x="7620" y="0"/>
                </a:moveTo>
                <a:lnTo>
                  <a:pt x="5105" y="0"/>
                </a:lnTo>
                <a:lnTo>
                  <a:pt x="5105" y="29210"/>
                </a:lnTo>
                <a:lnTo>
                  <a:pt x="1295" y="29210"/>
                </a:lnTo>
                <a:lnTo>
                  <a:pt x="1295" y="48260"/>
                </a:lnTo>
                <a:lnTo>
                  <a:pt x="0" y="48260"/>
                </a:lnTo>
                <a:lnTo>
                  <a:pt x="0" y="3401060"/>
                </a:lnTo>
                <a:lnTo>
                  <a:pt x="0" y="3411220"/>
                </a:lnTo>
                <a:lnTo>
                  <a:pt x="3848" y="3411220"/>
                </a:lnTo>
                <a:lnTo>
                  <a:pt x="3848" y="3401060"/>
                </a:lnTo>
                <a:lnTo>
                  <a:pt x="7620" y="3401060"/>
                </a:lnTo>
                <a:lnTo>
                  <a:pt x="7620" y="48260"/>
                </a:lnTo>
                <a:lnTo>
                  <a:pt x="7620" y="29210"/>
                </a:lnTo>
                <a:lnTo>
                  <a:pt x="7620" y="0"/>
                </a:lnTo>
                <a:close/>
              </a:path>
            </a:pathLst>
          </a:custGeom>
          <a:solidFill>
            <a:srgbClr val="628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8743950" y="3009899"/>
            <a:ext cx="7620" cy="3434079"/>
          </a:xfrm>
          <a:custGeom>
            <a:avLst/>
            <a:gdLst/>
            <a:ahLst/>
            <a:cxnLst/>
            <a:rect l="l" t="t" r="r" b="b"/>
            <a:pathLst>
              <a:path w="7620" h="3434079">
                <a:moveTo>
                  <a:pt x="7620" y="0"/>
                </a:moveTo>
                <a:lnTo>
                  <a:pt x="5092" y="0"/>
                </a:lnTo>
                <a:lnTo>
                  <a:pt x="5092" y="19050"/>
                </a:lnTo>
                <a:lnTo>
                  <a:pt x="1295" y="19050"/>
                </a:lnTo>
                <a:lnTo>
                  <a:pt x="1295" y="33020"/>
                </a:lnTo>
                <a:lnTo>
                  <a:pt x="0" y="33020"/>
                </a:lnTo>
                <a:lnTo>
                  <a:pt x="0" y="3425190"/>
                </a:lnTo>
                <a:lnTo>
                  <a:pt x="0" y="3434080"/>
                </a:lnTo>
                <a:lnTo>
                  <a:pt x="3873" y="3434080"/>
                </a:lnTo>
                <a:lnTo>
                  <a:pt x="3873" y="3425190"/>
                </a:lnTo>
                <a:lnTo>
                  <a:pt x="7620" y="3425190"/>
                </a:lnTo>
                <a:lnTo>
                  <a:pt x="7620" y="33020"/>
                </a:lnTo>
                <a:lnTo>
                  <a:pt x="7620" y="19050"/>
                </a:lnTo>
                <a:lnTo>
                  <a:pt x="7620" y="0"/>
                </a:lnTo>
                <a:close/>
              </a:path>
            </a:pathLst>
          </a:custGeom>
          <a:solidFill>
            <a:srgbClr val="618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8750300" y="2989579"/>
            <a:ext cx="7620" cy="3446779"/>
          </a:xfrm>
          <a:custGeom>
            <a:avLst/>
            <a:gdLst/>
            <a:ahLst/>
            <a:cxnLst/>
            <a:rect l="l" t="t" r="r" b="b"/>
            <a:pathLst>
              <a:path w="7620" h="3446779">
                <a:moveTo>
                  <a:pt x="7620" y="0"/>
                </a:moveTo>
                <a:lnTo>
                  <a:pt x="6489" y="0"/>
                </a:lnTo>
                <a:lnTo>
                  <a:pt x="6489" y="6350"/>
                </a:lnTo>
                <a:lnTo>
                  <a:pt x="2514" y="6350"/>
                </a:lnTo>
                <a:lnTo>
                  <a:pt x="2514" y="25400"/>
                </a:lnTo>
                <a:lnTo>
                  <a:pt x="0" y="25400"/>
                </a:lnTo>
                <a:lnTo>
                  <a:pt x="0" y="3437890"/>
                </a:lnTo>
                <a:lnTo>
                  <a:pt x="0" y="3446780"/>
                </a:lnTo>
                <a:lnTo>
                  <a:pt x="3644" y="3446780"/>
                </a:lnTo>
                <a:lnTo>
                  <a:pt x="3644" y="3437890"/>
                </a:lnTo>
                <a:lnTo>
                  <a:pt x="7620" y="3437890"/>
                </a:lnTo>
                <a:lnTo>
                  <a:pt x="7620" y="25400"/>
                </a:lnTo>
                <a:lnTo>
                  <a:pt x="7620" y="6350"/>
                </a:lnTo>
                <a:lnTo>
                  <a:pt x="7620" y="0"/>
                </a:lnTo>
                <a:close/>
              </a:path>
            </a:pathLst>
          </a:custGeom>
          <a:solidFill>
            <a:srgbClr val="618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8757920" y="2973704"/>
            <a:ext cx="7620" cy="3453765"/>
          </a:xfrm>
          <a:custGeom>
            <a:avLst/>
            <a:gdLst/>
            <a:ahLst/>
            <a:cxnLst/>
            <a:rect l="l" t="t" r="r" b="b"/>
            <a:pathLst>
              <a:path w="7620" h="3453765">
                <a:moveTo>
                  <a:pt x="7620" y="0"/>
                </a:moveTo>
                <a:lnTo>
                  <a:pt x="6350" y="1905"/>
                </a:lnTo>
                <a:lnTo>
                  <a:pt x="2539" y="10795"/>
                </a:lnTo>
                <a:lnTo>
                  <a:pt x="0" y="16509"/>
                </a:lnTo>
                <a:lnTo>
                  <a:pt x="0" y="3453265"/>
                </a:lnTo>
                <a:lnTo>
                  <a:pt x="7620" y="3443771"/>
                </a:lnTo>
                <a:lnTo>
                  <a:pt x="7620" y="0"/>
                </a:lnTo>
                <a:close/>
              </a:path>
            </a:pathLst>
          </a:custGeom>
          <a:solidFill>
            <a:srgbClr val="608B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8765539" y="2969259"/>
            <a:ext cx="6350" cy="3448685"/>
          </a:xfrm>
          <a:custGeom>
            <a:avLst/>
            <a:gdLst/>
            <a:ahLst/>
            <a:cxnLst/>
            <a:rect l="l" t="t" r="r" b="b"/>
            <a:pathLst>
              <a:path w="6350" h="3448685">
                <a:moveTo>
                  <a:pt x="6350" y="0"/>
                </a:moveTo>
                <a:lnTo>
                  <a:pt x="5079" y="1270"/>
                </a:lnTo>
                <a:lnTo>
                  <a:pt x="1269" y="2540"/>
                </a:lnTo>
                <a:lnTo>
                  <a:pt x="0" y="4444"/>
                </a:lnTo>
                <a:lnTo>
                  <a:pt x="0" y="3448216"/>
                </a:lnTo>
                <a:lnTo>
                  <a:pt x="6350" y="3440305"/>
                </a:lnTo>
                <a:lnTo>
                  <a:pt x="6350" y="0"/>
                </a:lnTo>
                <a:close/>
              </a:path>
            </a:pathLst>
          </a:custGeom>
          <a:solidFill>
            <a:srgbClr val="5F8A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8771890" y="2967989"/>
            <a:ext cx="7620" cy="3441700"/>
          </a:xfrm>
          <a:custGeom>
            <a:avLst/>
            <a:gdLst/>
            <a:ahLst/>
            <a:cxnLst/>
            <a:rect l="l" t="t" r="r" b="b"/>
            <a:pathLst>
              <a:path w="7620" h="3441700">
                <a:moveTo>
                  <a:pt x="7620" y="1270"/>
                </a:moveTo>
                <a:lnTo>
                  <a:pt x="6985" y="1270"/>
                </a:lnTo>
                <a:lnTo>
                  <a:pt x="6985" y="0"/>
                </a:lnTo>
                <a:lnTo>
                  <a:pt x="635" y="0"/>
                </a:lnTo>
                <a:lnTo>
                  <a:pt x="635" y="1270"/>
                </a:lnTo>
                <a:lnTo>
                  <a:pt x="0" y="1270"/>
                </a:lnTo>
                <a:lnTo>
                  <a:pt x="0" y="3431540"/>
                </a:lnTo>
                <a:lnTo>
                  <a:pt x="0" y="3441700"/>
                </a:lnTo>
                <a:lnTo>
                  <a:pt x="3975" y="3441700"/>
                </a:lnTo>
                <a:lnTo>
                  <a:pt x="3975" y="3431540"/>
                </a:lnTo>
                <a:lnTo>
                  <a:pt x="7620" y="3431540"/>
                </a:lnTo>
                <a:lnTo>
                  <a:pt x="7620" y="1270"/>
                </a:lnTo>
                <a:close/>
              </a:path>
            </a:pathLst>
          </a:custGeom>
          <a:solidFill>
            <a:srgbClr val="5E8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8779510" y="2969259"/>
            <a:ext cx="7620" cy="3430904"/>
          </a:xfrm>
          <a:custGeom>
            <a:avLst/>
            <a:gdLst/>
            <a:ahLst/>
            <a:cxnLst/>
            <a:rect l="l" t="t" r="r" b="b"/>
            <a:pathLst>
              <a:path w="7620" h="3430904">
                <a:moveTo>
                  <a:pt x="0" y="0"/>
                </a:moveTo>
                <a:lnTo>
                  <a:pt x="0" y="3430811"/>
                </a:lnTo>
                <a:lnTo>
                  <a:pt x="7620" y="3421317"/>
                </a:lnTo>
                <a:lnTo>
                  <a:pt x="7620" y="5080"/>
                </a:lnTo>
                <a:lnTo>
                  <a:pt x="5080" y="2540"/>
                </a:lnTo>
                <a:lnTo>
                  <a:pt x="127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5E88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8787130" y="2974339"/>
            <a:ext cx="6350" cy="3416300"/>
          </a:xfrm>
          <a:custGeom>
            <a:avLst/>
            <a:gdLst/>
            <a:ahLst/>
            <a:cxnLst/>
            <a:rect l="l" t="t" r="r" b="b"/>
            <a:pathLst>
              <a:path w="6350" h="3416300">
                <a:moveTo>
                  <a:pt x="6350" y="10160"/>
                </a:moveTo>
                <a:lnTo>
                  <a:pt x="3797" y="10160"/>
                </a:lnTo>
                <a:lnTo>
                  <a:pt x="3797" y="1270"/>
                </a:lnTo>
                <a:lnTo>
                  <a:pt x="635" y="1270"/>
                </a:lnTo>
                <a:lnTo>
                  <a:pt x="635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0" y="3408680"/>
                </a:lnTo>
                <a:lnTo>
                  <a:pt x="0" y="3416300"/>
                </a:lnTo>
                <a:lnTo>
                  <a:pt x="2997" y="3416300"/>
                </a:lnTo>
                <a:lnTo>
                  <a:pt x="2997" y="3408680"/>
                </a:lnTo>
                <a:lnTo>
                  <a:pt x="6350" y="3408680"/>
                </a:lnTo>
                <a:lnTo>
                  <a:pt x="6350" y="10160"/>
                </a:lnTo>
                <a:close/>
              </a:path>
            </a:pathLst>
          </a:custGeom>
          <a:solidFill>
            <a:srgbClr val="5D8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8793480" y="2965449"/>
            <a:ext cx="7620" cy="3417570"/>
          </a:xfrm>
          <a:custGeom>
            <a:avLst/>
            <a:gdLst/>
            <a:ahLst/>
            <a:cxnLst/>
            <a:rect l="l" t="t" r="r" b="b"/>
            <a:pathLst>
              <a:path w="7620" h="3417570">
                <a:moveTo>
                  <a:pt x="7620" y="0"/>
                </a:moveTo>
                <a:lnTo>
                  <a:pt x="0" y="0"/>
                </a:lnTo>
                <a:lnTo>
                  <a:pt x="0" y="19062"/>
                </a:lnTo>
                <a:lnTo>
                  <a:pt x="0" y="3417227"/>
                </a:lnTo>
                <a:lnTo>
                  <a:pt x="7620" y="3407727"/>
                </a:lnTo>
                <a:lnTo>
                  <a:pt x="7620" y="35560"/>
                </a:lnTo>
                <a:lnTo>
                  <a:pt x="7620" y="0"/>
                </a:lnTo>
                <a:close/>
              </a:path>
            </a:pathLst>
          </a:custGeom>
          <a:solidFill>
            <a:srgbClr val="5C8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8801100" y="3001009"/>
            <a:ext cx="7620" cy="3371850"/>
          </a:xfrm>
          <a:custGeom>
            <a:avLst/>
            <a:gdLst/>
            <a:ahLst/>
            <a:cxnLst/>
            <a:rect l="l" t="t" r="r" b="b"/>
            <a:pathLst>
              <a:path w="7620" h="3371850">
                <a:moveTo>
                  <a:pt x="7620" y="22860"/>
                </a:moveTo>
                <a:lnTo>
                  <a:pt x="3810" y="22860"/>
                </a:lnTo>
                <a:lnTo>
                  <a:pt x="3810" y="0"/>
                </a:lnTo>
                <a:lnTo>
                  <a:pt x="0" y="0"/>
                </a:lnTo>
                <a:lnTo>
                  <a:pt x="0" y="22860"/>
                </a:lnTo>
                <a:lnTo>
                  <a:pt x="0" y="3362960"/>
                </a:lnTo>
                <a:lnTo>
                  <a:pt x="0" y="3370580"/>
                </a:lnTo>
                <a:lnTo>
                  <a:pt x="0" y="3371850"/>
                </a:lnTo>
                <a:lnTo>
                  <a:pt x="749" y="3371850"/>
                </a:lnTo>
                <a:lnTo>
                  <a:pt x="749" y="3370580"/>
                </a:lnTo>
                <a:lnTo>
                  <a:pt x="4622" y="3370580"/>
                </a:lnTo>
                <a:lnTo>
                  <a:pt x="4622" y="3362960"/>
                </a:lnTo>
                <a:lnTo>
                  <a:pt x="7620" y="336296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8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8808720" y="3023869"/>
            <a:ext cx="6350" cy="3340735"/>
          </a:xfrm>
          <a:custGeom>
            <a:avLst/>
            <a:gdLst/>
            <a:ahLst/>
            <a:cxnLst/>
            <a:rect l="l" t="t" r="r" b="b"/>
            <a:pathLst>
              <a:path w="6350" h="3340735">
                <a:moveTo>
                  <a:pt x="0" y="0"/>
                </a:moveTo>
                <a:lnTo>
                  <a:pt x="0" y="3340523"/>
                </a:lnTo>
                <a:lnTo>
                  <a:pt x="6350" y="3333326"/>
                </a:lnTo>
                <a:lnTo>
                  <a:pt x="635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5A8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8815070" y="3042919"/>
            <a:ext cx="7620" cy="3314700"/>
          </a:xfrm>
          <a:custGeom>
            <a:avLst/>
            <a:gdLst/>
            <a:ahLst/>
            <a:cxnLst/>
            <a:rect l="l" t="t" r="r" b="b"/>
            <a:pathLst>
              <a:path w="7620" h="3314700">
                <a:moveTo>
                  <a:pt x="0" y="0"/>
                </a:moveTo>
                <a:lnTo>
                  <a:pt x="0" y="3314276"/>
                </a:lnTo>
                <a:lnTo>
                  <a:pt x="6350" y="3307080"/>
                </a:lnTo>
                <a:lnTo>
                  <a:pt x="7620" y="3305900"/>
                </a:lnTo>
                <a:lnTo>
                  <a:pt x="7620" y="28302"/>
                </a:lnTo>
                <a:lnTo>
                  <a:pt x="127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5A8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8822689" y="3071222"/>
            <a:ext cx="7620" cy="3277870"/>
          </a:xfrm>
          <a:custGeom>
            <a:avLst/>
            <a:gdLst/>
            <a:ahLst/>
            <a:cxnLst/>
            <a:rect l="l" t="t" r="r" b="b"/>
            <a:pathLst>
              <a:path w="7620" h="3277870">
                <a:moveTo>
                  <a:pt x="0" y="0"/>
                </a:moveTo>
                <a:lnTo>
                  <a:pt x="0" y="3277597"/>
                </a:lnTo>
                <a:lnTo>
                  <a:pt x="7619" y="3270522"/>
                </a:lnTo>
                <a:lnTo>
                  <a:pt x="7619" y="29391"/>
                </a:lnTo>
                <a:lnTo>
                  <a:pt x="0" y="0"/>
                </a:lnTo>
                <a:close/>
              </a:path>
            </a:pathLst>
          </a:custGeom>
          <a:solidFill>
            <a:srgbClr val="598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8830310" y="3100069"/>
            <a:ext cx="6350" cy="3242310"/>
          </a:xfrm>
          <a:custGeom>
            <a:avLst/>
            <a:gdLst/>
            <a:ahLst/>
            <a:cxnLst/>
            <a:rect l="l" t="t" r="r" b="b"/>
            <a:pathLst>
              <a:path w="6350" h="3242310">
                <a:moveTo>
                  <a:pt x="6350" y="26670"/>
                </a:moveTo>
                <a:lnTo>
                  <a:pt x="5105" y="26670"/>
                </a:lnTo>
                <a:lnTo>
                  <a:pt x="5105" y="15240"/>
                </a:lnTo>
                <a:lnTo>
                  <a:pt x="1828" y="15240"/>
                </a:lnTo>
                <a:lnTo>
                  <a:pt x="1828" y="0"/>
                </a:lnTo>
                <a:lnTo>
                  <a:pt x="0" y="0"/>
                </a:lnTo>
                <a:lnTo>
                  <a:pt x="0" y="15240"/>
                </a:lnTo>
                <a:lnTo>
                  <a:pt x="0" y="26670"/>
                </a:lnTo>
                <a:lnTo>
                  <a:pt x="0" y="3235960"/>
                </a:lnTo>
                <a:lnTo>
                  <a:pt x="0" y="3242310"/>
                </a:lnTo>
                <a:lnTo>
                  <a:pt x="2730" y="3242310"/>
                </a:lnTo>
                <a:lnTo>
                  <a:pt x="2730" y="3235960"/>
                </a:lnTo>
                <a:lnTo>
                  <a:pt x="6350" y="3235960"/>
                </a:lnTo>
                <a:lnTo>
                  <a:pt x="6350" y="26670"/>
                </a:lnTo>
                <a:close/>
              </a:path>
            </a:pathLst>
          </a:custGeom>
          <a:solidFill>
            <a:srgbClr val="5880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8836660" y="3126739"/>
            <a:ext cx="7620" cy="3209290"/>
          </a:xfrm>
          <a:custGeom>
            <a:avLst/>
            <a:gdLst/>
            <a:ahLst/>
            <a:cxnLst/>
            <a:rect l="l" t="t" r="r" b="b"/>
            <a:pathLst>
              <a:path w="7620" h="3209290">
                <a:moveTo>
                  <a:pt x="7620" y="33020"/>
                </a:moveTo>
                <a:lnTo>
                  <a:pt x="3784" y="33020"/>
                </a:lnTo>
                <a:lnTo>
                  <a:pt x="3784" y="0"/>
                </a:lnTo>
                <a:lnTo>
                  <a:pt x="0" y="0"/>
                </a:lnTo>
                <a:lnTo>
                  <a:pt x="0" y="33020"/>
                </a:lnTo>
                <a:lnTo>
                  <a:pt x="0" y="3201670"/>
                </a:lnTo>
                <a:lnTo>
                  <a:pt x="0" y="3206750"/>
                </a:lnTo>
                <a:lnTo>
                  <a:pt x="0" y="3209290"/>
                </a:lnTo>
                <a:lnTo>
                  <a:pt x="1168" y="3209290"/>
                </a:lnTo>
                <a:lnTo>
                  <a:pt x="1168" y="3206750"/>
                </a:lnTo>
                <a:lnTo>
                  <a:pt x="5080" y="3206750"/>
                </a:lnTo>
                <a:lnTo>
                  <a:pt x="5080" y="3201670"/>
                </a:lnTo>
                <a:lnTo>
                  <a:pt x="7620" y="3201670"/>
                </a:lnTo>
                <a:lnTo>
                  <a:pt x="7620" y="33020"/>
                </a:lnTo>
                <a:close/>
              </a:path>
            </a:pathLst>
          </a:custGeom>
          <a:solidFill>
            <a:srgbClr val="577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8844280" y="3159759"/>
            <a:ext cx="7620" cy="3168650"/>
          </a:xfrm>
          <a:custGeom>
            <a:avLst/>
            <a:gdLst/>
            <a:ahLst/>
            <a:cxnLst/>
            <a:rect l="l" t="t" r="r" b="b"/>
            <a:pathLst>
              <a:path w="7620" h="3168650">
                <a:moveTo>
                  <a:pt x="7620" y="34290"/>
                </a:moveTo>
                <a:lnTo>
                  <a:pt x="3797" y="34290"/>
                </a:lnTo>
                <a:lnTo>
                  <a:pt x="3797" y="0"/>
                </a:lnTo>
                <a:lnTo>
                  <a:pt x="0" y="0"/>
                </a:lnTo>
                <a:lnTo>
                  <a:pt x="0" y="34290"/>
                </a:lnTo>
                <a:lnTo>
                  <a:pt x="0" y="3162300"/>
                </a:lnTo>
                <a:lnTo>
                  <a:pt x="0" y="3164840"/>
                </a:lnTo>
                <a:lnTo>
                  <a:pt x="0" y="3168650"/>
                </a:lnTo>
                <a:lnTo>
                  <a:pt x="1905" y="3168650"/>
                </a:lnTo>
                <a:lnTo>
                  <a:pt x="1905" y="3164840"/>
                </a:lnTo>
                <a:lnTo>
                  <a:pt x="5842" y="3164840"/>
                </a:lnTo>
                <a:lnTo>
                  <a:pt x="5842" y="3162300"/>
                </a:lnTo>
                <a:lnTo>
                  <a:pt x="7620" y="3162300"/>
                </a:lnTo>
                <a:lnTo>
                  <a:pt x="7620" y="34290"/>
                </a:lnTo>
                <a:close/>
              </a:path>
            </a:pathLst>
          </a:custGeom>
          <a:solidFill>
            <a:srgbClr val="577E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8851899" y="3193751"/>
            <a:ext cx="6350" cy="3128645"/>
          </a:xfrm>
          <a:custGeom>
            <a:avLst/>
            <a:gdLst/>
            <a:ahLst/>
            <a:cxnLst/>
            <a:rect l="l" t="t" r="r" b="b"/>
            <a:pathLst>
              <a:path w="6350" h="3128645">
                <a:moveTo>
                  <a:pt x="0" y="0"/>
                </a:moveTo>
                <a:lnTo>
                  <a:pt x="0" y="3128467"/>
                </a:lnTo>
                <a:lnTo>
                  <a:pt x="6350" y="3124498"/>
                </a:lnTo>
                <a:lnTo>
                  <a:pt x="6350" y="28014"/>
                </a:lnTo>
                <a:lnTo>
                  <a:pt x="0" y="0"/>
                </a:lnTo>
                <a:close/>
              </a:path>
            </a:pathLst>
          </a:custGeom>
          <a:solidFill>
            <a:srgbClr val="567C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8858249" y="3221765"/>
            <a:ext cx="7620" cy="3096895"/>
          </a:xfrm>
          <a:custGeom>
            <a:avLst/>
            <a:gdLst/>
            <a:ahLst/>
            <a:cxnLst/>
            <a:rect l="l" t="t" r="r" b="b"/>
            <a:pathLst>
              <a:path w="7620" h="3096895">
                <a:moveTo>
                  <a:pt x="0" y="0"/>
                </a:moveTo>
                <a:lnTo>
                  <a:pt x="0" y="3096484"/>
                </a:lnTo>
                <a:lnTo>
                  <a:pt x="7620" y="3091041"/>
                </a:lnTo>
                <a:lnTo>
                  <a:pt x="7620" y="33617"/>
                </a:lnTo>
                <a:lnTo>
                  <a:pt x="0" y="0"/>
                </a:lnTo>
                <a:close/>
              </a:path>
            </a:pathLst>
          </a:custGeom>
          <a:solidFill>
            <a:srgbClr val="557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8865870" y="3255009"/>
            <a:ext cx="7620" cy="3058160"/>
          </a:xfrm>
          <a:custGeom>
            <a:avLst/>
            <a:gdLst/>
            <a:ahLst/>
            <a:cxnLst/>
            <a:rect l="l" t="t" r="r" b="b"/>
            <a:pathLst>
              <a:path w="7620" h="3058160">
                <a:moveTo>
                  <a:pt x="7620" y="34290"/>
                </a:moveTo>
                <a:lnTo>
                  <a:pt x="3797" y="34290"/>
                </a:lnTo>
                <a:lnTo>
                  <a:pt x="3797" y="0"/>
                </a:lnTo>
                <a:lnTo>
                  <a:pt x="0" y="0"/>
                </a:lnTo>
                <a:lnTo>
                  <a:pt x="0" y="34290"/>
                </a:lnTo>
                <a:lnTo>
                  <a:pt x="0" y="3054350"/>
                </a:lnTo>
                <a:lnTo>
                  <a:pt x="0" y="3056890"/>
                </a:lnTo>
                <a:lnTo>
                  <a:pt x="0" y="3058160"/>
                </a:lnTo>
                <a:lnTo>
                  <a:pt x="381" y="3058160"/>
                </a:lnTo>
                <a:lnTo>
                  <a:pt x="381" y="3056890"/>
                </a:lnTo>
                <a:lnTo>
                  <a:pt x="3810" y="3056890"/>
                </a:lnTo>
                <a:lnTo>
                  <a:pt x="3810" y="3054350"/>
                </a:lnTo>
                <a:lnTo>
                  <a:pt x="7620" y="3054350"/>
                </a:lnTo>
                <a:lnTo>
                  <a:pt x="7620" y="34290"/>
                </a:lnTo>
                <a:close/>
              </a:path>
            </a:pathLst>
          </a:custGeom>
          <a:solidFill>
            <a:srgbClr val="547A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8873489" y="3289001"/>
            <a:ext cx="7620" cy="3020060"/>
          </a:xfrm>
          <a:custGeom>
            <a:avLst/>
            <a:gdLst/>
            <a:ahLst/>
            <a:cxnLst/>
            <a:rect l="l" t="t" r="r" b="b"/>
            <a:pathLst>
              <a:path w="7620" h="3020060">
                <a:moveTo>
                  <a:pt x="0" y="0"/>
                </a:moveTo>
                <a:lnTo>
                  <a:pt x="0" y="3019723"/>
                </a:lnTo>
                <a:lnTo>
                  <a:pt x="3809" y="3017818"/>
                </a:lnTo>
                <a:lnTo>
                  <a:pt x="7619" y="3015641"/>
                </a:lnTo>
                <a:lnTo>
                  <a:pt x="7619" y="37998"/>
                </a:lnTo>
                <a:lnTo>
                  <a:pt x="3809" y="16808"/>
                </a:lnTo>
                <a:lnTo>
                  <a:pt x="0" y="0"/>
                </a:lnTo>
                <a:close/>
              </a:path>
            </a:pathLst>
          </a:custGeom>
          <a:solidFill>
            <a:srgbClr val="547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8879840" y="3319779"/>
            <a:ext cx="7620" cy="2985770"/>
          </a:xfrm>
          <a:custGeom>
            <a:avLst/>
            <a:gdLst/>
            <a:ahLst/>
            <a:cxnLst/>
            <a:rect l="l" t="t" r="r" b="b"/>
            <a:pathLst>
              <a:path w="7620" h="2985770">
                <a:moveTo>
                  <a:pt x="7620" y="41910"/>
                </a:moveTo>
                <a:lnTo>
                  <a:pt x="3733" y="41910"/>
                </a:lnTo>
                <a:lnTo>
                  <a:pt x="3733" y="0"/>
                </a:lnTo>
                <a:lnTo>
                  <a:pt x="0" y="0"/>
                </a:lnTo>
                <a:lnTo>
                  <a:pt x="0" y="41910"/>
                </a:lnTo>
                <a:lnTo>
                  <a:pt x="0" y="2981960"/>
                </a:lnTo>
                <a:lnTo>
                  <a:pt x="0" y="2985770"/>
                </a:lnTo>
                <a:lnTo>
                  <a:pt x="3009" y="2985770"/>
                </a:lnTo>
                <a:lnTo>
                  <a:pt x="3009" y="2981960"/>
                </a:lnTo>
                <a:lnTo>
                  <a:pt x="7620" y="2981960"/>
                </a:lnTo>
                <a:lnTo>
                  <a:pt x="7620" y="41910"/>
                </a:lnTo>
                <a:close/>
              </a:path>
            </a:pathLst>
          </a:custGeom>
          <a:solidFill>
            <a:srgbClr val="537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8887460" y="3362316"/>
            <a:ext cx="7620" cy="2939415"/>
          </a:xfrm>
          <a:custGeom>
            <a:avLst/>
            <a:gdLst/>
            <a:ahLst/>
            <a:cxnLst/>
            <a:rect l="l" t="t" r="r" b="b"/>
            <a:pathLst>
              <a:path w="7620" h="2939415">
                <a:moveTo>
                  <a:pt x="0" y="0"/>
                </a:moveTo>
                <a:lnTo>
                  <a:pt x="0" y="2938947"/>
                </a:lnTo>
                <a:lnTo>
                  <a:pt x="7620" y="2936089"/>
                </a:lnTo>
                <a:lnTo>
                  <a:pt x="7620" y="42379"/>
                </a:lnTo>
                <a:lnTo>
                  <a:pt x="0" y="0"/>
                </a:lnTo>
                <a:close/>
              </a:path>
            </a:pathLst>
          </a:custGeom>
          <a:solidFill>
            <a:srgbClr val="5277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8893810" y="3397249"/>
            <a:ext cx="7620" cy="2901950"/>
          </a:xfrm>
          <a:custGeom>
            <a:avLst/>
            <a:gdLst/>
            <a:ahLst/>
            <a:cxnLst/>
            <a:rect l="l" t="t" r="r" b="b"/>
            <a:pathLst>
              <a:path w="7620" h="2901950">
                <a:moveTo>
                  <a:pt x="7620" y="43180"/>
                </a:moveTo>
                <a:lnTo>
                  <a:pt x="3810" y="43180"/>
                </a:lnTo>
                <a:lnTo>
                  <a:pt x="3810" y="0"/>
                </a:lnTo>
                <a:lnTo>
                  <a:pt x="0" y="0"/>
                </a:lnTo>
                <a:lnTo>
                  <a:pt x="0" y="43180"/>
                </a:lnTo>
                <a:lnTo>
                  <a:pt x="0" y="2899410"/>
                </a:lnTo>
                <a:lnTo>
                  <a:pt x="0" y="2900680"/>
                </a:lnTo>
                <a:lnTo>
                  <a:pt x="0" y="2901950"/>
                </a:lnTo>
                <a:lnTo>
                  <a:pt x="838" y="2901950"/>
                </a:lnTo>
                <a:lnTo>
                  <a:pt x="838" y="2900680"/>
                </a:lnTo>
                <a:lnTo>
                  <a:pt x="5080" y="2900680"/>
                </a:lnTo>
                <a:lnTo>
                  <a:pt x="5080" y="2899410"/>
                </a:lnTo>
                <a:lnTo>
                  <a:pt x="7620" y="2899410"/>
                </a:lnTo>
                <a:lnTo>
                  <a:pt x="7620" y="43180"/>
                </a:lnTo>
                <a:close/>
              </a:path>
            </a:pathLst>
          </a:custGeom>
          <a:solidFill>
            <a:srgbClr val="517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8901430" y="3440429"/>
            <a:ext cx="7620" cy="2856230"/>
          </a:xfrm>
          <a:custGeom>
            <a:avLst/>
            <a:gdLst/>
            <a:ahLst/>
            <a:cxnLst/>
            <a:rect l="l" t="t" r="r" b="b"/>
            <a:pathLst>
              <a:path w="7620" h="2856229">
                <a:moveTo>
                  <a:pt x="7620" y="41910"/>
                </a:moveTo>
                <a:lnTo>
                  <a:pt x="3835" y="41910"/>
                </a:lnTo>
                <a:lnTo>
                  <a:pt x="3835" y="0"/>
                </a:lnTo>
                <a:lnTo>
                  <a:pt x="0" y="0"/>
                </a:lnTo>
                <a:lnTo>
                  <a:pt x="0" y="41910"/>
                </a:lnTo>
                <a:lnTo>
                  <a:pt x="0" y="2854960"/>
                </a:lnTo>
                <a:lnTo>
                  <a:pt x="0" y="2856230"/>
                </a:lnTo>
                <a:lnTo>
                  <a:pt x="2540" y="2856230"/>
                </a:lnTo>
                <a:lnTo>
                  <a:pt x="2540" y="2854960"/>
                </a:lnTo>
                <a:lnTo>
                  <a:pt x="7620" y="2854960"/>
                </a:lnTo>
                <a:lnTo>
                  <a:pt x="7620" y="41910"/>
                </a:lnTo>
                <a:close/>
              </a:path>
            </a:pathLst>
          </a:custGeom>
          <a:solidFill>
            <a:srgbClr val="507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8909049" y="3482392"/>
            <a:ext cx="7620" cy="2813050"/>
          </a:xfrm>
          <a:custGeom>
            <a:avLst/>
            <a:gdLst/>
            <a:ahLst/>
            <a:cxnLst/>
            <a:rect l="l" t="t" r="r" b="b"/>
            <a:pathLst>
              <a:path w="7620" h="2813050">
                <a:moveTo>
                  <a:pt x="0" y="0"/>
                </a:moveTo>
                <a:lnTo>
                  <a:pt x="0" y="2812680"/>
                </a:lnTo>
                <a:lnTo>
                  <a:pt x="7620" y="2811727"/>
                </a:lnTo>
                <a:lnTo>
                  <a:pt x="7620" y="42379"/>
                </a:lnTo>
                <a:lnTo>
                  <a:pt x="0" y="0"/>
                </a:lnTo>
                <a:close/>
              </a:path>
            </a:pathLst>
          </a:custGeom>
          <a:solidFill>
            <a:srgbClr val="50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8915400" y="3517899"/>
            <a:ext cx="7620" cy="2776220"/>
          </a:xfrm>
          <a:custGeom>
            <a:avLst/>
            <a:gdLst/>
            <a:ahLst/>
            <a:cxnLst/>
            <a:rect l="l" t="t" r="r" b="b"/>
            <a:pathLst>
              <a:path w="7620" h="2776220">
                <a:moveTo>
                  <a:pt x="7620" y="41910"/>
                </a:moveTo>
                <a:lnTo>
                  <a:pt x="3797" y="41910"/>
                </a:lnTo>
                <a:lnTo>
                  <a:pt x="3797" y="0"/>
                </a:lnTo>
                <a:lnTo>
                  <a:pt x="0" y="0"/>
                </a:lnTo>
                <a:lnTo>
                  <a:pt x="0" y="41910"/>
                </a:lnTo>
                <a:lnTo>
                  <a:pt x="0" y="2774950"/>
                </a:lnTo>
                <a:lnTo>
                  <a:pt x="0" y="2776220"/>
                </a:lnTo>
                <a:lnTo>
                  <a:pt x="6985" y="2776220"/>
                </a:lnTo>
                <a:lnTo>
                  <a:pt x="6985" y="2774950"/>
                </a:lnTo>
                <a:lnTo>
                  <a:pt x="7620" y="2774950"/>
                </a:lnTo>
                <a:lnTo>
                  <a:pt x="7620" y="41910"/>
                </a:lnTo>
                <a:close/>
              </a:path>
            </a:pathLst>
          </a:custGeom>
          <a:solidFill>
            <a:srgbClr val="4F7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8923020" y="3559809"/>
            <a:ext cx="7620" cy="2733040"/>
          </a:xfrm>
          <a:custGeom>
            <a:avLst/>
            <a:gdLst/>
            <a:ahLst/>
            <a:cxnLst/>
            <a:rect l="l" t="t" r="r" b="b"/>
            <a:pathLst>
              <a:path w="7620" h="2733040">
                <a:moveTo>
                  <a:pt x="7620" y="43180"/>
                </a:moveTo>
                <a:lnTo>
                  <a:pt x="3822" y="43180"/>
                </a:lnTo>
                <a:lnTo>
                  <a:pt x="3822" y="0"/>
                </a:lnTo>
                <a:lnTo>
                  <a:pt x="0" y="0"/>
                </a:lnTo>
                <a:lnTo>
                  <a:pt x="0" y="43180"/>
                </a:lnTo>
                <a:lnTo>
                  <a:pt x="0" y="2733040"/>
                </a:lnTo>
                <a:lnTo>
                  <a:pt x="7620" y="2733040"/>
                </a:lnTo>
                <a:lnTo>
                  <a:pt x="7620" y="43180"/>
                </a:lnTo>
                <a:close/>
              </a:path>
            </a:pathLst>
          </a:custGeom>
          <a:solidFill>
            <a:srgbClr val="4E7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8930640" y="3602989"/>
            <a:ext cx="7620" cy="2689860"/>
          </a:xfrm>
          <a:custGeom>
            <a:avLst/>
            <a:gdLst/>
            <a:ahLst/>
            <a:cxnLst/>
            <a:rect l="l" t="t" r="r" b="b"/>
            <a:pathLst>
              <a:path w="7620" h="2689860">
                <a:moveTo>
                  <a:pt x="7620" y="41910"/>
                </a:moveTo>
                <a:lnTo>
                  <a:pt x="3860" y="41910"/>
                </a:lnTo>
                <a:lnTo>
                  <a:pt x="3860" y="0"/>
                </a:lnTo>
                <a:lnTo>
                  <a:pt x="0" y="0"/>
                </a:lnTo>
                <a:lnTo>
                  <a:pt x="0" y="41910"/>
                </a:lnTo>
                <a:lnTo>
                  <a:pt x="0" y="2688590"/>
                </a:lnTo>
                <a:lnTo>
                  <a:pt x="0" y="2689860"/>
                </a:lnTo>
                <a:lnTo>
                  <a:pt x="1905" y="2689860"/>
                </a:lnTo>
                <a:lnTo>
                  <a:pt x="1905" y="2688590"/>
                </a:lnTo>
                <a:lnTo>
                  <a:pt x="6350" y="2688590"/>
                </a:lnTo>
                <a:lnTo>
                  <a:pt x="7620" y="2688679"/>
                </a:lnTo>
                <a:lnTo>
                  <a:pt x="7620" y="41910"/>
                </a:lnTo>
                <a:close/>
              </a:path>
            </a:pathLst>
          </a:custGeom>
          <a:solidFill>
            <a:srgbClr val="4D7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8936989" y="3637784"/>
            <a:ext cx="7620" cy="2654300"/>
          </a:xfrm>
          <a:custGeom>
            <a:avLst/>
            <a:gdLst/>
            <a:ahLst/>
            <a:cxnLst/>
            <a:rect l="l" t="t" r="r" b="b"/>
            <a:pathLst>
              <a:path w="7620" h="2654300">
                <a:moveTo>
                  <a:pt x="0" y="0"/>
                </a:moveTo>
                <a:lnTo>
                  <a:pt x="0" y="2653795"/>
                </a:lnTo>
                <a:lnTo>
                  <a:pt x="7619" y="2654271"/>
                </a:lnTo>
                <a:lnTo>
                  <a:pt x="7619" y="42379"/>
                </a:lnTo>
                <a:lnTo>
                  <a:pt x="0" y="0"/>
                </a:lnTo>
                <a:close/>
              </a:path>
            </a:pathLst>
          </a:custGeom>
          <a:solidFill>
            <a:srgbClr val="4D6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8944610" y="3680164"/>
            <a:ext cx="7620" cy="2612390"/>
          </a:xfrm>
          <a:custGeom>
            <a:avLst/>
            <a:gdLst/>
            <a:ahLst/>
            <a:cxnLst/>
            <a:rect l="l" t="t" r="r" b="b"/>
            <a:pathLst>
              <a:path w="7620" h="2612390">
                <a:moveTo>
                  <a:pt x="0" y="0"/>
                </a:moveTo>
                <a:lnTo>
                  <a:pt x="0" y="2611892"/>
                </a:lnTo>
                <a:lnTo>
                  <a:pt x="7620" y="2612368"/>
                </a:lnTo>
                <a:lnTo>
                  <a:pt x="7620" y="42379"/>
                </a:lnTo>
                <a:lnTo>
                  <a:pt x="0" y="0"/>
                </a:lnTo>
                <a:close/>
              </a:path>
            </a:pathLst>
          </a:custGeom>
          <a:solidFill>
            <a:srgbClr val="4C6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8952230" y="3722369"/>
            <a:ext cx="7620" cy="2570480"/>
          </a:xfrm>
          <a:custGeom>
            <a:avLst/>
            <a:gdLst/>
            <a:ahLst/>
            <a:cxnLst/>
            <a:rect l="l" t="t" r="r" b="b"/>
            <a:pathLst>
              <a:path w="7620" h="2570479">
                <a:moveTo>
                  <a:pt x="7620" y="43180"/>
                </a:moveTo>
                <a:lnTo>
                  <a:pt x="3848" y="43180"/>
                </a:lnTo>
                <a:lnTo>
                  <a:pt x="3848" y="0"/>
                </a:lnTo>
                <a:lnTo>
                  <a:pt x="0" y="0"/>
                </a:lnTo>
                <a:lnTo>
                  <a:pt x="0" y="43180"/>
                </a:lnTo>
                <a:lnTo>
                  <a:pt x="0" y="2570480"/>
                </a:lnTo>
                <a:lnTo>
                  <a:pt x="7620" y="2570480"/>
                </a:lnTo>
                <a:lnTo>
                  <a:pt x="7620" y="43180"/>
                </a:lnTo>
                <a:close/>
              </a:path>
            </a:pathLst>
          </a:custGeom>
          <a:solidFill>
            <a:srgbClr val="4B6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8958579" y="3757860"/>
            <a:ext cx="7620" cy="2536190"/>
          </a:xfrm>
          <a:custGeom>
            <a:avLst/>
            <a:gdLst/>
            <a:ahLst/>
            <a:cxnLst/>
            <a:rect l="l" t="t" r="r" b="b"/>
            <a:pathLst>
              <a:path w="7620" h="2536190">
                <a:moveTo>
                  <a:pt x="0" y="0"/>
                </a:moveTo>
                <a:lnTo>
                  <a:pt x="0" y="2535139"/>
                </a:lnTo>
                <a:lnTo>
                  <a:pt x="7620" y="2536035"/>
                </a:lnTo>
                <a:lnTo>
                  <a:pt x="7620" y="42379"/>
                </a:lnTo>
                <a:lnTo>
                  <a:pt x="0" y="0"/>
                </a:lnTo>
                <a:close/>
              </a:path>
            </a:pathLst>
          </a:custGeom>
          <a:solidFill>
            <a:srgbClr val="4A6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966200" y="3799839"/>
            <a:ext cx="7620" cy="2495550"/>
          </a:xfrm>
          <a:custGeom>
            <a:avLst/>
            <a:gdLst/>
            <a:ahLst/>
            <a:cxnLst/>
            <a:rect l="l" t="t" r="r" b="b"/>
            <a:pathLst>
              <a:path w="7620" h="2495550">
                <a:moveTo>
                  <a:pt x="7620" y="45720"/>
                </a:moveTo>
                <a:lnTo>
                  <a:pt x="5676" y="45720"/>
                </a:lnTo>
                <a:lnTo>
                  <a:pt x="5676" y="21590"/>
                </a:lnTo>
                <a:lnTo>
                  <a:pt x="1866" y="21590"/>
                </a:lnTo>
                <a:lnTo>
                  <a:pt x="1866" y="0"/>
                </a:lnTo>
                <a:lnTo>
                  <a:pt x="0" y="0"/>
                </a:lnTo>
                <a:lnTo>
                  <a:pt x="0" y="21590"/>
                </a:lnTo>
                <a:lnTo>
                  <a:pt x="0" y="45720"/>
                </a:lnTo>
                <a:lnTo>
                  <a:pt x="0" y="2494280"/>
                </a:lnTo>
                <a:lnTo>
                  <a:pt x="7289" y="2494280"/>
                </a:lnTo>
                <a:lnTo>
                  <a:pt x="7289" y="2495550"/>
                </a:lnTo>
                <a:lnTo>
                  <a:pt x="7620" y="2495550"/>
                </a:lnTo>
                <a:lnTo>
                  <a:pt x="7620" y="2494280"/>
                </a:lnTo>
                <a:lnTo>
                  <a:pt x="7620" y="45720"/>
                </a:lnTo>
                <a:close/>
              </a:path>
            </a:pathLst>
          </a:custGeom>
          <a:solidFill>
            <a:srgbClr val="4A6B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973820" y="3845559"/>
            <a:ext cx="7620" cy="2449830"/>
          </a:xfrm>
          <a:custGeom>
            <a:avLst/>
            <a:gdLst/>
            <a:ahLst/>
            <a:cxnLst/>
            <a:rect l="l" t="t" r="r" b="b"/>
            <a:pathLst>
              <a:path w="7620" h="2449829">
                <a:moveTo>
                  <a:pt x="7620" y="49530"/>
                </a:moveTo>
                <a:lnTo>
                  <a:pt x="3771" y="49530"/>
                </a:lnTo>
                <a:lnTo>
                  <a:pt x="3771" y="0"/>
                </a:lnTo>
                <a:lnTo>
                  <a:pt x="0" y="0"/>
                </a:lnTo>
                <a:lnTo>
                  <a:pt x="0" y="2449830"/>
                </a:lnTo>
                <a:lnTo>
                  <a:pt x="7620" y="2449830"/>
                </a:lnTo>
                <a:lnTo>
                  <a:pt x="7620" y="1841500"/>
                </a:lnTo>
                <a:lnTo>
                  <a:pt x="5080" y="1841500"/>
                </a:lnTo>
                <a:lnTo>
                  <a:pt x="5080" y="1729740"/>
                </a:lnTo>
                <a:lnTo>
                  <a:pt x="2540" y="1729740"/>
                </a:lnTo>
                <a:lnTo>
                  <a:pt x="2540" y="1630680"/>
                </a:lnTo>
                <a:lnTo>
                  <a:pt x="5067" y="1630680"/>
                </a:lnTo>
                <a:lnTo>
                  <a:pt x="5067" y="1555750"/>
                </a:lnTo>
                <a:lnTo>
                  <a:pt x="7620" y="1555750"/>
                </a:lnTo>
                <a:lnTo>
                  <a:pt x="7620" y="49530"/>
                </a:lnTo>
                <a:close/>
              </a:path>
            </a:pathLst>
          </a:custGeom>
          <a:solidFill>
            <a:srgbClr val="496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980170" y="3887469"/>
            <a:ext cx="7620" cy="2409190"/>
          </a:xfrm>
          <a:custGeom>
            <a:avLst/>
            <a:gdLst/>
            <a:ahLst/>
            <a:cxnLst/>
            <a:rect l="l" t="t" r="r" b="b"/>
            <a:pathLst>
              <a:path w="7620" h="2409190">
                <a:moveTo>
                  <a:pt x="7620" y="1858010"/>
                </a:moveTo>
                <a:lnTo>
                  <a:pt x="4419" y="1858010"/>
                </a:lnTo>
                <a:lnTo>
                  <a:pt x="4419" y="1799590"/>
                </a:lnTo>
                <a:lnTo>
                  <a:pt x="635" y="1799590"/>
                </a:lnTo>
                <a:lnTo>
                  <a:pt x="635" y="1771650"/>
                </a:lnTo>
                <a:lnTo>
                  <a:pt x="0" y="1771650"/>
                </a:lnTo>
                <a:lnTo>
                  <a:pt x="0" y="1799590"/>
                </a:lnTo>
                <a:lnTo>
                  <a:pt x="0" y="1858010"/>
                </a:lnTo>
                <a:lnTo>
                  <a:pt x="0" y="2407920"/>
                </a:lnTo>
                <a:lnTo>
                  <a:pt x="3175" y="2407920"/>
                </a:lnTo>
                <a:lnTo>
                  <a:pt x="3175" y="2409190"/>
                </a:lnTo>
                <a:lnTo>
                  <a:pt x="7620" y="2409190"/>
                </a:lnTo>
                <a:lnTo>
                  <a:pt x="7620" y="2407920"/>
                </a:lnTo>
                <a:lnTo>
                  <a:pt x="7620" y="1858010"/>
                </a:lnTo>
                <a:close/>
              </a:path>
              <a:path w="7620" h="2409190">
                <a:moveTo>
                  <a:pt x="7620" y="48260"/>
                </a:moveTo>
                <a:lnTo>
                  <a:pt x="3835" y="48260"/>
                </a:lnTo>
                <a:lnTo>
                  <a:pt x="3835" y="0"/>
                </a:lnTo>
                <a:lnTo>
                  <a:pt x="0" y="0"/>
                </a:lnTo>
                <a:lnTo>
                  <a:pt x="0" y="48260"/>
                </a:lnTo>
                <a:lnTo>
                  <a:pt x="0" y="1445260"/>
                </a:lnTo>
                <a:lnTo>
                  <a:pt x="0" y="1494790"/>
                </a:lnTo>
                <a:lnTo>
                  <a:pt x="0" y="1532890"/>
                </a:lnTo>
                <a:lnTo>
                  <a:pt x="1244" y="1532890"/>
                </a:lnTo>
                <a:lnTo>
                  <a:pt x="1244" y="1494790"/>
                </a:lnTo>
                <a:lnTo>
                  <a:pt x="5080" y="1494790"/>
                </a:lnTo>
                <a:lnTo>
                  <a:pt x="5080" y="1445260"/>
                </a:lnTo>
                <a:lnTo>
                  <a:pt x="7620" y="1445260"/>
                </a:lnTo>
                <a:lnTo>
                  <a:pt x="7620" y="48260"/>
                </a:lnTo>
                <a:close/>
              </a:path>
            </a:pathLst>
          </a:custGeom>
          <a:solidFill>
            <a:srgbClr val="486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8987790" y="3935729"/>
            <a:ext cx="7620" cy="2362200"/>
          </a:xfrm>
          <a:custGeom>
            <a:avLst/>
            <a:gdLst/>
            <a:ahLst/>
            <a:cxnLst/>
            <a:rect l="l" t="t" r="r" b="b"/>
            <a:pathLst>
              <a:path w="7620" h="2362200">
                <a:moveTo>
                  <a:pt x="7620" y="1880882"/>
                </a:moveTo>
                <a:lnTo>
                  <a:pt x="0" y="1810219"/>
                </a:lnTo>
                <a:lnTo>
                  <a:pt x="0" y="2360942"/>
                </a:lnTo>
                <a:lnTo>
                  <a:pt x="7620" y="2362022"/>
                </a:lnTo>
                <a:lnTo>
                  <a:pt x="7620" y="1880882"/>
                </a:lnTo>
                <a:close/>
              </a:path>
              <a:path w="7620" h="2362200">
                <a:moveTo>
                  <a:pt x="7620" y="49530"/>
                </a:moveTo>
                <a:lnTo>
                  <a:pt x="3810" y="49530"/>
                </a:lnTo>
                <a:lnTo>
                  <a:pt x="3810" y="0"/>
                </a:lnTo>
                <a:lnTo>
                  <a:pt x="0" y="0"/>
                </a:lnTo>
                <a:lnTo>
                  <a:pt x="0" y="49530"/>
                </a:lnTo>
                <a:lnTo>
                  <a:pt x="0" y="1337310"/>
                </a:lnTo>
                <a:lnTo>
                  <a:pt x="0" y="1360170"/>
                </a:lnTo>
                <a:lnTo>
                  <a:pt x="0" y="1397000"/>
                </a:lnTo>
                <a:lnTo>
                  <a:pt x="1905" y="1397000"/>
                </a:lnTo>
                <a:lnTo>
                  <a:pt x="1905" y="1360170"/>
                </a:lnTo>
                <a:lnTo>
                  <a:pt x="5715" y="1360170"/>
                </a:lnTo>
                <a:lnTo>
                  <a:pt x="5715" y="1337310"/>
                </a:lnTo>
                <a:lnTo>
                  <a:pt x="7620" y="1337310"/>
                </a:lnTo>
                <a:lnTo>
                  <a:pt x="7620" y="49530"/>
                </a:lnTo>
                <a:close/>
              </a:path>
            </a:pathLst>
          </a:custGeom>
          <a:solidFill>
            <a:srgbClr val="476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8995410" y="3985259"/>
            <a:ext cx="7620" cy="2313940"/>
          </a:xfrm>
          <a:custGeom>
            <a:avLst/>
            <a:gdLst/>
            <a:ahLst/>
            <a:cxnLst/>
            <a:rect l="l" t="t" r="r" b="b"/>
            <a:pathLst>
              <a:path w="7620" h="2313940">
                <a:moveTo>
                  <a:pt x="7620" y="1883410"/>
                </a:moveTo>
                <a:lnTo>
                  <a:pt x="3810" y="1883410"/>
                </a:lnTo>
                <a:lnTo>
                  <a:pt x="3810" y="1831340"/>
                </a:lnTo>
                <a:lnTo>
                  <a:pt x="0" y="1831340"/>
                </a:lnTo>
                <a:lnTo>
                  <a:pt x="0" y="1883410"/>
                </a:lnTo>
                <a:lnTo>
                  <a:pt x="0" y="2312670"/>
                </a:lnTo>
                <a:lnTo>
                  <a:pt x="3619" y="2312670"/>
                </a:lnTo>
                <a:lnTo>
                  <a:pt x="3619" y="2313940"/>
                </a:lnTo>
                <a:lnTo>
                  <a:pt x="7620" y="2313940"/>
                </a:lnTo>
                <a:lnTo>
                  <a:pt x="7620" y="2312670"/>
                </a:lnTo>
                <a:lnTo>
                  <a:pt x="7620" y="1883410"/>
                </a:lnTo>
                <a:close/>
              </a:path>
              <a:path w="7620" h="2313940">
                <a:moveTo>
                  <a:pt x="7620" y="48260"/>
                </a:moveTo>
                <a:lnTo>
                  <a:pt x="3784" y="48260"/>
                </a:lnTo>
                <a:lnTo>
                  <a:pt x="3784" y="0"/>
                </a:lnTo>
                <a:lnTo>
                  <a:pt x="0" y="0"/>
                </a:lnTo>
                <a:lnTo>
                  <a:pt x="0" y="48260"/>
                </a:lnTo>
                <a:lnTo>
                  <a:pt x="0" y="1250950"/>
                </a:lnTo>
                <a:lnTo>
                  <a:pt x="0" y="1272540"/>
                </a:lnTo>
                <a:lnTo>
                  <a:pt x="0" y="1287780"/>
                </a:lnTo>
                <a:lnTo>
                  <a:pt x="1270" y="1287780"/>
                </a:lnTo>
                <a:lnTo>
                  <a:pt x="1270" y="1272540"/>
                </a:lnTo>
                <a:lnTo>
                  <a:pt x="5054" y="1272540"/>
                </a:lnTo>
                <a:lnTo>
                  <a:pt x="5054" y="1250950"/>
                </a:lnTo>
                <a:lnTo>
                  <a:pt x="7620" y="1250950"/>
                </a:lnTo>
                <a:lnTo>
                  <a:pt x="7620" y="48260"/>
                </a:lnTo>
                <a:close/>
              </a:path>
            </a:pathLst>
          </a:custGeom>
          <a:solidFill>
            <a:srgbClr val="4666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9001760" y="4025899"/>
            <a:ext cx="7620" cy="2275840"/>
          </a:xfrm>
          <a:custGeom>
            <a:avLst/>
            <a:gdLst/>
            <a:ahLst/>
            <a:cxnLst/>
            <a:rect l="l" t="t" r="r" b="b"/>
            <a:pathLst>
              <a:path w="7620" h="2275840">
                <a:moveTo>
                  <a:pt x="7620" y="1886026"/>
                </a:moveTo>
                <a:lnTo>
                  <a:pt x="0" y="1834032"/>
                </a:lnTo>
                <a:lnTo>
                  <a:pt x="0" y="2273401"/>
                </a:lnTo>
                <a:lnTo>
                  <a:pt x="7620" y="2275459"/>
                </a:lnTo>
                <a:lnTo>
                  <a:pt x="7620" y="1886026"/>
                </a:lnTo>
                <a:close/>
              </a:path>
              <a:path w="7620" h="2275840">
                <a:moveTo>
                  <a:pt x="7620" y="49530"/>
                </a:moveTo>
                <a:lnTo>
                  <a:pt x="3848" y="49530"/>
                </a:lnTo>
                <a:lnTo>
                  <a:pt x="3848" y="0"/>
                </a:lnTo>
                <a:lnTo>
                  <a:pt x="0" y="0"/>
                </a:lnTo>
                <a:lnTo>
                  <a:pt x="0" y="49530"/>
                </a:lnTo>
                <a:lnTo>
                  <a:pt x="0" y="1186180"/>
                </a:lnTo>
                <a:lnTo>
                  <a:pt x="0" y="1193800"/>
                </a:lnTo>
                <a:lnTo>
                  <a:pt x="0" y="1215390"/>
                </a:lnTo>
                <a:lnTo>
                  <a:pt x="2552" y="1215390"/>
                </a:lnTo>
                <a:lnTo>
                  <a:pt x="2552" y="1193800"/>
                </a:lnTo>
                <a:lnTo>
                  <a:pt x="6299" y="1193800"/>
                </a:lnTo>
                <a:lnTo>
                  <a:pt x="6299" y="1186180"/>
                </a:lnTo>
                <a:lnTo>
                  <a:pt x="7620" y="1186180"/>
                </a:lnTo>
                <a:lnTo>
                  <a:pt x="7620" y="49530"/>
                </a:lnTo>
                <a:close/>
              </a:path>
            </a:pathLst>
          </a:custGeom>
          <a:solidFill>
            <a:srgbClr val="466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9009380" y="4074921"/>
            <a:ext cx="7620" cy="2228850"/>
          </a:xfrm>
          <a:custGeom>
            <a:avLst/>
            <a:gdLst/>
            <a:ahLst/>
            <a:cxnLst/>
            <a:rect l="l" t="t" r="r" b="b"/>
            <a:pathLst>
              <a:path w="7620" h="2228850">
                <a:moveTo>
                  <a:pt x="7620" y="1888998"/>
                </a:moveTo>
                <a:lnTo>
                  <a:pt x="0" y="1837004"/>
                </a:lnTo>
                <a:lnTo>
                  <a:pt x="0" y="2226437"/>
                </a:lnTo>
                <a:lnTo>
                  <a:pt x="7620" y="2228481"/>
                </a:lnTo>
                <a:lnTo>
                  <a:pt x="7620" y="1888998"/>
                </a:lnTo>
                <a:close/>
              </a:path>
              <a:path w="7620" h="2228850">
                <a:moveTo>
                  <a:pt x="7620" y="49060"/>
                </a:moveTo>
                <a:lnTo>
                  <a:pt x="0" y="0"/>
                </a:lnTo>
                <a:lnTo>
                  <a:pt x="0" y="1136853"/>
                </a:lnTo>
                <a:lnTo>
                  <a:pt x="7620" y="1113028"/>
                </a:lnTo>
                <a:lnTo>
                  <a:pt x="7620" y="49060"/>
                </a:lnTo>
                <a:close/>
              </a:path>
            </a:pathLst>
          </a:custGeom>
          <a:solidFill>
            <a:srgbClr val="456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9015730" y="4115803"/>
            <a:ext cx="7620" cy="2190115"/>
          </a:xfrm>
          <a:custGeom>
            <a:avLst/>
            <a:gdLst/>
            <a:ahLst/>
            <a:cxnLst/>
            <a:rect l="l" t="t" r="r" b="b"/>
            <a:pathLst>
              <a:path w="7620" h="2190115">
                <a:moveTo>
                  <a:pt x="7620" y="1886216"/>
                </a:moveTo>
                <a:lnTo>
                  <a:pt x="4406" y="1886216"/>
                </a:lnTo>
                <a:lnTo>
                  <a:pt x="4406" y="1848116"/>
                </a:lnTo>
                <a:lnTo>
                  <a:pt x="609" y="1848116"/>
                </a:lnTo>
                <a:lnTo>
                  <a:pt x="609" y="1839226"/>
                </a:lnTo>
                <a:lnTo>
                  <a:pt x="0" y="1839226"/>
                </a:lnTo>
                <a:lnTo>
                  <a:pt x="0" y="1848116"/>
                </a:lnTo>
                <a:lnTo>
                  <a:pt x="0" y="1886216"/>
                </a:lnTo>
                <a:lnTo>
                  <a:pt x="0" y="2187206"/>
                </a:lnTo>
                <a:lnTo>
                  <a:pt x="4533" y="2187206"/>
                </a:lnTo>
                <a:lnTo>
                  <a:pt x="4533" y="2189746"/>
                </a:lnTo>
                <a:lnTo>
                  <a:pt x="7620" y="2189746"/>
                </a:lnTo>
                <a:lnTo>
                  <a:pt x="7620" y="2187206"/>
                </a:lnTo>
                <a:lnTo>
                  <a:pt x="7620" y="1886216"/>
                </a:lnTo>
                <a:close/>
              </a:path>
              <a:path w="7620" h="2190115">
                <a:moveTo>
                  <a:pt x="7620" y="49072"/>
                </a:moveTo>
                <a:lnTo>
                  <a:pt x="0" y="0"/>
                </a:lnTo>
                <a:lnTo>
                  <a:pt x="0" y="1076121"/>
                </a:lnTo>
                <a:lnTo>
                  <a:pt x="7620" y="1052309"/>
                </a:lnTo>
                <a:lnTo>
                  <a:pt x="7620" y="49072"/>
                </a:lnTo>
                <a:close/>
              </a:path>
            </a:pathLst>
          </a:custGeom>
          <a:solidFill>
            <a:srgbClr val="446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9023350" y="4164329"/>
            <a:ext cx="7620" cy="2142490"/>
          </a:xfrm>
          <a:custGeom>
            <a:avLst/>
            <a:gdLst/>
            <a:ahLst/>
            <a:cxnLst/>
            <a:rect l="l" t="t" r="r" b="b"/>
            <a:pathLst>
              <a:path w="7620" h="2142490">
                <a:moveTo>
                  <a:pt x="7620" y="1884680"/>
                </a:moveTo>
                <a:lnTo>
                  <a:pt x="3810" y="1884680"/>
                </a:lnTo>
                <a:lnTo>
                  <a:pt x="3810" y="1837690"/>
                </a:lnTo>
                <a:lnTo>
                  <a:pt x="0" y="1837690"/>
                </a:lnTo>
                <a:lnTo>
                  <a:pt x="0" y="1884680"/>
                </a:lnTo>
                <a:lnTo>
                  <a:pt x="0" y="2141220"/>
                </a:lnTo>
                <a:lnTo>
                  <a:pt x="3987" y="2141220"/>
                </a:lnTo>
                <a:lnTo>
                  <a:pt x="3987" y="2142490"/>
                </a:lnTo>
                <a:lnTo>
                  <a:pt x="7620" y="2142490"/>
                </a:lnTo>
                <a:lnTo>
                  <a:pt x="7620" y="2141220"/>
                </a:lnTo>
                <a:lnTo>
                  <a:pt x="7620" y="1884680"/>
                </a:lnTo>
                <a:close/>
              </a:path>
              <a:path w="7620" h="2142490">
                <a:moveTo>
                  <a:pt x="7620" y="49530"/>
                </a:moveTo>
                <a:lnTo>
                  <a:pt x="3759" y="49530"/>
                </a:lnTo>
                <a:lnTo>
                  <a:pt x="3759" y="0"/>
                </a:lnTo>
                <a:lnTo>
                  <a:pt x="0" y="0"/>
                </a:lnTo>
                <a:lnTo>
                  <a:pt x="0" y="49530"/>
                </a:lnTo>
                <a:lnTo>
                  <a:pt x="0" y="980440"/>
                </a:lnTo>
                <a:lnTo>
                  <a:pt x="0" y="991870"/>
                </a:lnTo>
                <a:lnTo>
                  <a:pt x="0" y="1003300"/>
                </a:lnTo>
                <a:lnTo>
                  <a:pt x="1981" y="1003300"/>
                </a:lnTo>
                <a:lnTo>
                  <a:pt x="1981" y="991870"/>
                </a:lnTo>
                <a:lnTo>
                  <a:pt x="5753" y="991870"/>
                </a:lnTo>
                <a:lnTo>
                  <a:pt x="5753" y="980440"/>
                </a:lnTo>
                <a:lnTo>
                  <a:pt x="7620" y="980440"/>
                </a:lnTo>
                <a:lnTo>
                  <a:pt x="7620" y="49530"/>
                </a:lnTo>
                <a:close/>
              </a:path>
            </a:pathLst>
          </a:custGeom>
          <a:solidFill>
            <a:srgbClr val="436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9030970" y="4213935"/>
            <a:ext cx="7620" cy="2095500"/>
          </a:xfrm>
          <a:custGeom>
            <a:avLst/>
            <a:gdLst/>
            <a:ahLst/>
            <a:cxnLst/>
            <a:rect l="l" t="t" r="r" b="b"/>
            <a:pathLst>
              <a:path w="7620" h="2095500">
                <a:moveTo>
                  <a:pt x="7620" y="1880793"/>
                </a:moveTo>
                <a:lnTo>
                  <a:pt x="3835" y="1880793"/>
                </a:lnTo>
                <a:lnTo>
                  <a:pt x="3835" y="1835073"/>
                </a:lnTo>
                <a:lnTo>
                  <a:pt x="0" y="1835073"/>
                </a:lnTo>
                <a:lnTo>
                  <a:pt x="0" y="1880793"/>
                </a:lnTo>
                <a:lnTo>
                  <a:pt x="0" y="2092883"/>
                </a:lnTo>
                <a:lnTo>
                  <a:pt x="1905" y="2092883"/>
                </a:lnTo>
                <a:lnTo>
                  <a:pt x="1905" y="2094153"/>
                </a:lnTo>
                <a:lnTo>
                  <a:pt x="6350" y="2094153"/>
                </a:lnTo>
                <a:lnTo>
                  <a:pt x="6350" y="2095423"/>
                </a:lnTo>
                <a:lnTo>
                  <a:pt x="7620" y="2095423"/>
                </a:lnTo>
                <a:lnTo>
                  <a:pt x="7620" y="2094153"/>
                </a:lnTo>
                <a:lnTo>
                  <a:pt x="7620" y="2092883"/>
                </a:lnTo>
                <a:lnTo>
                  <a:pt x="7620" y="1880793"/>
                </a:lnTo>
                <a:close/>
              </a:path>
              <a:path w="7620" h="2095500">
                <a:moveTo>
                  <a:pt x="7620" y="49060"/>
                </a:moveTo>
                <a:lnTo>
                  <a:pt x="0" y="0"/>
                </a:lnTo>
                <a:lnTo>
                  <a:pt x="0" y="931062"/>
                </a:lnTo>
                <a:lnTo>
                  <a:pt x="7620" y="908646"/>
                </a:lnTo>
                <a:lnTo>
                  <a:pt x="7620" y="49060"/>
                </a:lnTo>
                <a:close/>
              </a:path>
            </a:pathLst>
          </a:custGeom>
          <a:solidFill>
            <a:srgbClr val="436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9037320" y="4254817"/>
            <a:ext cx="7620" cy="2058670"/>
          </a:xfrm>
          <a:custGeom>
            <a:avLst/>
            <a:gdLst/>
            <a:ahLst/>
            <a:cxnLst/>
            <a:rect l="l" t="t" r="r" b="b"/>
            <a:pathLst>
              <a:path w="7620" h="2058670">
                <a:moveTo>
                  <a:pt x="7620" y="1878012"/>
                </a:moveTo>
                <a:lnTo>
                  <a:pt x="3759" y="1878012"/>
                </a:lnTo>
                <a:lnTo>
                  <a:pt x="3759" y="1832292"/>
                </a:lnTo>
                <a:lnTo>
                  <a:pt x="0" y="1832292"/>
                </a:lnTo>
                <a:lnTo>
                  <a:pt x="0" y="1878012"/>
                </a:lnTo>
                <a:lnTo>
                  <a:pt x="0" y="2054542"/>
                </a:lnTo>
                <a:lnTo>
                  <a:pt x="3810" y="2054542"/>
                </a:lnTo>
                <a:lnTo>
                  <a:pt x="3810" y="2057082"/>
                </a:lnTo>
                <a:lnTo>
                  <a:pt x="7404" y="2057082"/>
                </a:lnTo>
                <a:lnTo>
                  <a:pt x="7404" y="2058352"/>
                </a:lnTo>
                <a:lnTo>
                  <a:pt x="7620" y="2058352"/>
                </a:lnTo>
                <a:lnTo>
                  <a:pt x="7620" y="2057082"/>
                </a:lnTo>
                <a:lnTo>
                  <a:pt x="7620" y="2054542"/>
                </a:lnTo>
                <a:lnTo>
                  <a:pt x="7620" y="1878012"/>
                </a:lnTo>
                <a:close/>
              </a:path>
              <a:path w="7620" h="2058670">
                <a:moveTo>
                  <a:pt x="7620" y="49060"/>
                </a:moveTo>
                <a:lnTo>
                  <a:pt x="0" y="0"/>
                </a:lnTo>
                <a:lnTo>
                  <a:pt x="0" y="871512"/>
                </a:lnTo>
                <a:lnTo>
                  <a:pt x="7620" y="849096"/>
                </a:lnTo>
                <a:lnTo>
                  <a:pt x="7620" y="49060"/>
                </a:lnTo>
                <a:close/>
              </a:path>
            </a:pathLst>
          </a:custGeom>
          <a:solidFill>
            <a:srgbClr val="426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9044940" y="4304029"/>
            <a:ext cx="7620" cy="2014220"/>
          </a:xfrm>
          <a:custGeom>
            <a:avLst/>
            <a:gdLst/>
            <a:ahLst/>
            <a:cxnLst/>
            <a:rect l="l" t="t" r="r" b="b"/>
            <a:pathLst>
              <a:path w="7620" h="2014220">
                <a:moveTo>
                  <a:pt x="7620" y="1875790"/>
                </a:moveTo>
                <a:lnTo>
                  <a:pt x="3784" y="1875790"/>
                </a:lnTo>
                <a:lnTo>
                  <a:pt x="3784" y="1828800"/>
                </a:lnTo>
                <a:lnTo>
                  <a:pt x="0" y="1828800"/>
                </a:lnTo>
                <a:lnTo>
                  <a:pt x="0" y="1875790"/>
                </a:lnTo>
                <a:lnTo>
                  <a:pt x="0" y="2009140"/>
                </a:lnTo>
                <a:lnTo>
                  <a:pt x="2959" y="2009140"/>
                </a:lnTo>
                <a:lnTo>
                  <a:pt x="2959" y="2011680"/>
                </a:lnTo>
                <a:lnTo>
                  <a:pt x="6667" y="2011680"/>
                </a:lnTo>
                <a:lnTo>
                  <a:pt x="6667" y="2014220"/>
                </a:lnTo>
                <a:lnTo>
                  <a:pt x="7620" y="2014220"/>
                </a:lnTo>
                <a:lnTo>
                  <a:pt x="7620" y="2011680"/>
                </a:lnTo>
                <a:lnTo>
                  <a:pt x="7620" y="2009140"/>
                </a:lnTo>
                <a:lnTo>
                  <a:pt x="7620" y="1875790"/>
                </a:lnTo>
                <a:close/>
              </a:path>
              <a:path w="7620" h="2014220">
                <a:moveTo>
                  <a:pt x="7620" y="49530"/>
                </a:moveTo>
                <a:lnTo>
                  <a:pt x="3860" y="49530"/>
                </a:lnTo>
                <a:lnTo>
                  <a:pt x="3860" y="0"/>
                </a:lnTo>
                <a:lnTo>
                  <a:pt x="0" y="0"/>
                </a:lnTo>
                <a:lnTo>
                  <a:pt x="0" y="49530"/>
                </a:lnTo>
                <a:lnTo>
                  <a:pt x="0" y="777240"/>
                </a:lnTo>
                <a:lnTo>
                  <a:pt x="0" y="788670"/>
                </a:lnTo>
                <a:lnTo>
                  <a:pt x="0" y="800100"/>
                </a:lnTo>
                <a:lnTo>
                  <a:pt x="1866" y="800100"/>
                </a:lnTo>
                <a:lnTo>
                  <a:pt x="1866" y="788670"/>
                </a:lnTo>
                <a:lnTo>
                  <a:pt x="5715" y="788670"/>
                </a:lnTo>
                <a:lnTo>
                  <a:pt x="5715" y="777240"/>
                </a:lnTo>
                <a:lnTo>
                  <a:pt x="7620" y="777240"/>
                </a:lnTo>
                <a:lnTo>
                  <a:pt x="7620" y="49530"/>
                </a:lnTo>
                <a:close/>
              </a:path>
            </a:pathLst>
          </a:custGeom>
          <a:solidFill>
            <a:srgbClr val="415E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9052560" y="4353559"/>
            <a:ext cx="7620" cy="1969770"/>
          </a:xfrm>
          <a:custGeom>
            <a:avLst/>
            <a:gdLst/>
            <a:ahLst/>
            <a:cxnLst/>
            <a:rect l="l" t="t" r="r" b="b"/>
            <a:pathLst>
              <a:path w="7620" h="1969770">
                <a:moveTo>
                  <a:pt x="7620" y="1865630"/>
                </a:moveTo>
                <a:lnTo>
                  <a:pt x="6261" y="1865630"/>
                </a:lnTo>
                <a:lnTo>
                  <a:pt x="6261" y="1856740"/>
                </a:lnTo>
                <a:lnTo>
                  <a:pt x="2565" y="1856740"/>
                </a:lnTo>
                <a:lnTo>
                  <a:pt x="2565" y="1826260"/>
                </a:lnTo>
                <a:lnTo>
                  <a:pt x="0" y="1826260"/>
                </a:lnTo>
                <a:lnTo>
                  <a:pt x="0" y="1856740"/>
                </a:lnTo>
                <a:lnTo>
                  <a:pt x="0" y="1865630"/>
                </a:lnTo>
                <a:lnTo>
                  <a:pt x="0" y="1964690"/>
                </a:lnTo>
                <a:lnTo>
                  <a:pt x="3810" y="1964690"/>
                </a:lnTo>
                <a:lnTo>
                  <a:pt x="3810" y="1969770"/>
                </a:lnTo>
                <a:lnTo>
                  <a:pt x="7620" y="1969770"/>
                </a:lnTo>
                <a:lnTo>
                  <a:pt x="7620" y="1964690"/>
                </a:lnTo>
                <a:lnTo>
                  <a:pt x="7620" y="1865630"/>
                </a:lnTo>
                <a:close/>
              </a:path>
              <a:path w="7620" h="1969770">
                <a:moveTo>
                  <a:pt x="7620" y="48260"/>
                </a:moveTo>
                <a:lnTo>
                  <a:pt x="3835" y="48260"/>
                </a:lnTo>
                <a:lnTo>
                  <a:pt x="3835" y="0"/>
                </a:lnTo>
                <a:lnTo>
                  <a:pt x="0" y="0"/>
                </a:lnTo>
                <a:lnTo>
                  <a:pt x="0" y="48260"/>
                </a:lnTo>
                <a:lnTo>
                  <a:pt x="0" y="703580"/>
                </a:lnTo>
                <a:lnTo>
                  <a:pt x="0" y="708660"/>
                </a:lnTo>
                <a:lnTo>
                  <a:pt x="0" y="727710"/>
                </a:lnTo>
                <a:lnTo>
                  <a:pt x="3175" y="727710"/>
                </a:lnTo>
                <a:lnTo>
                  <a:pt x="3175" y="708660"/>
                </a:lnTo>
                <a:lnTo>
                  <a:pt x="7023" y="708660"/>
                </a:lnTo>
                <a:lnTo>
                  <a:pt x="7023" y="703580"/>
                </a:lnTo>
                <a:lnTo>
                  <a:pt x="7620" y="703580"/>
                </a:lnTo>
                <a:lnTo>
                  <a:pt x="7620" y="48260"/>
                </a:lnTo>
                <a:close/>
              </a:path>
            </a:pathLst>
          </a:custGeom>
          <a:solidFill>
            <a:srgbClr val="405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9058910" y="4393831"/>
            <a:ext cx="7620" cy="1935480"/>
          </a:xfrm>
          <a:custGeom>
            <a:avLst/>
            <a:gdLst/>
            <a:ahLst/>
            <a:cxnLst/>
            <a:rect l="l" t="t" r="r" b="b"/>
            <a:pathLst>
              <a:path w="7620" h="1935479">
                <a:moveTo>
                  <a:pt x="7620" y="1849805"/>
                </a:moveTo>
                <a:lnTo>
                  <a:pt x="0" y="1821230"/>
                </a:lnTo>
                <a:lnTo>
                  <a:pt x="0" y="1928990"/>
                </a:lnTo>
                <a:lnTo>
                  <a:pt x="7620" y="1935086"/>
                </a:lnTo>
                <a:lnTo>
                  <a:pt x="7620" y="1849805"/>
                </a:lnTo>
                <a:close/>
              </a:path>
              <a:path w="7620" h="1935479">
                <a:moveTo>
                  <a:pt x="7620" y="49060"/>
                </a:moveTo>
                <a:lnTo>
                  <a:pt x="0" y="0"/>
                </a:lnTo>
                <a:lnTo>
                  <a:pt x="0" y="668388"/>
                </a:lnTo>
                <a:lnTo>
                  <a:pt x="7620" y="640092"/>
                </a:lnTo>
                <a:lnTo>
                  <a:pt x="7620" y="49060"/>
                </a:lnTo>
                <a:close/>
              </a:path>
            </a:pathLst>
          </a:custGeom>
          <a:solidFill>
            <a:srgbClr val="405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066529" y="4442883"/>
            <a:ext cx="7620" cy="1893570"/>
          </a:xfrm>
          <a:custGeom>
            <a:avLst/>
            <a:gdLst/>
            <a:ahLst/>
            <a:cxnLst/>
            <a:rect l="l" t="t" r="r" b="b"/>
            <a:pathLst>
              <a:path w="7620" h="1893570">
                <a:moveTo>
                  <a:pt x="0" y="1800754"/>
                </a:moveTo>
                <a:lnTo>
                  <a:pt x="0" y="1886034"/>
                </a:lnTo>
                <a:lnTo>
                  <a:pt x="2540" y="1888066"/>
                </a:lnTo>
                <a:lnTo>
                  <a:pt x="7620" y="1893146"/>
                </a:lnTo>
                <a:lnTo>
                  <a:pt x="7620" y="1835996"/>
                </a:lnTo>
                <a:lnTo>
                  <a:pt x="1270" y="1805516"/>
                </a:lnTo>
                <a:lnTo>
                  <a:pt x="0" y="1800754"/>
                </a:lnTo>
                <a:close/>
              </a:path>
              <a:path w="7620" h="1893570">
                <a:moveTo>
                  <a:pt x="0" y="0"/>
                </a:moveTo>
                <a:lnTo>
                  <a:pt x="0" y="591033"/>
                </a:lnTo>
                <a:lnTo>
                  <a:pt x="1270" y="586316"/>
                </a:lnTo>
                <a:lnTo>
                  <a:pt x="2540" y="578696"/>
                </a:lnTo>
                <a:lnTo>
                  <a:pt x="5079" y="572346"/>
                </a:lnTo>
                <a:lnTo>
                  <a:pt x="7620" y="567266"/>
                </a:lnTo>
                <a:lnTo>
                  <a:pt x="7620" y="49062"/>
                </a:lnTo>
                <a:lnTo>
                  <a:pt x="0" y="0"/>
                </a:lnTo>
                <a:close/>
              </a:path>
            </a:pathLst>
          </a:custGeom>
          <a:solidFill>
            <a:srgbClr val="3F5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9074149" y="4491945"/>
            <a:ext cx="7620" cy="1851660"/>
          </a:xfrm>
          <a:custGeom>
            <a:avLst/>
            <a:gdLst/>
            <a:ahLst/>
            <a:cxnLst/>
            <a:rect l="l" t="t" r="r" b="b"/>
            <a:pathLst>
              <a:path w="7620" h="1851660">
                <a:moveTo>
                  <a:pt x="0" y="1786934"/>
                </a:moveTo>
                <a:lnTo>
                  <a:pt x="0" y="1844084"/>
                </a:lnTo>
                <a:lnTo>
                  <a:pt x="6350" y="1850434"/>
                </a:lnTo>
                <a:lnTo>
                  <a:pt x="7620" y="1851523"/>
                </a:lnTo>
                <a:lnTo>
                  <a:pt x="7620" y="1807617"/>
                </a:lnTo>
                <a:lnTo>
                  <a:pt x="0" y="1786934"/>
                </a:lnTo>
                <a:close/>
              </a:path>
              <a:path w="7620" h="1851660">
                <a:moveTo>
                  <a:pt x="0" y="0"/>
                </a:moveTo>
                <a:lnTo>
                  <a:pt x="0" y="518204"/>
                </a:lnTo>
                <a:lnTo>
                  <a:pt x="2540" y="511854"/>
                </a:lnTo>
                <a:lnTo>
                  <a:pt x="6350" y="509314"/>
                </a:lnTo>
                <a:lnTo>
                  <a:pt x="7620" y="508044"/>
                </a:lnTo>
                <a:lnTo>
                  <a:pt x="7620" y="49062"/>
                </a:lnTo>
                <a:lnTo>
                  <a:pt x="0" y="0"/>
                </a:lnTo>
                <a:close/>
              </a:path>
            </a:pathLst>
          </a:custGeom>
          <a:solidFill>
            <a:srgbClr val="3E5A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9080499" y="4532830"/>
            <a:ext cx="7620" cy="1816100"/>
          </a:xfrm>
          <a:custGeom>
            <a:avLst/>
            <a:gdLst/>
            <a:ahLst/>
            <a:cxnLst/>
            <a:rect l="l" t="t" r="r" b="b"/>
            <a:pathLst>
              <a:path w="7620" h="1816100">
                <a:moveTo>
                  <a:pt x="0" y="0"/>
                </a:moveTo>
                <a:lnTo>
                  <a:pt x="0" y="468429"/>
                </a:lnTo>
                <a:lnTo>
                  <a:pt x="2540" y="465889"/>
                </a:lnTo>
                <a:lnTo>
                  <a:pt x="6350" y="463349"/>
                </a:lnTo>
                <a:lnTo>
                  <a:pt x="7620" y="462714"/>
                </a:lnTo>
                <a:lnTo>
                  <a:pt x="7620" y="49062"/>
                </a:lnTo>
                <a:lnTo>
                  <a:pt x="0" y="0"/>
                </a:lnTo>
                <a:close/>
              </a:path>
              <a:path w="7620" h="1816100">
                <a:moveTo>
                  <a:pt x="0" y="1763285"/>
                </a:moveTo>
                <a:lnTo>
                  <a:pt x="0" y="1809549"/>
                </a:lnTo>
                <a:lnTo>
                  <a:pt x="7620" y="1816080"/>
                </a:lnTo>
                <a:lnTo>
                  <a:pt x="7620" y="1782032"/>
                </a:lnTo>
                <a:lnTo>
                  <a:pt x="2540" y="1770179"/>
                </a:lnTo>
                <a:lnTo>
                  <a:pt x="0" y="1763285"/>
                </a:lnTo>
                <a:close/>
              </a:path>
            </a:pathLst>
          </a:custGeom>
          <a:solidFill>
            <a:srgbClr val="3D59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9088120" y="4581892"/>
            <a:ext cx="7620" cy="1776095"/>
          </a:xfrm>
          <a:custGeom>
            <a:avLst/>
            <a:gdLst/>
            <a:ahLst/>
            <a:cxnLst/>
            <a:rect l="l" t="t" r="r" b="b"/>
            <a:pathLst>
              <a:path w="7620" h="1776095">
                <a:moveTo>
                  <a:pt x="0" y="0"/>
                </a:moveTo>
                <a:lnTo>
                  <a:pt x="0" y="413652"/>
                </a:lnTo>
                <a:lnTo>
                  <a:pt x="1270" y="413017"/>
                </a:lnTo>
                <a:lnTo>
                  <a:pt x="7620" y="410708"/>
                </a:lnTo>
                <a:lnTo>
                  <a:pt x="7620" y="49062"/>
                </a:lnTo>
                <a:lnTo>
                  <a:pt x="0" y="0"/>
                </a:lnTo>
                <a:close/>
              </a:path>
              <a:path w="7620" h="1776095">
                <a:moveTo>
                  <a:pt x="0" y="1732970"/>
                </a:moveTo>
                <a:lnTo>
                  <a:pt x="0" y="1767018"/>
                </a:lnTo>
                <a:lnTo>
                  <a:pt x="1270" y="1768107"/>
                </a:lnTo>
                <a:lnTo>
                  <a:pt x="5079" y="1773187"/>
                </a:lnTo>
                <a:lnTo>
                  <a:pt x="7620" y="1775727"/>
                </a:lnTo>
                <a:lnTo>
                  <a:pt x="7620" y="1748549"/>
                </a:lnTo>
                <a:lnTo>
                  <a:pt x="2539" y="1738897"/>
                </a:lnTo>
                <a:lnTo>
                  <a:pt x="0" y="1732970"/>
                </a:lnTo>
                <a:close/>
              </a:path>
            </a:pathLst>
          </a:custGeom>
          <a:solidFill>
            <a:srgbClr val="3C5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9095739" y="4630954"/>
            <a:ext cx="7620" cy="1731010"/>
          </a:xfrm>
          <a:custGeom>
            <a:avLst/>
            <a:gdLst/>
            <a:ahLst/>
            <a:cxnLst/>
            <a:rect l="l" t="t" r="r" b="b"/>
            <a:pathLst>
              <a:path w="7620" h="1731010">
                <a:moveTo>
                  <a:pt x="0" y="0"/>
                </a:moveTo>
                <a:lnTo>
                  <a:pt x="0" y="361646"/>
                </a:lnTo>
                <a:lnTo>
                  <a:pt x="7619" y="358875"/>
                </a:lnTo>
                <a:lnTo>
                  <a:pt x="7619" y="49062"/>
                </a:lnTo>
                <a:lnTo>
                  <a:pt x="0" y="0"/>
                </a:lnTo>
                <a:close/>
              </a:path>
              <a:path w="7620" h="1731010">
                <a:moveTo>
                  <a:pt x="0" y="1699487"/>
                </a:moveTo>
                <a:lnTo>
                  <a:pt x="0" y="1726665"/>
                </a:lnTo>
                <a:lnTo>
                  <a:pt x="2539" y="1729205"/>
                </a:lnTo>
                <a:lnTo>
                  <a:pt x="3809" y="1729205"/>
                </a:lnTo>
                <a:lnTo>
                  <a:pt x="5079" y="1730475"/>
                </a:lnTo>
                <a:lnTo>
                  <a:pt x="7619" y="1730475"/>
                </a:lnTo>
                <a:lnTo>
                  <a:pt x="7619" y="1713965"/>
                </a:lnTo>
                <a:lnTo>
                  <a:pt x="0" y="1699487"/>
                </a:lnTo>
                <a:close/>
              </a:path>
            </a:pathLst>
          </a:custGeom>
          <a:solidFill>
            <a:srgbClr val="3C5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9102089" y="4671839"/>
            <a:ext cx="7620" cy="1689735"/>
          </a:xfrm>
          <a:custGeom>
            <a:avLst/>
            <a:gdLst/>
            <a:ahLst/>
            <a:cxnLst/>
            <a:rect l="l" t="t" r="r" b="b"/>
            <a:pathLst>
              <a:path w="7620" h="1689735">
                <a:moveTo>
                  <a:pt x="0" y="0"/>
                </a:moveTo>
                <a:lnTo>
                  <a:pt x="0" y="318451"/>
                </a:lnTo>
                <a:lnTo>
                  <a:pt x="1269" y="317990"/>
                </a:lnTo>
                <a:lnTo>
                  <a:pt x="5079" y="316720"/>
                </a:lnTo>
                <a:lnTo>
                  <a:pt x="7619" y="314180"/>
                </a:lnTo>
                <a:lnTo>
                  <a:pt x="7619" y="49062"/>
                </a:lnTo>
                <a:lnTo>
                  <a:pt x="0" y="0"/>
                </a:lnTo>
                <a:close/>
              </a:path>
              <a:path w="7620" h="1689735">
                <a:moveTo>
                  <a:pt x="0" y="1670667"/>
                </a:moveTo>
                <a:lnTo>
                  <a:pt x="0" y="1689590"/>
                </a:lnTo>
                <a:lnTo>
                  <a:pt x="1269" y="1689590"/>
                </a:lnTo>
                <a:lnTo>
                  <a:pt x="3809" y="1688320"/>
                </a:lnTo>
                <a:lnTo>
                  <a:pt x="3809" y="1676890"/>
                </a:lnTo>
                <a:lnTo>
                  <a:pt x="1269" y="1673080"/>
                </a:lnTo>
                <a:lnTo>
                  <a:pt x="0" y="1670667"/>
                </a:lnTo>
                <a:close/>
              </a:path>
            </a:pathLst>
          </a:custGeom>
          <a:solidFill>
            <a:srgbClr val="3B56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9109710" y="4720901"/>
            <a:ext cx="7620" cy="265430"/>
          </a:xfrm>
          <a:custGeom>
            <a:avLst/>
            <a:gdLst/>
            <a:ahLst/>
            <a:cxnLst/>
            <a:rect l="l" t="t" r="r" b="b"/>
            <a:pathLst>
              <a:path w="7620" h="265429">
                <a:moveTo>
                  <a:pt x="0" y="0"/>
                </a:moveTo>
                <a:lnTo>
                  <a:pt x="0" y="265118"/>
                </a:lnTo>
                <a:lnTo>
                  <a:pt x="2540" y="262578"/>
                </a:lnTo>
                <a:lnTo>
                  <a:pt x="6350" y="261308"/>
                </a:lnTo>
                <a:lnTo>
                  <a:pt x="7620" y="259403"/>
                </a:lnTo>
                <a:lnTo>
                  <a:pt x="7620" y="55568"/>
                </a:lnTo>
                <a:lnTo>
                  <a:pt x="5080" y="32708"/>
                </a:lnTo>
                <a:lnTo>
                  <a:pt x="0" y="0"/>
                </a:lnTo>
                <a:close/>
              </a:path>
            </a:pathLst>
          </a:custGeom>
          <a:solidFill>
            <a:srgbClr val="3A5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9117329" y="4776470"/>
            <a:ext cx="7620" cy="203835"/>
          </a:xfrm>
          <a:custGeom>
            <a:avLst/>
            <a:gdLst/>
            <a:ahLst/>
            <a:cxnLst/>
            <a:rect l="l" t="t" r="r" b="b"/>
            <a:pathLst>
              <a:path w="7620" h="203835">
                <a:moveTo>
                  <a:pt x="0" y="0"/>
                </a:moveTo>
                <a:lnTo>
                  <a:pt x="0" y="203835"/>
                </a:lnTo>
                <a:lnTo>
                  <a:pt x="1270" y="201930"/>
                </a:lnTo>
                <a:lnTo>
                  <a:pt x="3810" y="196850"/>
                </a:lnTo>
                <a:lnTo>
                  <a:pt x="5079" y="191770"/>
                </a:lnTo>
                <a:lnTo>
                  <a:pt x="7620" y="185420"/>
                </a:lnTo>
                <a:lnTo>
                  <a:pt x="7620" y="68580"/>
                </a:lnTo>
                <a:lnTo>
                  <a:pt x="0" y="0"/>
                </a:lnTo>
                <a:close/>
              </a:path>
            </a:pathLst>
          </a:custGeom>
          <a:solidFill>
            <a:srgbClr val="395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9123679" y="4833620"/>
            <a:ext cx="5080" cy="131445"/>
          </a:xfrm>
          <a:custGeom>
            <a:avLst/>
            <a:gdLst/>
            <a:ahLst/>
            <a:cxnLst/>
            <a:rect l="l" t="t" r="r" b="b"/>
            <a:pathLst>
              <a:path w="5079" h="131445">
                <a:moveTo>
                  <a:pt x="0" y="0"/>
                </a:moveTo>
                <a:lnTo>
                  <a:pt x="0" y="131445"/>
                </a:lnTo>
                <a:lnTo>
                  <a:pt x="1270" y="128270"/>
                </a:lnTo>
                <a:lnTo>
                  <a:pt x="3810" y="111760"/>
                </a:lnTo>
                <a:lnTo>
                  <a:pt x="5079" y="90170"/>
                </a:lnTo>
                <a:lnTo>
                  <a:pt x="5079" y="59690"/>
                </a:lnTo>
                <a:lnTo>
                  <a:pt x="254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39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4" name="bg object 3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66099" y="3543300"/>
            <a:ext cx="808604" cy="344169"/>
          </a:xfrm>
          <a:prstGeom prst="rect">
            <a:avLst/>
          </a:prstGeom>
        </p:spPr>
      </p:pic>
      <p:pic>
        <p:nvPicPr>
          <p:cNvPr id="315" name="bg object 3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6099" y="3887470"/>
            <a:ext cx="808604" cy="495300"/>
          </a:xfrm>
          <a:prstGeom prst="rect">
            <a:avLst/>
          </a:prstGeom>
        </p:spPr>
      </p:pic>
      <p:pic>
        <p:nvPicPr>
          <p:cNvPr id="316" name="bg object 3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66099" y="4382770"/>
            <a:ext cx="808604" cy="49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490" y="398779"/>
            <a:ext cx="64179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629" y="1191260"/>
            <a:ext cx="6856095" cy="434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121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61.jpg"/><Relationship Id="rId10" Type="http://schemas.openxmlformats.org/officeDocument/2006/relationships/image" Target="../media/image13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82.jpg"/><Relationship Id="rId10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3.jpg"/><Relationship Id="rId10" Type="http://schemas.openxmlformats.org/officeDocument/2006/relationships/image" Target="../media/image13.png"/><Relationship Id="rId4" Type="http://schemas.openxmlformats.org/officeDocument/2006/relationships/image" Target="../media/image89.png"/><Relationship Id="rId9" Type="http://schemas.openxmlformats.org/officeDocument/2006/relationships/image" Target="../media/image91.png"/><Relationship Id="rId1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9.jpg"/><Relationship Id="rId10" Type="http://schemas.openxmlformats.org/officeDocument/2006/relationships/image" Target="../media/image13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10.jpg"/><Relationship Id="rId10" Type="http://schemas.openxmlformats.org/officeDocument/2006/relationships/image" Target="../media/image13.png"/><Relationship Id="rId4" Type="http://schemas.openxmlformats.org/officeDocument/2006/relationships/image" Target="../media/image106.png"/><Relationship Id="rId9" Type="http://schemas.openxmlformats.org/officeDocument/2006/relationships/image" Target="../media/image108.png"/><Relationship Id="rId1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12.png"/><Relationship Id="rId9" Type="http://schemas.openxmlformats.org/officeDocument/2006/relationships/image" Target="../media/image114.png"/><Relationship Id="rId14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17.png"/><Relationship Id="rId9" Type="http://schemas.openxmlformats.org/officeDocument/2006/relationships/image" Target="../media/image119.png"/><Relationship Id="rId1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22.png"/><Relationship Id="rId9" Type="http://schemas.openxmlformats.org/officeDocument/2006/relationships/image" Target="../media/image124.png"/><Relationship Id="rId14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27.png"/><Relationship Id="rId9" Type="http://schemas.openxmlformats.org/officeDocument/2006/relationships/image" Target="../media/image129.png"/><Relationship Id="rId1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image" Target="../media/image1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33.png"/><Relationship Id="rId19" Type="http://schemas.openxmlformats.org/officeDocument/2006/relationships/image" Target="../media/image136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8.jp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39.jpg"/><Relationship Id="rId10" Type="http://schemas.openxmlformats.org/officeDocument/2006/relationships/image" Target="../media/image13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45.jpg"/><Relationship Id="rId10" Type="http://schemas.openxmlformats.org/officeDocument/2006/relationships/image" Target="../media/image13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88F515-DCEB-CA46-9DA9-4EFB7ED8C419}"/>
              </a:ext>
            </a:extLst>
          </p:cNvPr>
          <p:cNvSpPr/>
          <p:nvPr/>
        </p:nvSpPr>
        <p:spPr>
          <a:xfrm>
            <a:off x="1143001" y="2967334"/>
            <a:ext cx="6858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Communication Skill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303529" y="542290"/>
            <a:ext cx="6958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Interpersonal</a:t>
            </a:r>
            <a:r>
              <a:rPr sz="3200" spc="-15" dirty="0"/>
              <a:t> </a:t>
            </a:r>
            <a:r>
              <a:rPr sz="3200" spc="-5" dirty="0"/>
              <a:t>Communication</a:t>
            </a:r>
            <a:r>
              <a:rPr sz="3200" spc="-10" dirty="0"/>
              <a:t> </a:t>
            </a:r>
            <a:r>
              <a:rPr sz="3200" spc="-5" dirty="0"/>
              <a:t>Skills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341629" y="1631950"/>
            <a:ext cx="69405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MS UI Gothic"/>
              <a:buChar char="❖"/>
              <a:tabLst>
                <a:tab pos="35560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Interpersonal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is a social process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involving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understanding and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transfer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of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information from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one person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others.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93" name="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000" y="3143250"/>
            <a:ext cx="5105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78739" y="572770"/>
            <a:ext cx="7466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What</a:t>
            </a:r>
            <a:r>
              <a:rPr sz="2800" spc="-20" dirty="0"/>
              <a:t> </a:t>
            </a:r>
            <a:r>
              <a:rPr sz="2800" spc="-5" dirty="0"/>
              <a:t>is</a:t>
            </a:r>
            <a:r>
              <a:rPr sz="2800" spc="-25" dirty="0"/>
              <a:t> </a:t>
            </a:r>
            <a:r>
              <a:rPr sz="2800" spc="-5" dirty="0"/>
              <a:t>Interpersonal</a:t>
            </a:r>
            <a:r>
              <a:rPr sz="2800" spc="-20" dirty="0"/>
              <a:t> </a:t>
            </a:r>
            <a:r>
              <a:rPr sz="2800" spc="-5" dirty="0"/>
              <a:t>Communication</a:t>
            </a:r>
            <a:r>
              <a:rPr sz="2800" spc="-35" dirty="0"/>
              <a:t> </a:t>
            </a:r>
            <a:r>
              <a:rPr sz="2800" spc="-5" dirty="0"/>
              <a:t>Skill?</a:t>
            </a:r>
            <a:endParaRPr sz="2800"/>
          </a:p>
        </p:txBody>
      </p:sp>
      <p:sp>
        <p:nvSpPr>
          <p:cNvPr id="292" name="object 292"/>
          <p:cNvSpPr txBox="1"/>
          <p:nvPr/>
        </p:nvSpPr>
        <p:spPr>
          <a:xfrm>
            <a:off x="341629" y="1252220"/>
            <a:ext cx="674878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14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This</a:t>
            </a:r>
            <a:r>
              <a:rPr sz="20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direct,</a:t>
            </a:r>
            <a:r>
              <a:rPr sz="20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face-to-face</a:t>
            </a:r>
            <a:r>
              <a:rPr sz="20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spc="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which</a:t>
            </a:r>
            <a:r>
              <a:rPr sz="20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occurs </a:t>
            </a:r>
            <a:r>
              <a:rPr sz="2000" spc="-54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between 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two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persons.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It is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essentially a dialogue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or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 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conversation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between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two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or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more people.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 MT"/>
              <a:cs typeface="Arial MT"/>
            </a:endParaRPr>
          </a:p>
          <a:p>
            <a:pPr marL="215900" indent="-203200">
              <a:lnSpc>
                <a:spcPct val="100000"/>
              </a:lnSpc>
              <a:buSzPct val="95000"/>
              <a:buFont typeface="MS UI Gothic"/>
              <a:buChar char="➢"/>
              <a:tabLst>
                <a:tab pos="215900" algn="l"/>
              </a:tabLst>
            </a:pP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Interpersonal</a:t>
            </a:r>
            <a:r>
              <a:rPr sz="2000" b="1" spc="-10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communication</a:t>
            </a:r>
            <a:r>
              <a:rPr sz="2000" b="1" spc="-1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1210"/>
                </a:solidFill>
                <a:latin typeface="Arial"/>
                <a:cs typeface="Arial"/>
              </a:rPr>
              <a:t>may</a:t>
            </a:r>
            <a:r>
              <a:rPr sz="2000" b="1" spc="-4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be: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buSzPct val="95000"/>
              <a:buFont typeface="MS UI Gothic"/>
              <a:buChar char="❖"/>
              <a:tabLst>
                <a:tab pos="246379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Focused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Interactions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1210"/>
              </a:buClr>
              <a:buFont typeface="MS UI Gothic"/>
              <a:buChar char="❖"/>
            </a:pPr>
            <a:endParaRPr sz="2950">
              <a:latin typeface="Arial MT"/>
              <a:cs typeface="Arial MT"/>
            </a:endParaRPr>
          </a:p>
          <a:p>
            <a:pPr marL="246379" indent="-233679">
              <a:lnSpc>
                <a:spcPct val="100000"/>
              </a:lnSpc>
              <a:buSzPct val="95000"/>
              <a:buFont typeface="MS UI Gothic"/>
              <a:buChar char="❖"/>
              <a:tabLst>
                <a:tab pos="246379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Unfocused</a:t>
            </a:r>
            <a:r>
              <a:rPr sz="20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Interactions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472440" y="542290"/>
            <a:ext cx="6958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Interpersonal</a:t>
            </a:r>
            <a:r>
              <a:rPr sz="3200" spc="-15" dirty="0"/>
              <a:t> </a:t>
            </a:r>
            <a:r>
              <a:rPr sz="3200" spc="-5" dirty="0"/>
              <a:t>Communication</a:t>
            </a:r>
            <a:r>
              <a:rPr sz="3200" spc="-10" dirty="0"/>
              <a:t> </a:t>
            </a:r>
            <a:r>
              <a:rPr sz="3200" spc="-5" dirty="0"/>
              <a:t>Skills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316229" y="1404620"/>
            <a:ext cx="7061200" cy="388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Interpersonal</a:t>
            </a:r>
            <a:r>
              <a:rPr sz="2000" b="1" spc="-1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Skills</a:t>
            </a:r>
            <a:r>
              <a:rPr sz="2000" b="1" spc="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1210"/>
                </a:solidFill>
                <a:latin typeface="Arial"/>
                <a:cs typeface="Arial"/>
              </a:rPr>
              <a:t>are</a:t>
            </a:r>
            <a:r>
              <a:rPr sz="2000" b="1" spc="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critical</a:t>
            </a:r>
            <a:r>
              <a:rPr sz="2000" b="1" spc="-10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121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 good</a:t>
            </a:r>
            <a:r>
              <a:rPr sz="2000" b="1" spc="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communication.</a:t>
            </a:r>
            <a:endParaRPr sz="2000">
              <a:latin typeface="Arial"/>
              <a:cs typeface="Arial"/>
            </a:endParaRPr>
          </a:p>
          <a:p>
            <a:pPr marL="781050" marR="1188085" indent="-285750">
              <a:lnSpc>
                <a:spcPct val="150000"/>
              </a:lnSpc>
              <a:spcBef>
                <a:spcPts val="500"/>
              </a:spcBef>
              <a:buSzPct val="80000"/>
              <a:buFont typeface="MS UI Gothic"/>
              <a:buChar char="➢"/>
              <a:tabLst>
                <a:tab pos="78105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Let’s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have a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look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at some great tips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for better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interpersonal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skills: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First</a:t>
            </a:r>
            <a:r>
              <a:rPr sz="2000" spc="-6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Listen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Questions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</a:t>
            </a:r>
            <a:r>
              <a:rPr sz="20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Interested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Relax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Smile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Enthusiastic</a:t>
            </a:r>
            <a:endParaRPr sz="2000">
              <a:latin typeface="Arial MT"/>
              <a:cs typeface="Arial MT"/>
            </a:endParaRPr>
          </a:p>
          <a:p>
            <a:pPr marL="271780" indent="-233679">
              <a:lnSpc>
                <a:spcPct val="100000"/>
              </a:lnSpc>
              <a:spcBef>
                <a:spcPts val="500"/>
              </a:spcBef>
              <a:buSzPct val="95000"/>
              <a:buFont typeface="MS UI Gothic"/>
              <a:buChar char="❖"/>
              <a:tabLst>
                <a:tab pos="2717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Assertive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821689" y="513079"/>
            <a:ext cx="6436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Uses</a:t>
            </a:r>
            <a:r>
              <a:rPr sz="2800" spc="-20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Interpersonal</a:t>
            </a:r>
            <a:r>
              <a:rPr sz="2800" spc="-15" dirty="0"/>
              <a:t> </a:t>
            </a:r>
            <a:r>
              <a:rPr sz="2800" spc="-10" dirty="0"/>
              <a:t>Communication</a:t>
            </a:r>
            <a:endParaRPr sz="2800"/>
          </a:p>
        </p:txBody>
      </p:sp>
      <p:sp>
        <p:nvSpPr>
          <p:cNvPr id="292" name="object 292"/>
          <p:cNvSpPr txBox="1"/>
          <p:nvPr/>
        </p:nvSpPr>
        <p:spPr>
          <a:xfrm>
            <a:off x="303529" y="1328420"/>
            <a:ext cx="7136130" cy="410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Most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engage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some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form</a:t>
            </a:r>
            <a:r>
              <a:rPr sz="18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Interpersonal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a </a:t>
            </a:r>
            <a:r>
              <a:rPr sz="1800" spc="-484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regular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basis, how</a:t>
            </a:r>
            <a:r>
              <a:rPr sz="1800" spc="-4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well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E1210"/>
                </a:solidFill>
                <a:latin typeface="Arial MT"/>
                <a:cs typeface="Arial MT"/>
              </a:rPr>
              <a:t>we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communicate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with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others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is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measure of 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our Interpersonal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skills.</a:t>
            </a:r>
            <a:r>
              <a:rPr sz="18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Interpersonal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a key</a:t>
            </a:r>
            <a:r>
              <a:rPr sz="18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life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skill 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can be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used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to: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65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Give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collect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information.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Influence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attitudes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behaviors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of</a:t>
            </a:r>
            <a:r>
              <a:rPr sz="18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Form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contacts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maintain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relationships.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Make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sense of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world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our experiences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in it.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4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Express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personal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needs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 understand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the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needs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Give</a:t>
            </a:r>
            <a:r>
              <a:rPr sz="18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receive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emotional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support.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Make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decisions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 solve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problems.</a:t>
            </a:r>
            <a:endParaRPr sz="1800">
              <a:latin typeface="Arial MT"/>
              <a:cs typeface="Arial MT"/>
            </a:endParaRPr>
          </a:p>
          <a:p>
            <a:pPr marL="260350" indent="-210185">
              <a:lnSpc>
                <a:spcPct val="100000"/>
              </a:lnSpc>
              <a:spcBef>
                <a:spcPts val="450"/>
              </a:spcBef>
              <a:buSzPct val="94444"/>
              <a:buFont typeface="MS UI Gothic"/>
              <a:buChar char="❖"/>
              <a:tabLst>
                <a:tab pos="260985" algn="l"/>
              </a:tabLst>
            </a:pP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Anticipate</a:t>
            </a:r>
            <a:r>
              <a:rPr sz="1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 predict</a:t>
            </a:r>
            <a:r>
              <a:rPr sz="18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1210"/>
                </a:solidFill>
                <a:latin typeface="Arial MT"/>
                <a:cs typeface="Arial MT"/>
              </a:rPr>
              <a:t>behavior.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391159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Cross</a:t>
            </a:r>
            <a:r>
              <a:rPr sz="3200" spc="-15" dirty="0"/>
              <a:t> </a:t>
            </a:r>
            <a:r>
              <a:rPr sz="3200" spc="-5" dirty="0"/>
              <a:t>Culture</a:t>
            </a:r>
            <a:r>
              <a:rPr sz="3200" spc="-15" dirty="0"/>
              <a:t> </a:t>
            </a:r>
            <a:r>
              <a:rPr sz="3200" spc="-5" dirty="0"/>
              <a:t>Communication</a:t>
            </a:r>
            <a:r>
              <a:rPr sz="3200" spc="-15" dirty="0"/>
              <a:t> </a:t>
            </a:r>
            <a:r>
              <a:rPr sz="3200" spc="-5" dirty="0"/>
              <a:t>Skills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383540" y="1206500"/>
            <a:ext cx="615442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solidFill>
                  <a:srgbClr val="2E1210"/>
                </a:solidFill>
                <a:latin typeface="Arial"/>
                <a:cs typeface="Arial"/>
              </a:rPr>
              <a:t>What</a:t>
            </a:r>
            <a:r>
              <a:rPr sz="2400" b="1" spc="-1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E1210"/>
                </a:solidFill>
                <a:latin typeface="Arial"/>
                <a:cs typeface="Arial"/>
              </a:rPr>
              <a:t>is</a:t>
            </a:r>
            <a:r>
              <a:rPr sz="2400" b="1" spc="-25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E1210"/>
                </a:solidFill>
                <a:latin typeface="Arial"/>
                <a:cs typeface="Arial"/>
              </a:rPr>
              <a:t>Culture?</a:t>
            </a:r>
            <a:endParaRPr sz="2400">
              <a:latin typeface="Arial"/>
              <a:cs typeface="Arial"/>
            </a:endParaRPr>
          </a:p>
          <a:p>
            <a:pPr marL="152400" marR="294640" indent="-139700">
              <a:lnSpc>
                <a:spcPct val="100000"/>
              </a:lnSpc>
              <a:spcBef>
                <a:spcPts val="500"/>
              </a:spcBef>
              <a:buFont typeface="MS UI Gothic"/>
              <a:buChar char="❖"/>
              <a:tabLst>
                <a:tab pos="385445" algn="l"/>
                <a:tab pos="38608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Culture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systems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knowledge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shared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by</a:t>
            </a:r>
            <a:r>
              <a:rPr sz="20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 </a:t>
            </a:r>
            <a:r>
              <a:rPr sz="2000" spc="-54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relatively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large group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people</a:t>
            </a:r>
            <a:r>
              <a:rPr sz="2000" b="1" dirty="0">
                <a:solidFill>
                  <a:srgbClr val="2E121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16230" indent="-303530">
              <a:lnSpc>
                <a:spcPct val="100000"/>
              </a:lnSpc>
              <a:spcBef>
                <a:spcPts val="500"/>
              </a:spcBef>
              <a:buFont typeface="MS UI Gothic"/>
              <a:buChar char="❖"/>
              <a:tabLst>
                <a:tab pos="31623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Culture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lens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through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which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we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view</a:t>
            </a:r>
            <a:r>
              <a:rPr sz="20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world.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93" name="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3400" y="3435350"/>
            <a:ext cx="6553200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42290"/>
            <a:ext cx="7071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Cross</a:t>
            </a:r>
            <a:r>
              <a:rPr sz="3200" spc="-15" dirty="0"/>
              <a:t> </a:t>
            </a:r>
            <a:r>
              <a:rPr sz="3200" spc="-5" dirty="0"/>
              <a:t>Culture</a:t>
            </a:r>
            <a:r>
              <a:rPr sz="3200" spc="-15" dirty="0"/>
              <a:t> </a:t>
            </a:r>
            <a:r>
              <a:rPr sz="3200" spc="-5" dirty="0"/>
              <a:t>Communication</a:t>
            </a:r>
            <a:r>
              <a:rPr sz="3200" spc="-15" dirty="0"/>
              <a:t> </a:t>
            </a:r>
            <a:r>
              <a:rPr sz="3200" spc="-5" dirty="0"/>
              <a:t>Skills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328929" y="1631950"/>
            <a:ext cx="71329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1210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buSzPct val="95833"/>
              <a:buFont typeface="MS UI Gothic"/>
              <a:buChar char="❖"/>
              <a:tabLst>
                <a:tab pos="3054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Cross-cultural communication,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which is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also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frequently referred as intercultural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communication,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is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field of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study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looks at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how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people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from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differing cultural backgrounds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endeavor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communicate.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42290"/>
            <a:ext cx="6369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Why</a:t>
            </a:r>
            <a:r>
              <a:rPr sz="3200" spc="-20" dirty="0"/>
              <a:t> </a:t>
            </a:r>
            <a:r>
              <a:rPr sz="3200" dirty="0"/>
              <a:t>Cross</a:t>
            </a:r>
            <a:r>
              <a:rPr sz="3200" spc="-15" dirty="0"/>
              <a:t> </a:t>
            </a:r>
            <a:r>
              <a:rPr sz="3200" spc="-5" dirty="0"/>
              <a:t>Culture</a:t>
            </a:r>
            <a:r>
              <a:rPr sz="3200" spc="-15" dirty="0"/>
              <a:t> </a:t>
            </a:r>
            <a:r>
              <a:rPr sz="3200" spc="-5" dirty="0"/>
              <a:t>is</a:t>
            </a:r>
            <a:r>
              <a:rPr sz="3200" spc="-20" dirty="0"/>
              <a:t> </a:t>
            </a:r>
            <a:r>
              <a:rPr sz="3200" spc="-5" dirty="0"/>
              <a:t>important?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129539" y="1771649"/>
            <a:ext cx="5162550" cy="2232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17500" indent="-280035">
              <a:lnSpc>
                <a:spcPct val="100000"/>
              </a:lnSpc>
              <a:spcBef>
                <a:spcPts val="690"/>
              </a:spcBef>
              <a:buSzPct val="95833"/>
              <a:buFont typeface="MS UI Gothic"/>
              <a:buChar char="❖"/>
              <a:tabLst>
                <a:tab pos="3181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Business</a:t>
            </a:r>
            <a:r>
              <a:rPr sz="2400" spc="-5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opportunities</a:t>
            </a:r>
            <a:endParaRPr sz="2400">
              <a:latin typeface="Arial MT"/>
              <a:cs typeface="Arial MT"/>
            </a:endParaRPr>
          </a:p>
          <a:p>
            <a:pPr marL="317500" indent="-280035">
              <a:lnSpc>
                <a:spcPct val="100000"/>
              </a:lnSpc>
              <a:spcBef>
                <a:spcPts val="590"/>
              </a:spcBef>
              <a:buSzPct val="95833"/>
              <a:buFont typeface="MS UI Gothic"/>
              <a:buChar char="❖"/>
              <a:tabLst>
                <a:tab pos="3181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Job</a:t>
            </a:r>
            <a:r>
              <a:rPr sz="2400" spc="-4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opportunities</a:t>
            </a:r>
            <a:endParaRPr sz="2400">
              <a:latin typeface="Arial MT"/>
              <a:cs typeface="Arial MT"/>
            </a:endParaRPr>
          </a:p>
          <a:p>
            <a:pPr marL="317500" indent="-280035">
              <a:lnSpc>
                <a:spcPct val="100000"/>
              </a:lnSpc>
              <a:spcBef>
                <a:spcPts val="600"/>
              </a:spcBef>
              <a:buSzPct val="95833"/>
              <a:buFont typeface="MS UI Gothic"/>
              <a:buChar char="❖"/>
              <a:tabLst>
                <a:tab pos="3181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Sharing</a:t>
            </a:r>
            <a:r>
              <a:rPr sz="24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of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views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ideas</a:t>
            </a:r>
            <a:endParaRPr sz="2400">
              <a:latin typeface="Arial MT"/>
              <a:cs typeface="Arial MT"/>
            </a:endParaRPr>
          </a:p>
          <a:p>
            <a:pPr marL="317500" indent="-280035">
              <a:lnSpc>
                <a:spcPct val="100000"/>
              </a:lnSpc>
              <a:spcBef>
                <a:spcPts val="600"/>
              </a:spcBef>
              <a:buSzPct val="95833"/>
              <a:buFont typeface="MS UI Gothic"/>
              <a:buChar char="❖"/>
              <a:tabLst>
                <a:tab pos="3181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Talent</a:t>
            </a:r>
            <a:r>
              <a:rPr sz="24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improvisation</a:t>
            </a:r>
            <a:endParaRPr sz="2400">
              <a:latin typeface="Arial MT"/>
              <a:cs typeface="Arial MT"/>
            </a:endParaRPr>
          </a:p>
          <a:p>
            <a:pPr marL="317500" indent="-280035">
              <a:lnSpc>
                <a:spcPct val="100000"/>
              </a:lnSpc>
              <a:spcBef>
                <a:spcPts val="600"/>
              </a:spcBef>
              <a:buSzPct val="95833"/>
              <a:buFont typeface="MS UI Gothic"/>
              <a:buChar char="❖"/>
              <a:tabLst>
                <a:tab pos="318135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understanding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diverse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market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93" name="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10200" y="3416300"/>
            <a:ext cx="2247900" cy="3247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1082039" y="299720"/>
            <a:ext cx="57613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1740" marR="5080" indent="-120904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Meanings </a:t>
            </a:r>
            <a:r>
              <a:rPr sz="3200" dirty="0"/>
              <a:t>of </a:t>
            </a:r>
            <a:r>
              <a:rPr sz="3200" spc="-5" dirty="0"/>
              <a:t>hand gestures in </a:t>
            </a:r>
            <a:r>
              <a:rPr sz="3200" spc="-875" dirty="0"/>
              <a:t> </a:t>
            </a:r>
            <a:r>
              <a:rPr sz="3200" spc="-5" dirty="0"/>
              <a:t>different</a:t>
            </a:r>
            <a:r>
              <a:rPr sz="3200" spc="-10" dirty="0"/>
              <a:t> </a:t>
            </a:r>
            <a:r>
              <a:rPr sz="3200" spc="-5" dirty="0"/>
              <a:t>cultures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598169" y="5153660"/>
            <a:ext cx="217995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US=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OK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RU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A=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Z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ER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4527351" y="5153660"/>
            <a:ext cx="235966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20800"/>
              </a:lnSpc>
              <a:spcBef>
                <a:spcPts val="100"/>
              </a:spcBef>
            </a:pP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JAPAN=MONEY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BR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ZI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=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N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U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94" name="object 29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9600" y="1600200"/>
            <a:ext cx="60960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307340" y="224790"/>
            <a:ext cx="707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Cross</a:t>
            </a:r>
            <a:r>
              <a:rPr sz="3200" spc="-25" dirty="0"/>
              <a:t> </a:t>
            </a:r>
            <a:r>
              <a:rPr sz="3200" dirty="0"/>
              <a:t>Culture</a:t>
            </a:r>
            <a:r>
              <a:rPr sz="3200" spc="-25" dirty="0"/>
              <a:t> </a:t>
            </a:r>
            <a:r>
              <a:rPr sz="3200" spc="-5" dirty="0"/>
              <a:t>Communication</a:t>
            </a:r>
            <a:r>
              <a:rPr sz="3200" spc="-30" dirty="0"/>
              <a:t> </a:t>
            </a:r>
            <a:r>
              <a:rPr sz="3200" spc="-5" dirty="0"/>
              <a:t>Skills</a:t>
            </a:r>
            <a:endParaRPr sz="3200"/>
          </a:p>
        </p:txBody>
      </p:sp>
      <p:sp>
        <p:nvSpPr>
          <p:cNvPr id="292" name="object 292"/>
          <p:cNvSpPr txBox="1"/>
          <p:nvPr/>
        </p:nvSpPr>
        <p:spPr>
          <a:xfrm>
            <a:off x="341629" y="1188720"/>
            <a:ext cx="6384925" cy="4559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MS UI Gothic"/>
              <a:buChar char="❑"/>
              <a:tabLst>
                <a:tab pos="355600" algn="l"/>
              </a:tabLst>
            </a:pPr>
            <a:r>
              <a:rPr sz="2000" b="1" dirty="0">
                <a:solidFill>
                  <a:srgbClr val="2E1210"/>
                </a:solidFill>
                <a:latin typeface="Arial"/>
                <a:cs typeface="Arial"/>
              </a:rPr>
              <a:t>5</a:t>
            </a:r>
            <a:r>
              <a:rPr sz="2000" b="1" spc="-30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1210"/>
                </a:solidFill>
                <a:latin typeface="Arial"/>
                <a:cs typeface="Arial"/>
              </a:rPr>
              <a:t>Key</a:t>
            </a:r>
            <a:r>
              <a:rPr sz="2000" b="1" spc="-60" dirty="0">
                <a:solidFill>
                  <a:srgbClr val="2E121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E1210"/>
                </a:solidFill>
                <a:latin typeface="Arial"/>
                <a:cs typeface="Arial"/>
              </a:rPr>
              <a:t>Points</a:t>
            </a:r>
            <a:endParaRPr sz="2000">
              <a:latin typeface="Arial"/>
              <a:cs typeface="Arial"/>
            </a:endParaRPr>
          </a:p>
          <a:p>
            <a:pPr marL="294005" indent="-28194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29464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Adapt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resolve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awkward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situations.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1210"/>
              </a:buClr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294005" indent="-281940">
              <a:lnSpc>
                <a:spcPct val="1000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Learn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foreign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languages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oral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E1210"/>
              </a:buClr>
              <a:buFont typeface="Arial MT"/>
              <a:buAutoNum type="arabicPeriod"/>
            </a:pPr>
            <a:endParaRPr sz="2050">
              <a:latin typeface="Arial MT"/>
              <a:cs typeface="Arial MT"/>
            </a:endParaRPr>
          </a:p>
          <a:p>
            <a:pPr marL="293370" marR="657225" indent="-280670">
              <a:lnSpc>
                <a:spcPct val="1208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Be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aware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of nonverbal messages in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intercultural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E1210"/>
              </a:buClr>
              <a:buFont typeface="Arial MT"/>
              <a:buAutoNum type="arabicPeriod"/>
            </a:pPr>
            <a:endParaRPr sz="2050">
              <a:latin typeface="Arial MT"/>
              <a:cs typeface="Arial MT"/>
            </a:endParaRPr>
          </a:p>
          <a:p>
            <a:pPr marL="293370" marR="19685" indent="-280670">
              <a:lnSpc>
                <a:spcPct val="1208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Use plain and simple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written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messages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intercultural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E1210"/>
              </a:buClr>
              <a:buFont typeface="Arial MT"/>
              <a:buAutoNum type="arabicPeriod"/>
            </a:pPr>
            <a:endParaRPr sz="2050">
              <a:latin typeface="Arial MT"/>
              <a:cs typeface="Arial MT"/>
            </a:endParaRPr>
          </a:p>
          <a:p>
            <a:pPr marL="294640" marR="5080" indent="-294640">
              <a:lnSpc>
                <a:spcPct val="120800"/>
              </a:lnSpc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Enrich communication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skills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among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diverse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workplace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audiences.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11809"/>
            <a:ext cx="5658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Assertive</a:t>
            </a:r>
            <a:r>
              <a:rPr spc="-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567690" y="1303020"/>
            <a:ext cx="150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Definition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41629" y="1784350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1047750" y="1816100"/>
            <a:ext cx="623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honest,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direct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appropriate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expressions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41629" y="2181859"/>
            <a:ext cx="520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one’s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feelings,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thoughts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beliefs.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96" name="object 2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62400" y="3788409"/>
            <a:ext cx="3352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1997710" y="532129"/>
            <a:ext cx="2915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41629" y="1631950"/>
            <a:ext cx="43840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35560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Introduction to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skills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1210"/>
              </a:buClr>
              <a:buFont typeface="MS UI Gothic"/>
              <a:buChar char="❖"/>
            </a:pPr>
            <a:endParaRPr sz="2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MS UI Gothic"/>
              <a:buChar char="❖"/>
              <a:tabLst>
                <a:tab pos="35560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Interpersonal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skills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1210"/>
              </a:buClr>
              <a:buFont typeface="MS UI Gothic"/>
              <a:buChar char="❖"/>
            </a:pPr>
            <a:endParaRPr sz="2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MS UI Gothic"/>
              <a:buChar char="❖"/>
              <a:tabLst>
                <a:tab pos="35560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Cross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Culture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skills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1210"/>
              </a:buClr>
              <a:buFont typeface="MS UI Gothic"/>
              <a:buChar char="❖"/>
            </a:pPr>
            <a:endParaRPr sz="2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MS UI Gothic"/>
              <a:buChar char="❖"/>
              <a:tabLst>
                <a:tab pos="355600" algn="l"/>
              </a:tabLst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Assertive Communication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skills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11809"/>
            <a:ext cx="722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spc="-10" dirty="0"/>
              <a:t>Assertiveness</a:t>
            </a:r>
            <a:r>
              <a:rPr spc="-5" dirty="0"/>
              <a:t> </a:t>
            </a:r>
            <a:r>
              <a:rPr spc="-10" dirty="0"/>
              <a:t>is </a:t>
            </a:r>
            <a:r>
              <a:rPr spc="-5" dirty="0"/>
              <a:t>important?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41629" y="1682750"/>
            <a:ext cx="7118984" cy="2381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396875" indent="-342900">
              <a:lnSpc>
                <a:spcPct val="102800"/>
              </a:lnSpc>
              <a:spcBef>
                <a:spcPts val="20"/>
              </a:spcBef>
              <a:buSzPct val="116666"/>
              <a:buFont typeface="MS UI Gothic"/>
              <a:buChar char="❖"/>
              <a:tabLst>
                <a:tab pos="553085" algn="l"/>
                <a:tab pos="553720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Assertive Communication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involves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respect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for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boundaries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oneself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others.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3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2E1210"/>
              </a:buClr>
              <a:buFont typeface="MS UI Gothic"/>
              <a:buChar char="❖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Assertiveness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ability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express our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needs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and rights,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positive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negative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feelings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without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violating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others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limits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others.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11809"/>
            <a:ext cx="362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Assertive</a:t>
            </a:r>
            <a:r>
              <a:rPr spc="-55" dirty="0"/>
              <a:t> </a:t>
            </a:r>
            <a:r>
              <a:rPr spc="-5" dirty="0"/>
              <a:t>Rights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16229" y="1631950"/>
            <a:ext cx="703516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have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assertive.</a:t>
            </a:r>
            <a:endParaRPr sz="2400">
              <a:latin typeface="Arial MT"/>
              <a:cs typeface="Arial MT"/>
            </a:endParaRPr>
          </a:p>
          <a:p>
            <a:pPr marL="381000" marR="41910" indent="-342900">
              <a:lnSpc>
                <a:spcPct val="150000"/>
              </a:lnSpc>
              <a:spcBef>
                <a:spcPts val="600"/>
              </a:spcBef>
              <a:buClr>
                <a:srgbClr val="2E1210"/>
              </a:buClr>
              <a:buFont typeface="MS UI Gothic"/>
              <a:buChar char="❖"/>
              <a:tabLst>
                <a:tab pos="466725" algn="l"/>
                <a:tab pos="467359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You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have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 right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request that others change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their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behavior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if</a:t>
            </a:r>
            <a:r>
              <a:rPr sz="2400" spc="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they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infringing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on your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rights.</a:t>
            </a:r>
            <a:endParaRPr sz="2400">
              <a:latin typeface="Arial MT"/>
              <a:cs typeface="Arial MT"/>
            </a:endParaRPr>
          </a:p>
          <a:p>
            <a:pPr marL="381000" marR="361315" indent="-342900">
              <a:lnSpc>
                <a:spcPct val="150000"/>
              </a:lnSpc>
              <a:spcBef>
                <a:spcPts val="600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You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have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rights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use your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time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answer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questions.</a:t>
            </a:r>
            <a:endParaRPr sz="2400">
              <a:latin typeface="Arial MT"/>
              <a:cs typeface="Arial MT"/>
            </a:endParaRPr>
          </a:p>
          <a:p>
            <a:pPr marL="381000" marR="30480" indent="-342900">
              <a:lnSpc>
                <a:spcPct val="150000"/>
              </a:lnSpc>
              <a:spcBef>
                <a:spcPts val="590"/>
              </a:spcBef>
              <a:buClr>
                <a:srgbClr val="2E1210"/>
              </a:buClr>
              <a:buFont typeface="MS UI Gothic"/>
              <a:buChar char="❖"/>
              <a:tabLst>
                <a:tab pos="466725" algn="l"/>
                <a:tab pos="467359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You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have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the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express your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needs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even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if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they are illogical.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481329"/>
            <a:ext cx="6786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5020" algn="l"/>
              </a:tabLst>
            </a:pPr>
            <a:r>
              <a:rPr sz="4000" spc="-5" dirty="0"/>
              <a:t>Go</a:t>
            </a:r>
            <a:r>
              <a:rPr sz="4000" spc="-10" dirty="0"/>
              <a:t>a</a:t>
            </a:r>
            <a:r>
              <a:rPr sz="4000" spc="-5" dirty="0"/>
              <a:t>l</a:t>
            </a:r>
            <a:r>
              <a:rPr sz="4000" dirty="0"/>
              <a:t>s</a:t>
            </a:r>
            <a:r>
              <a:rPr sz="4000" spc="-5" dirty="0"/>
              <a:t> o</a:t>
            </a:r>
            <a:r>
              <a:rPr sz="4000" dirty="0"/>
              <a:t>f</a:t>
            </a:r>
            <a:r>
              <a:rPr sz="4000" spc="-15" dirty="0"/>
              <a:t> </a:t>
            </a:r>
            <a:r>
              <a:rPr sz="4000" spc="-25" dirty="0"/>
              <a:t>A</a:t>
            </a:r>
            <a:r>
              <a:rPr sz="4000" spc="-5" dirty="0"/>
              <a:t>ssert</a:t>
            </a:r>
            <a:r>
              <a:rPr sz="4000" dirty="0"/>
              <a:t>i</a:t>
            </a:r>
            <a:r>
              <a:rPr sz="4000" spc="-5" dirty="0"/>
              <a:t>v</a:t>
            </a:r>
            <a:r>
              <a:rPr sz="4000" dirty="0"/>
              <a:t>e	</a:t>
            </a:r>
            <a:r>
              <a:rPr sz="4000" spc="-10" dirty="0"/>
              <a:t>B</a:t>
            </a:r>
            <a:r>
              <a:rPr sz="4000" spc="-5" dirty="0"/>
              <a:t>e</a:t>
            </a:r>
            <a:r>
              <a:rPr sz="4000" spc="-20" dirty="0"/>
              <a:t>h</a:t>
            </a:r>
            <a:r>
              <a:rPr sz="4000" spc="-5" dirty="0"/>
              <a:t>av</a:t>
            </a:r>
            <a:r>
              <a:rPr sz="4000" dirty="0"/>
              <a:t>i</a:t>
            </a:r>
            <a:r>
              <a:rPr sz="4000" spc="-20" dirty="0"/>
              <a:t>o</a:t>
            </a:r>
            <a:r>
              <a:rPr sz="4000" dirty="0"/>
              <a:t>r</a:t>
            </a:r>
            <a:endParaRPr sz="4000"/>
          </a:p>
        </p:txBody>
      </p:sp>
      <p:sp>
        <p:nvSpPr>
          <p:cNvPr id="292" name="object 292"/>
          <p:cNvSpPr txBox="1"/>
          <p:nvPr/>
        </p:nvSpPr>
        <p:spPr>
          <a:xfrm>
            <a:off x="316229" y="1587500"/>
            <a:ext cx="6793230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get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and give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respect.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2039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ask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fair play.</a:t>
            </a:r>
            <a:endParaRPr sz="240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590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leave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room</a:t>
            </a:r>
            <a:r>
              <a:rPr sz="2400" spc="3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compromise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when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needs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rights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two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people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conflict.</a:t>
            </a:r>
            <a:endParaRPr sz="2400">
              <a:latin typeface="Arial MT"/>
              <a:cs typeface="Arial MT"/>
            </a:endParaRPr>
          </a:p>
          <a:p>
            <a:pPr marL="381000" marR="778510" indent="-342900">
              <a:lnSpc>
                <a:spcPct val="100000"/>
              </a:lnSpc>
              <a:spcBef>
                <a:spcPts val="600"/>
              </a:spcBef>
              <a:buFont typeface="MS UI Gothic"/>
              <a:buChar char="❖"/>
              <a:tabLst>
                <a:tab pos="381000" algn="l"/>
              </a:tabLst>
            </a:pP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communicate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develop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mutuality in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relationships.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1827529" y="481329"/>
            <a:ext cx="4257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Arial MT"/>
                <a:cs typeface="Arial MT"/>
              </a:rPr>
              <a:t>Assertive</a:t>
            </a:r>
            <a:r>
              <a:rPr sz="4000" b="0" spc="-6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Behavior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90829" y="1997709"/>
            <a:ext cx="6982459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❑"/>
              <a:tabLst>
                <a:tab pos="406400" algn="l"/>
              </a:tabLst>
            </a:pP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Involves</a:t>
            </a:r>
            <a:r>
              <a:rPr sz="28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respect, not</a:t>
            </a:r>
            <a:r>
              <a:rPr sz="28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deference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E1210"/>
              </a:buClr>
              <a:buFont typeface="MS UI Gothic"/>
              <a:buChar char="❑"/>
            </a:pP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E1210"/>
              </a:buClr>
              <a:buFont typeface="MS UI Gothic"/>
              <a:buChar char="❑"/>
            </a:pPr>
            <a:endParaRPr sz="3650">
              <a:latin typeface="Arial MT"/>
              <a:cs typeface="Arial MT"/>
            </a:endParaRPr>
          </a:p>
          <a:p>
            <a:pPr marL="406400" indent="-342900">
              <a:lnSpc>
                <a:spcPct val="100000"/>
              </a:lnSpc>
              <a:buFont typeface="MS UI Gothic"/>
              <a:buChar char="❑"/>
              <a:tabLst>
                <a:tab pos="406400" algn="l"/>
              </a:tabLst>
            </a:pPr>
            <a:r>
              <a:rPr sz="2800" spc="-10" dirty="0">
                <a:solidFill>
                  <a:srgbClr val="2E1210"/>
                </a:solidFill>
                <a:latin typeface="Arial MT"/>
                <a:cs typeface="Arial MT"/>
              </a:rPr>
              <a:t>Two</a:t>
            </a:r>
            <a:r>
              <a:rPr sz="28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types</a:t>
            </a:r>
            <a:r>
              <a:rPr sz="28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8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respect:</a:t>
            </a:r>
            <a:endParaRPr sz="2800">
              <a:latin typeface="Arial MT"/>
              <a:cs typeface="Arial MT"/>
            </a:endParaRPr>
          </a:p>
          <a:p>
            <a:pPr marL="703580" indent="-640080">
              <a:lnSpc>
                <a:spcPct val="100000"/>
              </a:lnSpc>
              <a:spcBef>
                <a:spcPts val="700"/>
              </a:spcBef>
              <a:buFont typeface="MS UI Gothic"/>
              <a:buChar char="❖"/>
              <a:tabLst>
                <a:tab pos="702945" algn="l"/>
                <a:tab pos="703580" algn="l"/>
              </a:tabLst>
            </a:pP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Respect</a:t>
            </a:r>
            <a:r>
              <a:rPr sz="28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for</a:t>
            </a:r>
            <a:r>
              <a:rPr sz="28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oneself</a:t>
            </a:r>
            <a:endParaRPr sz="2800">
              <a:latin typeface="Arial MT"/>
              <a:cs typeface="Arial MT"/>
            </a:endParaRPr>
          </a:p>
          <a:p>
            <a:pPr marL="406400" marR="43180" indent="-342900">
              <a:lnSpc>
                <a:spcPct val="100000"/>
              </a:lnSpc>
              <a:spcBef>
                <a:spcPts val="700"/>
              </a:spcBef>
              <a:buFont typeface="MS UI Gothic"/>
              <a:buChar char="❖"/>
              <a:tabLst>
                <a:tab pos="406400" algn="l"/>
              </a:tabLst>
            </a:pP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Respect for the other person’s needs and </a:t>
            </a:r>
            <a:r>
              <a:rPr sz="2800" spc="-76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E1210"/>
                </a:solidFill>
                <a:latin typeface="Arial MT"/>
                <a:cs typeface="Arial MT"/>
              </a:rPr>
              <a:t>rights.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sp>
          <p:nvSpPr>
            <p:cNvPr id="3" name="object 3"/>
            <p:cNvSpPr/>
            <p:nvPr/>
          </p:nvSpPr>
          <p:spPr>
            <a:xfrm>
              <a:off x="-1270" y="664463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79540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954010" y="3810"/>
                  </a:lnTo>
                  <a:lnTo>
                    <a:pt x="7954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664844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665226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665479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665861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666242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666622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667003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667384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667638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79"/>
                  </a:moveTo>
                  <a:lnTo>
                    <a:pt x="7954010" y="507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668019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668401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668782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669162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669543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669797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670178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670559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670941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671322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671702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6719570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79"/>
                  </a:moveTo>
                  <a:lnTo>
                    <a:pt x="7954010" y="507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672337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672718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673099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673481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673862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6741160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674497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674877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675258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675639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676021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676274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676656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677037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677417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677798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678179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678433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79"/>
                  </a:moveTo>
                  <a:lnTo>
                    <a:pt x="7954010" y="507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678814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679196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679577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679957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680338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6805929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680973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681354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681736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682117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682497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6827520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79"/>
                  </a:moveTo>
                  <a:lnTo>
                    <a:pt x="7954010" y="507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683132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683513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6838949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684276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10"/>
                  </a:moveTo>
                  <a:lnTo>
                    <a:pt x="7954010" y="381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684657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6849110"/>
              <a:ext cx="7954009" cy="5080"/>
            </a:xfrm>
            <a:custGeom>
              <a:avLst/>
              <a:gdLst/>
              <a:ahLst/>
              <a:cxnLst/>
              <a:rect l="l" t="t" r="r" b="b"/>
              <a:pathLst>
                <a:path w="7954009" h="5079">
                  <a:moveTo>
                    <a:pt x="0" y="5080"/>
                  </a:moveTo>
                  <a:lnTo>
                    <a:pt x="7954010" y="5080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6852920"/>
              <a:ext cx="7954009" cy="3810"/>
            </a:xfrm>
            <a:custGeom>
              <a:avLst/>
              <a:gdLst/>
              <a:ahLst/>
              <a:cxnLst/>
              <a:rect l="l" t="t" r="r" b="b"/>
              <a:pathLst>
                <a:path w="7954009" h="3809">
                  <a:moveTo>
                    <a:pt x="0" y="3809"/>
                  </a:moveTo>
                  <a:lnTo>
                    <a:pt x="7954010" y="3809"/>
                  </a:lnTo>
                  <a:lnTo>
                    <a:pt x="795401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6856729"/>
              <a:ext cx="8081009" cy="3810"/>
            </a:xfrm>
            <a:custGeom>
              <a:avLst/>
              <a:gdLst/>
              <a:ahLst/>
              <a:cxnLst/>
              <a:rect l="l" t="t" r="r" b="b"/>
              <a:pathLst>
                <a:path w="8081009" h="3809">
                  <a:moveTo>
                    <a:pt x="80810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081010" y="3810"/>
                  </a:lnTo>
                  <a:lnTo>
                    <a:pt x="80810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0"/>
              <a:ext cx="8081009" cy="5080"/>
            </a:xfrm>
            <a:custGeom>
              <a:avLst/>
              <a:gdLst/>
              <a:ahLst/>
              <a:cxnLst/>
              <a:rect l="l" t="t" r="r" b="b"/>
              <a:pathLst>
                <a:path w="8081009" h="5080">
                  <a:moveTo>
                    <a:pt x="808101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8081010" y="5080"/>
                  </a:lnTo>
                  <a:lnTo>
                    <a:pt x="808101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254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BD5E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635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BA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1015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B65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1397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1777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20320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79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AC5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2412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A9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2793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A55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3174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A2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3556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9F4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3937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41910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79">
                  <a:moveTo>
                    <a:pt x="0" y="5080"/>
                  </a:moveTo>
                  <a:lnTo>
                    <a:pt x="7866380" y="508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994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4572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94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4952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91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5334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E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5714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A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6096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74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63499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84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6731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03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7111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492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79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874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63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8254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73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85090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6F37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8889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6C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9271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683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9651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09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10032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623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10414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E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106679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5B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11049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82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11430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54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11810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512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12191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12572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4A25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128269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13207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432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13589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401F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13970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C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14350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91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14731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6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149859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80"/>
                  </a:moveTo>
                  <a:lnTo>
                    <a:pt x="7866380" y="508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331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15366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15747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C15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16129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8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16510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5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16890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11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171450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1E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17525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B0D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17906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18287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40A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18669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10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190500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09"/>
                  </a:moveTo>
                  <a:lnTo>
                    <a:pt x="7866380" y="380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D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94309"/>
              <a:ext cx="7866380" cy="3810"/>
            </a:xfrm>
            <a:custGeom>
              <a:avLst/>
              <a:gdLst/>
              <a:ahLst/>
              <a:cxnLst/>
              <a:rect l="l" t="t" r="r" b="b"/>
              <a:pathLst>
                <a:path w="7866380" h="3810">
                  <a:moveTo>
                    <a:pt x="0" y="3810"/>
                  </a:moveTo>
                  <a:lnTo>
                    <a:pt x="7866380" y="3810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A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96850"/>
              <a:ext cx="7866380" cy="5080"/>
            </a:xfrm>
            <a:custGeom>
              <a:avLst/>
              <a:gdLst/>
              <a:ahLst/>
              <a:cxnLst/>
              <a:rect l="l" t="t" r="r" b="b"/>
              <a:pathLst>
                <a:path w="7866380" h="5080">
                  <a:moveTo>
                    <a:pt x="0" y="5079"/>
                  </a:moveTo>
                  <a:lnTo>
                    <a:pt x="7866380" y="5079"/>
                  </a:lnTo>
                  <a:lnTo>
                    <a:pt x="7866380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6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599" y="0"/>
              <a:ext cx="1295400" cy="685800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8928099" y="4945322"/>
              <a:ext cx="13970" cy="1905635"/>
            </a:xfrm>
            <a:custGeom>
              <a:avLst/>
              <a:gdLst/>
              <a:ahLst/>
              <a:cxnLst/>
              <a:rect l="l" t="t" r="r" b="b"/>
              <a:pathLst>
                <a:path w="13970" h="1905634">
                  <a:moveTo>
                    <a:pt x="13970" y="0"/>
                  </a:moveTo>
                  <a:lnTo>
                    <a:pt x="0" y="14605"/>
                  </a:lnTo>
                  <a:lnTo>
                    <a:pt x="0" y="1905441"/>
                  </a:lnTo>
                  <a:lnTo>
                    <a:pt x="13970" y="1905334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940799" y="4932045"/>
              <a:ext cx="13970" cy="1918970"/>
            </a:xfrm>
            <a:custGeom>
              <a:avLst/>
              <a:gdLst/>
              <a:ahLst/>
              <a:cxnLst/>
              <a:rect l="l" t="t" r="r" b="b"/>
              <a:pathLst>
                <a:path w="13970" h="1918970">
                  <a:moveTo>
                    <a:pt x="13970" y="0"/>
                  </a:moveTo>
                  <a:lnTo>
                    <a:pt x="0" y="14604"/>
                  </a:lnTo>
                  <a:lnTo>
                    <a:pt x="0" y="1918621"/>
                  </a:lnTo>
                  <a:lnTo>
                    <a:pt x="13970" y="1918514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E3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954770" y="4904168"/>
              <a:ext cx="26670" cy="1946910"/>
            </a:xfrm>
            <a:custGeom>
              <a:avLst/>
              <a:gdLst/>
              <a:ahLst/>
              <a:cxnLst/>
              <a:rect l="l" t="t" r="r" b="b"/>
              <a:pathLst>
                <a:path w="26670" h="1946909">
                  <a:moveTo>
                    <a:pt x="26670" y="0"/>
                  </a:moveTo>
                  <a:lnTo>
                    <a:pt x="12700" y="14605"/>
                  </a:lnTo>
                  <a:lnTo>
                    <a:pt x="0" y="27876"/>
                  </a:lnTo>
                  <a:lnTo>
                    <a:pt x="0" y="1946402"/>
                  </a:lnTo>
                  <a:lnTo>
                    <a:pt x="12700" y="1946300"/>
                  </a:lnTo>
                  <a:lnTo>
                    <a:pt x="26670" y="194619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80170" y="4890885"/>
              <a:ext cx="13970" cy="1959610"/>
            </a:xfrm>
            <a:custGeom>
              <a:avLst/>
              <a:gdLst/>
              <a:ahLst/>
              <a:cxnLst/>
              <a:rect l="l" t="t" r="r" b="b"/>
              <a:pathLst>
                <a:path w="13970" h="1959609">
                  <a:moveTo>
                    <a:pt x="13970" y="0"/>
                  </a:moveTo>
                  <a:lnTo>
                    <a:pt x="0" y="14605"/>
                  </a:lnTo>
                  <a:lnTo>
                    <a:pt x="0" y="1959479"/>
                  </a:lnTo>
                  <a:lnTo>
                    <a:pt x="13970" y="19593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2870" y="4877608"/>
              <a:ext cx="13970" cy="1972945"/>
            </a:xfrm>
            <a:custGeom>
              <a:avLst/>
              <a:gdLst/>
              <a:ahLst/>
              <a:cxnLst/>
              <a:rect l="l" t="t" r="r" b="b"/>
              <a:pathLst>
                <a:path w="13970" h="1972945">
                  <a:moveTo>
                    <a:pt x="13970" y="0"/>
                  </a:moveTo>
                  <a:lnTo>
                    <a:pt x="0" y="14605"/>
                  </a:lnTo>
                  <a:lnTo>
                    <a:pt x="0" y="1972659"/>
                  </a:lnTo>
                  <a:lnTo>
                    <a:pt x="13970" y="197255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05570" y="4864331"/>
              <a:ext cx="13970" cy="1986280"/>
            </a:xfrm>
            <a:custGeom>
              <a:avLst/>
              <a:gdLst/>
              <a:ahLst/>
              <a:cxnLst/>
              <a:rect l="l" t="t" r="r" b="b"/>
              <a:pathLst>
                <a:path w="13970" h="1986279">
                  <a:moveTo>
                    <a:pt x="13970" y="0"/>
                  </a:moveTo>
                  <a:lnTo>
                    <a:pt x="0" y="14605"/>
                  </a:lnTo>
                  <a:lnTo>
                    <a:pt x="0" y="1985839"/>
                  </a:lnTo>
                  <a:lnTo>
                    <a:pt x="13970" y="19857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018270" y="4859020"/>
              <a:ext cx="13970" cy="1991360"/>
            </a:xfrm>
            <a:custGeom>
              <a:avLst/>
              <a:gdLst/>
              <a:ahLst/>
              <a:cxnLst/>
              <a:rect l="l" t="t" r="r" b="b"/>
              <a:pathLst>
                <a:path w="13970" h="1991359">
                  <a:moveTo>
                    <a:pt x="6350" y="0"/>
                  </a:moveTo>
                  <a:lnTo>
                    <a:pt x="0" y="6638"/>
                  </a:lnTo>
                  <a:lnTo>
                    <a:pt x="0" y="1991052"/>
                  </a:lnTo>
                  <a:lnTo>
                    <a:pt x="13970" y="1990945"/>
                  </a:lnTo>
                  <a:lnTo>
                    <a:pt x="13970" y="1621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030970" y="4860371"/>
              <a:ext cx="13970" cy="1990089"/>
            </a:xfrm>
            <a:custGeom>
              <a:avLst/>
              <a:gdLst/>
              <a:ahLst/>
              <a:cxnLst/>
              <a:rect l="l" t="t" r="r" b="b"/>
              <a:pathLst>
                <a:path w="13970" h="1990090">
                  <a:moveTo>
                    <a:pt x="0" y="0"/>
                  </a:moveTo>
                  <a:lnTo>
                    <a:pt x="0" y="1989604"/>
                  </a:lnTo>
                  <a:lnTo>
                    <a:pt x="13970" y="1989497"/>
                  </a:lnTo>
                  <a:lnTo>
                    <a:pt x="13970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043670" y="4863073"/>
              <a:ext cx="15240" cy="1986914"/>
            </a:xfrm>
            <a:custGeom>
              <a:avLst/>
              <a:gdLst/>
              <a:ahLst/>
              <a:cxnLst/>
              <a:rect l="l" t="t" r="r" b="b"/>
              <a:pathLst>
                <a:path w="15240" h="1986915">
                  <a:moveTo>
                    <a:pt x="0" y="0"/>
                  </a:moveTo>
                  <a:lnTo>
                    <a:pt x="0" y="1986805"/>
                  </a:lnTo>
                  <a:lnTo>
                    <a:pt x="15239" y="1986688"/>
                  </a:lnTo>
                  <a:lnTo>
                    <a:pt x="15239" y="3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57639" y="4866045"/>
              <a:ext cx="12700" cy="1983739"/>
            </a:xfrm>
            <a:custGeom>
              <a:avLst/>
              <a:gdLst/>
              <a:ahLst/>
              <a:cxnLst/>
              <a:rect l="l" t="t" r="r" b="b"/>
              <a:pathLst>
                <a:path w="12700" h="1983740">
                  <a:moveTo>
                    <a:pt x="0" y="0"/>
                  </a:moveTo>
                  <a:lnTo>
                    <a:pt x="0" y="1983725"/>
                  </a:lnTo>
                  <a:lnTo>
                    <a:pt x="12700" y="1983628"/>
                  </a:lnTo>
                  <a:lnTo>
                    <a:pt x="12700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70339" y="4868747"/>
              <a:ext cx="13970" cy="1981200"/>
            </a:xfrm>
            <a:custGeom>
              <a:avLst/>
              <a:gdLst/>
              <a:ahLst/>
              <a:cxnLst/>
              <a:rect l="l" t="t" r="r" b="b"/>
              <a:pathLst>
                <a:path w="13970" h="1981200">
                  <a:moveTo>
                    <a:pt x="0" y="0"/>
                  </a:moveTo>
                  <a:lnTo>
                    <a:pt x="0" y="1980926"/>
                  </a:lnTo>
                  <a:lnTo>
                    <a:pt x="13969" y="1980819"/>
                  </a:lnTo>
                  <a:lnTo>
                    <a:pt x="13969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83039" y="4871449"/>
              <a:ext cx="13970" cy="1978660"/>
            </a:xfrm>
            <a:custGeom>
              <a:avLst/>
              <a:gdLst/>
              <a:ahLst/>
              <a:cxnLst/>
              <a:rect l="l" t="t" r="r" b="b"/>
              <a:pathLst>
                <a:path w="13970" h="1978659">
                  <a:moveTo>
                    <a:pt x="0" y="0"/>
                  </a:moveTo>
                  <a:lnTo>
                    <a:pt x="0" y="1978127"/>
                  </a:lnTo>
                  <a:lnTo>
                    <a:pt x="13969" y="1978020"/>
                  </a:lnTo>
                  <a:lnTo>
                    <a:pt x="13969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95739" y="4874151"/>
              <a:ext cx="13970" cy="1975485"/>
            </a:xfrm>
            <a:custGeom>
              <a:avLst/>
              <a:gdLst/>
              <a:ahLst/>
              <a:cxnLst/>
              <a:rect l="l" t="t" r="r" b="b"/>
              <a:pathLst>
                <a:path w="13970" h="1975484">
                  <a:moveTo>
                    <a:pt x="0" y="0"/>
                  </a:moveTo>
                  <a:lnTo>
                    <a:pt x="0" y="1975327"/>
                  </a:lnTo>
                  <a:lnTo>
                    <a:pt x="13969" y="1975220"/>
                  </a:lnTo>
                  <a:lnTo>
                    <a:pt x="13969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108439" y="4876853"/>
              <a:ext cx="13970" cy="1972945"/>
            </a:xfrm>
            <a:custGeom>
              <a:avLst/>
              <a:gdLst/>
              <a:ahLst/>
              <a:cxnLst/>
              <a:rect l="l" t="t" r="r" b="b"/>
              <a:pathLst>
                <a:path w="13970" h="1972945">
                  <a:moveTo>
                    <a:pt x="0" y="0"/>
                  </a:moveTo>
                  <a:lnTo>
                    <a:pt x="0" y="1972528"/>
                  </a:lnTo>
                  <a:lnTo>
                    <a:pt x="13969" y="1972421"/>
                  </a:lnTo>
                  <a:lnTo>
                    <a:pt x="13969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121139" y="4879556"/>
              <a:ext cx="13970" cy="1969770"/>
            </a:xfrm>
            <a:custGeom>
              <a:avLst/>
              <a:gdLst/>
              <a:ahLst/>
              <a:cxnLst/>
              <a:rect l="l" t="t" r="r" b="b"/>
              <a:pathLst>
                <a:path w="13970" h="1969770">
                  <a:moveTo>
                    <a:pt x="0" y="0"/>
                  </a:moveTo>
                  <a:lnTo>
                    <a:pt x="0" y="1969728"/>
                  </a:lnTo>
                  <a:lnTo>
                    <a:pt x="13969" y="1969621"/>
                  </a:lnTo>
                  <a:lnTo>
                    <a:pt x="13969" y="2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133839" y="4882258"/>
              <a:ext cx="10160" cy="1967230"/>
            </a:xfrm>
            <a:custGeom>
              <a:avLst/>
              <a:gdLst/>
              <a:ahLst/>
              <a:cxnLst/>
              <a:rect l="l" t="t" r="r" b="b"/>
              <a:pathLst>
                <a:path w="10159" h="1967229">
                  <a:moveTo>
                    <a:pt x="0" y="0"/>
                  </a:moveTo>
                  <a:lnTo>
                    <a:pt x="0" y="1966929"/>
                  </a:lnTo>
                  <a:lnTo>
                    <a:pt x="10159" y="1966851"/>
                  </a:lnTo>
                  <a:lnTo>
                    <a:pt x="10159" y="2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54010" y="4918221"/>
              <a:ext cx="7620" cy="1892300"/>
            </a:xfrm>
            <a:custGeom>
              <a:avLst/>
              <a:gdLst/>
              <a:ahLst/>
              <a:cxnLst/>
              <a:rect l="l" t="t" r="r" b="b"/>
              <a:pathLst>
                <a:path w="7620" h="1892300">
                  <a:moveTo>
                    <a:pt x="7620" y="0"/>
                  </a:moveTo>
                  <a:lnTo>
                    <a:pt x="5080" y="1758"/>
                  </a:lnTo>
                  <a:lnTo>
                    <a:pt x="0" y="4298"/>
                  </a:lnTo>
                  <a:lnTo>
                    <a:pt x="0" y="36302"/>
                  </a:lnTo>
                  <a:lnTo>
                    <a:pt x="2540" y="37318"/>
                  </a:lnTo>
                  <a:lnTo>
                    <a:pt x="7620" y="37318"/>
                  </a:lnTo>
                  <a:lnTo>
                    <a:pt x="7620" y="0"/>
                  </a:lnTo>
                  <a:close/>
                </a:path>
                <a:path w="7620" h="1892300">
                  <a:moveTo>
                    <a:pt x="7620" y="1888343"/>
                  </a:moveTo>
                  <a:lnTo>
                    <a:pt x="6350" y="1888978"/>
                  </a:lnTo>
                  <a:lnTo>
                    <a:pt x="6350" y="1891518"/>
                  </a:lnTo>
                  <a:lnTo>
                    <a:pt x="7620" y="1892153"/>
                  </a:lnTo>
                  <a:lnTo>
                    <a:pt x="7620" y="1888343"/>
                  </a:lnTo>
                  <a:close/>
                </a:path>
              </a:pathLst>
            </a:custGeom>
            <a:solidFill>
              <a:srgbClr val="395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61629" y="4913825"/>
              <a:ext cx="6350" cy="1900555"/>
            </a:xfrm>
            <a:custGeom>
              <a:avLst/>
              <a:gdLst/>
              <a:ahLst/>
              <a:cxnLst/>
              <a:rect l="l" t="t" r="r" b="b"/>
              <a:pathLst>
                <a:path w="6350" h="1900554">
                  <a:moveTo>
                    <a:pt x="6350" y="1891963"/>
                  </a:moveTo>
                  <a:lnTo>
                    <a:pt x="5079" y="1892104"/>
                  </a:lnTo>
                  <a:lnTo>
                    <a:pt x="1270" y="1892104"/>
                  </a:lnTo>
                  <a:lnTo>
                    <a:pt x="0" y="1892739"/>
                  </a:lnTo>
                  <a:lnTo>
                    <a:pt x="0" y="1896549"/>
                  </a:lnTo>
                  <a:lnTo>
                    <a:pt x="1270" y="1897184"/>
                  </a:lnTo>
                  <a:lnTo>
                    <a:pt x="2540" y="1898454"/>
                  </a:lnTo>
                  <a:lnTo>
                    <a:pt x="5079" y="1899724"/>
                  </a:lnTo>
                  <a:lnTo>
                    <a:pt x="6350" y="1900268"/>
                  </a:lnTo>
                  <a:lnTo>
                    <a:pt x="6350" y="1891963"/>
                  </a:lnTo>
                  <a:close/>
                </a:path>
                <a:path w="6350" h="1900554">
                  <a:moveTo>
                    <a:pt x="6350" y="0"/>
                  </a:moveTo>
                  <a:lnTo>
                    <a:pt x="0" y="4396"/>
                  </a:lnTo>
                  <a:lnTo>
                    <a:pt x="0" y="41714"/>
                  </a:lnTo>
                  <a:lnTo>
                    <a:pt x="6350" y="4171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A5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67979" y="4908550"/>
              <a:ext cx="7620" cy="1908810"/>
            </a:xfrm>
            <a:custGeom>
              <a:avLst/>
              <a:gdLst/>
              <a:ahLst/>
              <a:cxnLst/>
              <a:rect l="l" t="t" r="r" b="b"/>
              <a:pathLst>
                <a:path w="7620" h="1908809">
                  <a:moveTo>
                    <a:pt x="7620" y="1896392"/>
                  </a:moveTo>
                  <a:lnTo>
                    <a:pt x="0" y="1897238"/>
                  </a:lnTo>
                  <a:lnTo>
                    <a:pt x="0" y="1905544"/>
                  </a:lnTo>
                  <a:lnTo>
                    <a:pt x="7620" y="1908810"/>
                  </a:lnTo>
                  <a:lnTo>
                    <a:pt x="7620" y="1896392"/>
                  </a:lnTo>
                  <a:close/>
                </a:path>
                <a:path w="7620" h="1908809">
                  <a:moveTo>
                    <a:pt x="7620" y="0"/>
                  </a:moveTo>
                  <a:lnTo>
                    <a:pt x="0" y="5275"/>
                  </a:lnTo>
                  <a:lnTo>
                    <a:pt x="0" y="46989"/>
                  </a:lnTo>
                  <a:lnTo>
                    <a:pt x="7620" y="4698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A5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75599" y="4901882"/>
              <a:ext cx="7620" cy="1917700"/>
            </a:xfrm>
            <a:custGeom>
              <a:avLst/>
              <a:gdLst/>
              <a:ahLst/>
              <a:cxnLst/>
              <a:rect l="l" t="t" r="r" b="b"/>
              <a:pathLst>
                <a:path w="7620" h="1917700">
                  <a:moveTo>
                    <a:pt x="7620" y="1902213"/>
                  </a:moveTo>
                  <a:lnTo>
                    <a:pt x="0" y="1903059"/>
                  </a:lnTo>
                  <a:lnTo>
                    <a:pt x="0" y="1915477"/>
                  </a:lnTo>
                  <a:lnTo>
                    <a:pt x="7620" y="1917382"/>
                  </a:lnTo>
                  <a:lnTo>
                    <a:pt x="7620" y="1902213"/>
                  </a:lnTo>
                  <a:close/>
                </a:path>
                <a:path w="7620" h="1917700">
                  <a:moveTo>
                    <a:pt x="7620" y="0"/>
                  </a:moveTo>
                  <a:lnTo>
                    <a:pt x="0" y="6667"/>
                  </a:lnTo>
                  <a:lnTo>
                    <a:pt x="0" y="53657"/>
                  </a:lnTo>
                  <a:lnTo>
                    <a:pt x="7620" y="5365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B56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83220" y="4895850"/>
              <a:ext cx="6350" cy="1925320"/>
            </a:xfrm>
            <a:custGeom>
              <a:avLst/>
              <a:gdLst/>
              <a:ahLst/>
              <a:cxnLst/>
              <a:rect l="l" t="t" r="r" b="b"/>
              <a:pathLst>
                <a:path w="6350" h="1925320">
                  <a:moveTo>
                    <a:pt x="6350" y="1907540"/>
                  </a:moveTo>
                  <a:lnTo>
                    <a:pt x="0" y="1908245"/>
                  </a:lnTo>
                  <a:lnTo>
                    <a:pt x="0" y="1923415"/>
                  </a:lnTo>
                  <a:lnTo>
                    <a:pt x="6350" y="1925002"/>
                  </a:lnTo>
                  <a:lnTo>
                    <a:pt x="6350" y="1907540"/>
                  </a:lnTo>
                  <a:close/>
                </a:path>
                <a:path w="6350" h="1925320">
                  <a:moveTo>
                    <a:pt x="6350" y="0"/>
                  </a:moveTo>
                  <a:lnTo>
                    <a:pt x="2539" y="3810"/>
                  </a:lnTo>
                  <a:lnTo>
                    <a:pt x="0" y="6032"/>
                  </a:lnTo>
                  <a:lnTo>
                    <a:pt x="0" y="59689"/>
                  </a:lnTo>
                  <a:lnTo>
                    <a:pt x="1270" y="59689"/>
                  </a:lnTo>
                  <a:lnTo>
                    <a:pt x="6350" y="5982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C5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989570" y="4888371"/>
              <a:ext cx="7620" cy="1934845"/>
            </a:xfrm>
            <a:custGeom>
              <a:avLst/>
              <a:gdLst/>
              <a:ahLst/>
              <a:cxnLst/>
              <a:rect l="l" t="t" r="r" b="b"/>
              <a:pathLst>
                <a:path w="7620" h="1934845">
                  <a:moveTo>
                    <a:pt x="7620" y="1914172"/>
                  </a:moveTo>
                  <a:lnTo>
                    <a:pt x="0" y="1915018"/>
                  </a:lnTo>
                  <a:lnTo>
                    <a:pt x="0" y="1932481"/>
                  </a:lnTo>
                  <a:lnTo>
                    <a:pt x="7620" y="1934386"/>
                  </a:lnTo>
                  <a:lnTo>
                    <a:pt x="7620" y="1914172"/>
                  </a:lnTo>
                  <a:close/>
                </a:path>
                <a:path w="7620" h="1934845">
                  <a:moveTo>
                    <a:pt x="7620" y="0"/>
                  </a:moveTo>
                  <a:lnTo>
                    <a:pt x="6350" y="1128"/>
                  </a:lnTo>
                  <a:lnTo>
                    <a:pt x="0" y="7478"/>
                  </a:lnTo>
                  <a:lnTo>
                    <a:pt x="0" y="67306"/>
                  </a:lnTo>
                  <a:lnTo>
                    <a:pt x="7620" y="6751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5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997189" y="4881597"/>
              <a:ext cx="7620" cy="1943100"/>
            </a:xfrm>
            <a:custGeom>
              <a:avLst/>
              <a:gdLst/>
              <a:ahLst/>
              <a:cxnLst/>
              <a:rect l="l" t="t" r="r" b="b"/>
              <a:pathLst>
                <a:path w="7620" h="1943100">
                  <a:moveTo>
                    <a:pt x="7619" y="1919796"/>
                  </a:moveTo>
                  <a:lnTo>
                    <a:pt x="3809" y="1920522"/>
                  </a:lnTo>
                  <a:lnTo>
                    <a:pt x="0" y="1920945"/>
                  </a:lnTo>
                  <a:lnTo>
                    <a:pt x="0" y="1941159"/>
                  </a:lnTo>
                  <a:lnTo>
                    <a:pt x="3809" y="1942112"/>
                  </a:lnTo>
                  <a:lnTo>
                    <a:pt x="7619" y="1942874"/>
                  </a:lnTo>
                  <a:lnTo>
                    <a:pt x="7619" y="1919796"/>
                  </a:lnTo>
                  <a:close/>
                </a:path>
                <a:path w="7620" h="1943100">
                  <a:moveTo>
                    <a:pt x="7619" y="0"/>
                  </a:moveTo>
                  <a:lnTo>
                    <a:pt x="0" y="6773"/>
                  </a:lnTo>
                  <a:lnTo>
                    <a:pt x="0" y="74285"/>
                  </a:lnTo>
                  <a:lnTo>
                    <a:pt x="7619" y="74491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D5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004810" y="4873244"/>
              <a:ext cx="7620" cy="1953260"/>
            </a:xfrm>
            <a:custGeom>
              <a:avLst/>
              <a:gdLst/>
              <a:ahLst/>
              <a:cxnLst/>
              <a:rect l="l" t="t" r="r" b="b"/>
              <a:pathLst>
                <a:path w="7620" h="1953259">
                  <a:moveTo>
                    <a:pt x="7620" y="1926698"/>
                  </a:moveTo>
                  <a:lnTo>
                    <a:pt x="0" y="1928150"/>
                  </a:lnTo>
                  <a:lnTo>
                    <a:pt x="0" y="1951227"/>
                  </a:lnTo>
                  <a:lnTo>
                    <a:pt x="7620" y="1952751"/>
                  </a:lnTo>
                  <a:lnTo>
                    <a:pt x="7620" y="1926698"/>
                  </a:lnTo>
                  <a:close/>
                </a:path>
                <a:path w="7620" h="1953259">
                  <a:moveTo>
                    <a:pt x="7620" y="0"/>
                  </a:moveTo>
                  <a:lnTo>
                    <a:pt x="2540" y="6095"/>
                  </a:lnTo>
                  <a:lnTo>
                    <a:pt x="0" y="8353"/>
                  </a:lnTo>
                  <a:lnTo>
                    <a:pt x="0" y="82845"/>
                  </a:lnTo>
                  <a:lnTo>
                    <a:pt x="7620" y="8305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E5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011160" y="4865636"/>
              <a:ext cx="7620" cy="1962150"/>
            </a:xfrm>
            <a:custGeom>
              <a:avLst/>
              <a:gdLst/>
              <a:ahLst/>
              <a:cxnLst/>
              <a:rect l="l" t="t" r="r" b="b"/>
              <a:pathLst>
                <a:path w="7620" h="1962150">
                  <a:moveTo>
                    <a:pt x="7620" y="1933105"/>
                  </a:moveTo>
                  <a:lnTo>
                    <a:pt x="0" y="1934552"/>
                  </a:lnTo>
                  <a:lnTo>
                    <a:pt x="0" y="1960105"/>
                  </a:lnTo>
                  <a:lnTo>
                    <a:pt x="7620" y="1961629"/>
                  </a:lnTo>
                  <a:lnTo>
                    <a:pt x="7620" y="1933105"/>
                  </a:lnTo>
                  <a:close/>
                </a:path>
                <a:path w="7620" h="1962150">
                  <a:moveTo>
                    <a:pt x="7620" y="0"/>
                  </a:moveTo>
                  <a:lnTo>
                    <a:pt x="0" y="9144"/>
                  </a:lnTo>
                  <a:lnTo>
                    <a:pt x="0" y="90627"/>
                  </a:lnTo>
                  <a:lnTo>
                    <a:pt x="7620" y="908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F5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018779" y="4856479"/>
              <a:ext cx="7620" cy="1972310"/>
            </a:xfrm>
            <a:custGeom>
              <a:avLst/>
              <a:gdLst/>
              <a:ahLst/>
              <a:cxnLst/>
              <a:rect l="l" t="t" r="r" b="b"/>
              <a:pathLst>
                <a:path w="7620" h="1972309">
                  <a:moveTo>
                    <a:pt x="7620" y="1940814"/>
                  </a:moveTo>
                  <a:lnTo>
                    <a:pt x="0" y="1942261"/>
                  </a:lnTo>
                  <a:lnTo>
                    <a:pt x="0" y="1970786"/>
                  </a:lnTo>
                  <a:lnTo>
                    <a:pt x="7620" y="1972310"/>
                  </a:lnTo>
                  <a:lnTo>
                    <a:pt x="7620" y="1940814"/>
                  </a:lnTo>
                  <a:close/>
                </a:path>
                <a:path w="7620" h="1972309">
                  <a:moveTo>
                    <a:pt x="7620" y="0"/>
                  </a:moveTo>
                  <a:lnTo>
                    <a:pt x="4368" y="0"/>
                  </a:lnTo>
                  <a:lnTo>
                    <a:pt x="4368" y="7620"/>
                  </a:lnTo>
                  <a:lnTo>
                    <a:pt x="736" y="7620"/>
                  </a:lnTo>
                  <a:lnTo>
                    <a:pt x="736" y="8890"/>
                  </a:lnTo>
                  <a:lnTo>
                    <a:pt x="0" y="8890"/>
                  </a:lnTo>
                  <a:lnTo>
                    <a:pt x="0" y="100330"/>
                  </a:lnTo>
                  <a:lnTo>
                    <a:pt x="7620" y="100330"/>
                  </a:lnTo>
                  <a:lnTo>
                    <a:pt x="7620" y="889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0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026399" y="4846954"/>
              <a:ext cx="7620" cy="1983739"/>
            </a:xfrm>
            <a:custGeom>
              <a:avLst/>
              <a:gdLst/>
              <a:ahLst/>
              <a:cxnLst/>
              <a:rect l="l" t="t" r="r" b="b"/>
              <a:pathLst>
                <a:path w="7620" h="1983740">
                  <a:moveTo>
                    <a:pt x="7620" y="1948353"/>
                  </a:moveTo>
                  <a:lnTo>
                    <a:pt x="1270" y="1950085"/>
                  </a:lnTo>
                  <a:lnTo>
                    <a:pt x="0" y="1950326"/>
                  </a:lnTo>
                  <a:lnTo>
                    <a:pt x="0" y="1981835"/>
                  </a:lnTo>
                  <a:lnTo>
                    <a:pt x="6350" y="1983105"/>
                  </a:lnTo>
                  <a:lnTo>
                    <a:pt x="7620" y="1983316"/>
                  </a:lnTo>
                  <a:lnTo>
                    <a:pt x="7620" y="1948353"/>
                  </a:lnTo>
                  <a:close/>
                </a:path>
                <a:path w="7620" h="1983740">
                  <a:moveTo>
                    <a:pt x="7620" y="0"/>
                  </a:moveTo>
                  <a:lnTo>
                    <a:pt x="0" y="9351"/>
                  </a:lnTo>
                  <a:lnTo>
                    <a:pt x="0" y="109717"/>
                  </a:lnTo>
                  <a:lnTo>
                    <a:pt x="5079" y="109855"/>
                  </a:lnTo>
                  <a:lnTo>
                    <a:pt x="7620" y="11009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5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032750" y="4839169"/>
              <a:ext cx="7620" cy="1992630"/>
            </a:xfrm>
            <a:custGeom>
              <a:avLst/>
              <a:gdLst/>
              <a:ahLst/>
              <a:cxnLst/>
              <a:rect l="l" t="t" r="r" b="b"/>
              <a:pathLst>
                <a:path w="7620" h="1992629">
                  <a:moveTo>
                    <a:pt x="7620" y="1954415"/>
                  </a:moveTo>
                  <a:lnTo>
                    <a:pt x="0" y="1956485"/>
                  </a:lnTo>
                  <a:lnTo>
                    <a:pt x="0" y="1990890"/>
                  </a:lnTo>
                  <a:lnTo>
                    <a:pt x="7620" y="1992172"/>
                  </a:lnTo>
                  <a:lnTo>
                    <a:pt x="7620" y="1954415"/>
                  </a:lnTo>
                  <a:close/>
                </a:path>
                <a:path w="7620" h="1992629">
                  <a:moveTo>
                    <a:pt x="7620" y="0"/>
                  </a:moveTo>
                  <a:lnTo>
                    <a:pt x="0" y="9347"/>
                  </a:lnTo>
                  <a:lnTo>
                    <a:pt x="0" y="117767"/>
                  </a:lnTo>
                  <a:lnTo>
                    <a:pt x="7620" y="11849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5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040370" y="4829809"/>
              <a:ext cx="7620" cy="2002789"/>
            </a:xfrm>
            <a:custGeom>
              <a:avLst/>
              <a:gdLst/>
              <a:ahLst/>
              <a:cxnLst/>
              <a:rect l="l" t="t" r="r" b="b"/>
              <a:pathLst>
                <a:path w="7620" h="2002790">
                  <a:moveTo>
                    <a:pt x="7620" y="1962150"/>
                  </a:moveTo>
                  <a:lnTo>
                    <a:pt x="3810" y="1962150"/>
                  </a:lnTo>
                  <a:lnTo>
                    <a:pt x="3810" y="1963420"/>
                  </a:lnTo>
                  <a:lnTo>
                    <a:pt x="0" y="1963420"/>
                  </a:lnTo>
                  <a:lnTo>
                    <a:pt x="0" y="2001520"/>
                  </a:lnTo>
                  <a:lnTo>
                    <a:pt x="3810" y="2001520"/>
                  </a:lnTo>
                  <a:lnTo>
                    <a:pt x="3810" y="2002790"/>
                  </a:lnTo>
                  <a:lnTo>
                    <a:pt x="7620" y="2002790"/>
                  </a:lnTo>
                  <a:lnTo>
                    <a:pt x="7620" y="2001520"/>
                  </a:lnTo>
                  <a:lnTo>
                    <a:pt x="7620" y="1963420"/>
                  </a:lnTo>
                  <a:lnTo>
                    <a:pt x="7620" y="1962150"/>
                  </a:lnTo>
                  <a:close/>
                </a:path>
                <a:path w="7620" h="2002790">
                  <a:moveTo>
                    <a:pt x="7620" y="0"/>
                  </a:moveTo>
                  <a:lnTo>
                    <a:pt x="0" y="9359"/>
                  </a:lnTo>
                  <a:lnTo>
                    <a:pt x="0" y="127850"/>
                  </a:lnTo>
                  <a:lnTo>
                    <a:pt x="7620" y="12857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26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47990" y="4820793"/>
              <a:ext cx="6350" cy="2012950"/>
            </a:xfrm>
            <a:custGeom>
              <a:avLst/>
              <a:gdLst/>
              <a:ahLst/>
              <a:cxnLst/>
              <a:rect l="l" t="t" r="r" b="b"/>
              <a:pathLst>
                <a:path w="6350" h="2012950">
                  <a:moveTo>
                    <a:pt x="6350" y="1969274"/>
                  </a:moveTo>
                  <a:lnTo>
                    <a:pt x="0" y="1970849"/>
                  </a:lnTo>
                  <a:lnTo>
                    <a:pt x="0" y="2011819"/>
                  </a:lnTo>
                  <a:lnTo>
                    <a:pt x="6350" y="2012873"/>
                  </a:lnTo>
                  <a:lnTo>
                    <a:pt x="6350" y="1969274"/>
                  </a:lnTo>
                  <a:close/>
                </a:path>
                <a:path w="6350" h="2012950">
                  <a:moveTo>
                    <a:pt x="6350" y="0"/>
                  </a:moveTo>
                  <a:lnTo>
                    <a:pt x="0" y="9017"/>
                  </a:lnTo>
                  <a:lnTo>
                    <a:pt x="0" y="137591"/>
                  </a:lnTo>
                  <a:lnTo>
                    <a:pt x="6350" y="138201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3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54340" y="4809489"/>
              <a:ext cx="7620" cy="2025650"/>
            </a:xfrm>
            <a:custGeom>
              <a:avLst/>
              <a:gdLst/>
              <a:ahLst/>
              <a:cxnLst/>
              <a:rect l="l" t="t" r="r" b="b"/>
              <a:pathLst>
                <a:path w="7620" h="2025650">
                  <a:moveTo>
                    <a:pt x="7620" y="1977390"/>
                  </a:moveTo>
                  <a:lnTo>
                    <a:pt x="5283" y="1977390"/>
                  </a:lnTo>
                  <a:lnTo>
                    <a:pt x="5283" y="1979930"/>
                  </a:lnTo>
                  <a:lnTo>
                    <a:pt x="0" y="1979930"/>
                  </a:lnTo>
                  <a:lnTo>
                    <a:pt x="0" y="2024380"/>
                  </a:lnTo>
                  <a:lnTo>
                    <a:pt x="5067" y="2024380"/>
                  </a:lnTo>
                  <a:lnTo>
                    <a:pt x="5067" y="2025650"/>
                  </a:lnTo>
                  <a:lnTo>
                    <a:pt x="7620" y="2025650"/>
                  </a:lnTo>
                  <a:lnTo>
                    <a:pt x="7620" y="2024380"/>
                  </a:lnTo>
                  <a:lnTo>
                    <a:pt x="7620" y="1979930"/>
                  </a:lnTo>
                  <a:lnTo>
                    <a:pt x="7620" y="1977390"/>
                  </a:lnTo>
                  <a:close/>
                </a:path>
                <a:path w="7620" h="2025650">
                  <a:moveTo>
                    <a:pt x="7620" y="0"/>
                  </a:moveTo>
                  <a:lnTo>
                    <a:pt x="3924" y="0"/>
                  </a:lnTo>
                  <a:lnTo>
                    <a:pt x="3924" y="11430"/>
                  </a:lnTo>
                  <a:lnTo>
                    <a:pt x="0" y="11430"/>
                  </a:lnTo>
                  <a:lnTo>
                    <a:pt x="0" y="149860"/>
                  </a:lnTo>
                  <a:lnTo>
                    <a:pt x="7620" y="149860"/>
                  </a:lnTo>
                  <a:lnTo>
                    <a:pt x="7620" y="114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46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61960" y="4799139"/>
              <a:ext cx="7620" cy="2037080"/>
            </a:xfrm>
            <a:custGeom>
              <a:avLst/>
              <a:gdLst/>
              <a:ahLst/>
              <a:cxnLst/>
              <a:rect l="l" t="t" r="r" b="b"/>
              <a:pathLst>
                <a:path w="7620" h="2037079">
                  <a:moveTo>
                    <a:pt x="7620" y="1984425"/>
                  </a:moveTo>
                  <a:lnTo>
                    <a:pt x="0" y="1987943"/>
                  </a:lnTo>
                  <a:lnTo>
                    <a:pt x="0" y="2035797"/>
                  </a:lnTo>
                  <a:lnTo>
                    <a:pt x="7620" y="2037067"/>
                  </a:lnTo>
                  <a:lnTo>
                    <a:pt x="7620" y="1984425"/>
                  </a:lnTo>
                  <a:close/>
                </a:path>
                <a:path w="7620" h="2037079">
                  <a:moveTo>
                    <a:pt x="7620" y="0"/>
                  </a:moveTo>
                  <a:lnTo>
                    <a:pt x="0" y="10820"/>
                  </a:lnTo>
                  <a:lnTo>
                    <a:pt x="0" y="160731"/>
                  </a:lnTo>
                  <a:lnTo>
                    <a:pt x="7620" y="16177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4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68310" y="4790109"/>
              <a:ext cx="7620" cy="2046605"/>
            </a:xfrm>
            <a:custGeom>
              <a:avLst/>
              <a:gdLst/>
              <a:ahLst/>
              <a:cxnLst/>
              <a:rect l="l" t="t" r="r" b="b"/>
              <a:pathLst>
                <a:path w="7620" h="2046604">
                  <a:moveTo>
                    <a:pt x="7620" y="1990420"/>
                  </a:moveTo>
                  <a:lnTo>
                    <a:pt x="3695" y="1990420"/>
                  </a:lnTo>
                  <a:lnTo>
                    <a:pt x="3695" y="1994230"/>
                  </a:lnTo>
                  <a:lnTo>
                    <a:pt x="0" y="1994230"/>
                  </a:lnTo>
                  <a:lnTo>
                    <a:pt x="0" y="2046300"/>
                  </a:lnTo>
                  <a:lnTo>
                    <a:pt x="7620" y="2046300"/>
                  </a:lnTo>
                  <a:lnTo>
                    <a:pt x="7620" y="1994230"/>
                  </a:lnTo>
                  <a:lnTo>
                    <a:pt x="7620" y="1990420"/>
                  </a:lnTo>
                  <a:close/>
                </a:path>
                <a:path w="7620" h="2046604">
                  <a:moveTo>
                    <a:pt x="7620" y="0"/>
                  </a:moveTo>
                  <a:lnTo>
                    <a:pt x="0" y="10833"/>
                  </a:lnTo>
                  <a:lnTo>
                    <a:pt x="0" y="170637"/>
                  </a:lnTo>
                  <a:lnTo>
                    <a:pt x="7620" y="17166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56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75929" y="4779289"/>
              <a:ext cx="7620" cy="2058670"/>
            </a:xfrm>
            <a:custGeom>
              <a:avLst/>
              <a:gdLst/>
              <a:ahLst/>
              <a:cxnLst/>
              <a:rect l="l" t="t" r="r" b="b"/>
              <a:pathLst>
                <a:path w="7620" h="2058670">
                  <a:moveTo>
                    <a:pt x="7620" y="1997824"/>
                  </a:moveTo>
                  <a:lnTo>
                    <a:pt x="0" y="2001342"/>
                  </a:lnTo>
                  <a:lnTo>
                    <a:pt x="0" y="2057704"/>
                  </a:lnTo>
                  <a:lnTo>
                    <a:pt x="7620" y="2058581"/>
                  </a:lnTo>
                  <a:lnTo>
                    <a:pt x="7620" y="1997824"/>
                  </a:lnTo>
                  <a:close/>
                </a:path>
                <a:path w="7620" h="2058670">
                  <a:moveTo>
                    <a:pt x="7620" y="0"/>
                  </a:moveTo>
                  <a:lnTo>
                    <a:pt x="0" y="10820"/>
                  </a:lnTo>
                  <a:lnTo>
                    <a:pt x="0" y="182486"/>
                  </a:lnTo>
                  <a:lnTo>
                    <a:pt x="7620" y="18352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6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4768448"/>
              <a:ext cx="7620" cy="2070735"/>
            </a:xfrm>
            <a:custGeom>
              <a:avLst/>
              <a:gdLst/>
              <a:ahLst/>
              <a:cxnLst/>
              <a:rect l="l" t="t" r="r" b="b"/>
              <a:pathLst>
                <a:path w="7620" h="2070734">
                  <a:moveTo>
                    <a:pt x="7620" y="2005047"/>
                  </a:moveTo>
                  <a:lnTo>
                    <a:pt x="6350" y="2005731"/>
                  </a:lnTo>
                  <a:lnTo>
                    <a:pt x="0" y="2008661"/>
                  </a:lnTo>
                  <a:lnTo>
                    <a:pt x="0" y="2069412"/>
                  </a:lnTo>
                  <a:lnTo>
                    <a:pt x="7620" y="2070283"/>
                  </a:lnTo>
                  <a:lnTo>
                    <a:pt x="7620" y="2005047"/>
                  </a:lnTo>
                  <a:close/>
                </a:path>
                <a:path w="7620" h="2070734">
                  <a:moveTo>
                    <a:pt x="7620" y="0"/>
                  </a:moveTo>
                  <a:lnTo>
                    <a:pt x="0" y="10828"/>
                  </a:lnTo>
                  <a:lnTo>
                    <a:pt x="0" y="194364"/>
                  </a:lnTo>
                  <a:lnTo>
                    <a:pt x="2540" y="194711"/>
                  </a:lnTo>
                  <a:lnTo>
                    <a:pt x="7620" y="19563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76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89900" y="4759426"/>
              <a:ext cx="7620" cy="2080260"/>
            </a:xfrm>
            <a:custGeom>
              <a:avLst/>
              <a:gdLst/>
              <a:ahLst/>
              <a:cxnLst/>
              <a:rect l="l" t="t" r="r" b="b"/>
              <a:pathLst>
                <a:path w="7620" h="2080259">
                  <a:moveTo>
                    <a:pt x="7620" y="2010651"/>
                  </a:moveTo>
                  <a:lnTo>
                    <a:pt x="0" y="2014753"/>
                  </a:lnTo>
                  <a:lnTo>
                    <a:pt x="0" y="2079167"/>
                  </a:lnTo>
                  <a:lnTo>
                    <a:pt x="7620" y="2080031"/>
                  </a:lnTo>
                  <a:lnTo>
                    <a:pt x="7620" y="2010651"/>
                  </a:lnTo>
                  <a:close/>
                </a:path>
                <a:path w="7620" h="2080259">
                  <a:moveTo>
                    <a:pt x="7620" y="0"/>
                  </a:moveTo>
                  <a:lnTo>
                    <a:pt x="0" y="10833"/>
                  </a:lnTo>
                  <a:lnTo>
                    <a:pt x="0" y="204431"/>
                  </a:lnTo>
                  <a:lnTo>
                    <a:pt x="7620" y="2058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76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097520" y="4748605"/>
              <a:ext cx="7620" cy="2092325"/>
            </a:xfrm>
            <a:custGeom>
              <a:avLst/>
              <a:gdLst/>
              <a:ahLst/>
              <a:cxnLst/>
              <a:rect l="l" t="t" r="r" b="b"/>
              <a:pathLst>
                <a:path w="7620" h="2092325">
                  <a:moveTo>
                    <a:pt x="7620" y="2017369"/>
                  </a:moveTo>
                  <a:lnTo>
                    <a:pt x="0" y="2021471"/>
                  </a:lnTo>
                  <a:lnTo>
                    <a:pt x="0" y="2090864"/>
                  </a:lnTo>
                  <a:lnTo>
                    <a:pt x="7620" y="2091728"/>
                  </a:lnTo>
                  <a:lnTo>
                    <a:pt x="7620" y="2017369"/>
                  </a:lnTo>
                  <a:close/>
                </a:path>
                <a:path w="7620" h="2092325">
                  <a:moveTo>
                    <a:pt x="7620" y="0"/>
                  </a:moveTo>
                  <a:lnTo>
                    <a:pt x="0" y="10820"/>
                  </a:lnTo>
                  <a:lnTo>
                    <a:pt x="0" y="216649"/>
                  </a:lnTo>
                  <a:lnTo>
                    <a:pt x="7620" y="21803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6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05140" y="4737772"/>
              <a:ext cx="7620" cy="2103755"/>
            </a:xfrm>
            <a:custGeom>
              <a:avLst/>
              <a:gdLst/>
              <a:ahLst/>
              <a:cxnLst/>
              <a:rect l="l" t="t" r="r" b="b"/>
              <a:pathLst>
                <a:path w="7620" h="2103754">
                  <a:moveTo>
                    <a:pt x="7620" y="2023706"/>
                  </a:moveTo>
                  <a:lnTo>
                    <a:pt x="4229" y="2023706"/>
                  </a:lnTo>
                  <a:lnTo>
                    <a:pt x="4229" y="2027516"/>
                  </a:lnTo>
                  <a:lnTo>
                    <a:pt x="88" y="2027516"/>
                  </a:lnTo>
                  <a:lnTo>
                    <a:pt x="88" y="2028786"/>
                  </a:lnTo>
                  <a:lnTo>
                    <a:pt x="0" y="2102446"/>
                  </a:lnTo>
                  <a:lnTo>
                    <a:pt x="4597" y="2102446"/>
                  </a:lnTo>
                  <a:lnTo>
                    <a:pt x="4597" y="2103716"/>
                  </a:lnTo>
                  <a:lnTo>
                    <a:pt x="7620" y="2103716"/>
                  </a:lnTo>
                  <a:lnTo>
                    <a:pt x="7620" y="2102446"/>
                  </a:lnTo>
                  <a:lnTo>
                    <a:pt x="7620" y="2028786"/>
                  </a:lnTo>
                  <a:lnTo>
                    <a:pt x="7620" y="2027516"/>
                  </a:lnTo>
                  <a:lnTo>
                    <a:pt x="7620" y="2023706"/>
                  </a:lnTo>
                  <a:close/>
                </a:path>
                <a:path w="7620" h="2103754">
                  <a:moveTo>
                    <a:pt x="7620" y="0"/>
                  </a:moveTo>
                  <a:lnTo>
                    <a:pt x="0" y="10833"/>
                  </a:lnTo>
                  <a:lnTo>
                    <a:pt x="0" y="228866"/>
                  </a:lnTo>
                  <a:lnTo>
                    <a:pt x="7620" y="23026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96A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11490" y="4728756"/>
              <a:ext cx="7620" cy="2113280"/>
            </a:xfrm>
            <a:custGeom>
              <a:avLst/>
              <a:gdLst/>
              <a:ahLst/>
              <a:cxnLst/>
              <a:rect l="l" t="t" r="r" b="b"/>
              <a:pathLst>
                <a:path w="7620" h="2113279">
                  <a:moveTo>
                    <a:pt x="7620" y="2028913"/>
                  </a:moveTo>
                  <a:lnTo>
                    <a:pt x="3810" y="2028913"/>
                  </a:lnTo>
                  <a:lnTo>
                    <a:pt x="3810" y="2032723"/>
                  </a:lnTo>
                  <a:lnTo>
                    <a:pt x="0" y="2032723"/>
                  </a:lnTo>
                  <a:lnTo>
                    <a:pt x="0" y="2112734"/>
                  </a:lnTo>
                  <a:lnTo>
                    <a:pt x="7620" y="2112734"/>
                  </a:lnTo>
                  <a:lnTo>
                    <a:pt x="7620" y="2032723"/>
                  </a:lnTo>
                  <a:lnTo>
                    <a:pt x="7620" y="2028913"/>
                  </a:lnTo>
                  <a:close/>
                </a:path>
                <a:path w="7620" h="2113279">
                  <a:moveTo>
                    <a:pt x="7620" y="0"/>
                  </a:moveTo>
                  <a:lnTo>
                    <a:pt x="0" y="10820"/>
                  </a:lnTo>
                  <a:lnTo>
                    <a:pt x="0" y="239052"/>
                  </a:lnTo>
                  <a:lnTo>
                    <a:pt x="7620" y="24043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A6B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19110" y="4717922"/>
              <a:ext cx="7620" cy="2125345"/>
            </a:xfrm>
            <a:custGeom>
              <a:avLst/>
              <a:gdLst/>
              <a:ahLst/>
              <a:cxnLst/>
              <a:rect l="l" t="t" r="r" b="b"/>
              <a:pathLst>
                <a:path w="7620" h="2125345">
                  <a:moveTo>
                    <a:pt x="7620" y="2034667"/>
                  </a:moveTo>
                  <a:lnTo>
                    <a:pt x="6375" y="2034667"/>
                  </a:lnTo>
                  <a:lnTo>
                    <a:pt x="6375" y="2035937"/>
                  </a:lnTo>
                  <a:lnTo>
                    <a:pt x="2108" y="2035937"/>
                  </a:lnTo>
                  <a:lnTo>
                    <a:pt x="2108" y="2039747"/>
                  </a:lnTo>
                  <a:lnTo>
                    <a:pt x="0" y="2039747"/>
                  </a:lnTo>
                  <a:lnTo>
                    <a:pt x="0" y="2123567"/>
                  </a:lnTo>
                  <a:lnTo>
                    <a:pt x="6667" y="2123567"/>
                  </a:lnTo>
                  <a:lnTo>
                    <a:pt x="6667" y="2124837"/>
                  </a:lnTo>
                  <a:lnTo>
                    <a:pt x="7620" y="2124837"/>
                  </a:lnTo>
                  <a:lnTo>
                    <a:pt x="7620" y="2123567"/>
                  </a:lnTo>
                  <a:lnTo>
                    <a:pt x="7620" y="2039747"/>
                  </a:lnTo>
                  <a:lnTo>
                    <a:pt x="7620" y="2035937"/>
                  </a:lnTo>
                  <a:lnTo>
                    <a:pt x="7620" y="2034667"/>
                  </a:lnTo>
                  <a:close/>
                </a:path>
                <a:path w="7620" h="2125345">
                  <a:moveTo>
                    <a:pt x="7620" y="0"/>
                  </a:moveTo>
                  <a:lnTo>
                    <a:pt x="0" y="10833"/>
                  </a:lnTo>
                  <a:lnTo>
                    <a:pt x="0" y="251269"/>
                  </a:lnTo>
                  <a:lnTo>
                    <a:pt x="7620" y="25266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6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26729" y="4707089"/>
              <a:ext cx="7620" cy="2136140"/>
            </a:xfrm>
            <a:custGeom>
              <a:avLst/>
              <a:gdLst/>
              <a:ahLst/>
              <a:cxnLst/>
              <a:rect l="l" t="t" r="r" b="b"/>
              <a:pathLst>
                <a:path w="7620" h="2136140">
                  <a:moveTo>
                    <a:pt x="7620" y="2041791"/>
                  </a:moveTo>
                  <a:lnTo>
                    <a:pt x="0" y="2045525"/>
                  </a:lnTo>
                  <a:lnTo>
                    <a:pt x="0" y="2135098"/>
                  </a:lnTo>
                  <a:lnTo>
                    <a:pt x="7620" y="2135555"/>
                  </a:lnTo>
                  <a:lnTo>
                    <a:pt x="7620" y="2041791"/>
                  </a:lnTo>
                  <a:close/>
                </a:path>
                <a:path w="7620" h="2136140">
                  <a:moveTo>
                    <a:pt x="7620" y="0"/>
                  </a:moveTo>
                  <a:lnTo>
                    <a:pt x="0" y="10833"/>
                  </a:lnTo>
                  <a:lnTo>
                    <a:pt x="0" y="263499"/>
                  </a:lnTo>
                  <a:lnTo>
                    <a:pt x="7620" y="26488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33079" y="4698072"/>
              <a:ext cx="7620" cy="2145030"/>
            </a:xfrm>
            <a:custGeom>
              <a:avLst/>
              <a:gdLst/>
              <a:ahLst/>
              <a:cxnLst/>
              <a:rect l="l" t="t" r="r" b="b"/>
              <a:pathLst>
                <a:path w="7620" h="2145029">
                  <a:moveTo>
                    <a:pt x="7620" y="2047697"/>
                  </a:moveTo>
                  <a:lnTo>
                    <a:pt x="0" y="2051431"/>
                  </a:lnTo>
                  <a:lnTo>
                    <a:pt x="0" y="2144496"/>
                  </a:lnTo>
                  <a:lnTo>
                    <a:pt x="7620" y="2144966"/>
                  </a:lnTo>
                  <a:lnTo>
                    <a:pt x="7620" y="2047697"/>
                  </a:lnTo>
                  <a:close/>
                </a:path>
                <a:path w="7620" h="2145029">
                  <a:moveTo>
                    <a:pt x="7620" y="0"/>
                  </a:moveTo>
                  <a:lnTo>
                    <a:pt x="0" y="10820"/>
                  </a:lnTo>
                  <a:lnTo>
                    <a:pt x="0" y="273672"/>
                  </a:lnTo>
                  <a:lnTo>
                    <a:pt x="7620" y="27506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C6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40700" y="4687239"/>
              <a:ext cx="7620" cy="2156460"/>
            </a:xfrm>
            <a:custGeom>
              <a:avLst/>
              <a:gdLst/>
              <a:ahLst/>
              <a:cxnLst/>
              <a:rect l="l" t="t" r="r" b="b"/>
              <a:pathLst>
                <a:path w="7620" h="2156459">
                  <a:moveTo>
                    <a:pt x="7620" y="2054796"/>
                  </a:moveTo>
                  <a:lnTo>
                    <a:pt x="0" y="2058530"/>
                  </a:lnTo>
                  <a:lnTo>
                    <a:pt x="0" y="2155799"/>
                  </a:lnTo>
                  <a:lnTo>
                    <a:pt x="7620" y="2156256"/>
                  </a:lnTo>
                  <a:lnTo>
                    <a:pt x="7620" y="2054796"/>
                  </a:lnTo>
                  <a:close/>
                </a:path>
                <a:path w="7620" h="2156459">
                  <a:moveTo>
                    <a:pt x="7620" y="0"/>
                  </a:moveTo>
                  <a:lnTo>
                    <a:pt x="0" y="10833"/>
                  </a:lnTo>
                  <a:lnTo>
                    <a:pt x="0" y="285902"/>
                  </a:lnTo>
                  <a:lnTo>
                    <a:pt x="7620" y="28728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7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148320" y="4676419"/>
              <a:ext cx="7620" cy="2167890"/>
            </a:xfrm>
            <a:custGeom>
              <a:avLst/>
              <a:gdLst/>
              <a:ahLst/>
              <a:cxnLst/>
              <a:rect l="l" t="t" r="r" b="b"/>
              <a:pathLst>
                <a:path w="7620" h="2167890">
                  <a:moveTo>
                    <a:pt x="7620" y="2061883"/>
                  </a:moveTo>
                  <a:lnTo>
                    <a:pt x="0" y="2065616"/>
                  </a:lnTo>
                  <a:lnTo>
                    <a:pt x="0" y="2167077"/>
                  </a:lnTo>
                  <a:lnTo>
                    <a:pt x="7620" y="2167534"/>
                  </a:lnTo>
                  <a:lnTo>
                    <a:pt x="7620" y="2061883"/>
                  </a:lnTo>
                  <a:close/>
                </a:path>
                <a:path w="7620" h="2167890">
                  <a:moveTo>
                    <a:pt x="7620" y="0"/>
                  </a:moveTo>
                  <a:lnTo>
                    <a:pt x="0" y="10820"/>
                  </a:lnTo>
                  <a:lnTo>
                    <a:pt x="0" y="298107"/>
                  </a:lnTo>
                  <a:lnTo>
                    <a:pt x="7620" y="29950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154670" y="4667389"/>
              <a:ext cx="7620" cy="2176780"/>
            </a:xfrm>
            <a:custGeom>
              <a:avLst/>
              <a:gdLst/>
              <a:ahLst/>
              <a:cxnLst/>
              <a:rect l="l" t="t" r="r" b="b"/>
              <a:pathLst>
                <a:path w="7620" h="2176779">
                  <a:moveTo>
                    <a:pt x="7620" y="2067420"/>
                  </a:moveTo>
                  <a:lnTo>
                    <a:pt x="4495" y="2067420"/>
                  </a:lnTo>
                  <a:lnTo>
                    <a:pt x="4495" y="2071230"/>
                  </a:lnTo>
                  <a:lnTo>
                    <a:pt x="0" y="2071230"/>
                  </a:lnTo>
                  <a:lnTo>
                    <a:pt x="0" y="2176640"/>
                  </a:lnTo>
                  <a:lnTo>
                    <a:pt x="7620" y="2176640"/>
                  </a:lnTo>
                  <a:lnTo>
                    <a:pt x="7620" y="2071230"/>
                  </a:lnTo>
                  <a:lnTo>
                    <a:pt x="7620" y="2067420"/>
                  </a:lnTo>
                  <a:close/>
                </a:path>
                <a:path w="7620" h="2176779">
                  <a:moveTo>
                    <a:pt x="7620" y="0"/>
                  </a:moveTo>
                  <a:lnTo>
                    <a:pt x="0" y="10833"/>
                  </a:lnTo>
                  <a:lnTo>
                    <a:pt x="0" y="308305"/>
                  </a:lnTo>
                  <a:lnTo>
                    <a:pt x="7620" y="30968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E7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62290" y="4656556"/>
              <a:ext cx="7620" cy="2187575"/>
            </a:xfrm>
            <a:custGeom>
              <a:avLst/>
              <a:gdLst/>
              <a:ahLst/>
              <a:cxnLst/>
              <a:rect l="l" t="t" r="r" b="b"/>
              <a:pathLst>
                <a:path w="7620" h="2187575">
                  <a:moveTo>
                    <a:pt x="7620" y="2074900"/>
                  </a:moveTo>
                  <a:lnTo>
                    <a:pt x="0" y="2078634"/>
                  </a:lnTo>
                  <a:lnTo>
                    <a:pt x="0" y="2187473"/>
                  </a:lnTo>
                  <a:lnTo>
                    <a:pt x="7620" y="2187486"/>
                  </a:lnTo>
                  <a:lnTo>
                    <a:pt x="7620" y="2074900"/>
                  </a:lnTo>
                  <a:close/>
                </a:path>
                <a:path w="7620" h="2187575">
                  <a:moveTo>
                    <a:pt x="7620" y="0"/>
                  </a:moveTo>
                  <a:lnTo>
                    <a:pt x="0" y="10833"/>
                  </a:lnTo>
                  <a:lnTo>
                    <a:pt x="0" y="320522"/>
                  </a:lnTo>
                  <a:lnTo>
                    <a:pt x="7620" y="32191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F7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169910" y="4647539"/>
              <a:ext cx="6350" cy="2197100"/>
            </a:xfrm>
            <a:custGeom>
              <a:avLst/>
              <a:gdLst/>
              <a:ahLst/>
              <a:cxnLst/>
              <a:rect l="l" t="t" r="r" b="b"/>
              <a:pathLst>
                <a:path w="6350" h="2197100">
                  <a:moveTo>
                    <a:pt x="6350" y="2080806"/>
                  </a:moveTo>
                  <a:lnTo>
                    <a:pt x="0" y="2083917"/>
                  </a:lnTo>
                  <a:lnTo>
                    <a:pt x="0" y="2196490"/>
                  </a:lnTo>
                  <a:lnTo>
                    <a:pt x="6350" y="2196503"/>
                  </a:lnTo>
                  <a:lnTo>
                    <a:pt x="6350" y="2080806"/>
                  </a:lnTo>
                  <a:close/>
                </a:path>
                <a:path w="6350" h="2197100">
                  <a:moveTo>
                    <a:pt x="6350" y="0"/>
                  </a:moveTo>
                  <a:lnTo>
                    <a:pt x="0" y="9017"/>
                  </a:lnTo>
                  <a:lnTo>
                    <a:pt x="0" y="330936"/>
                  </a:lnTo>
                  <a:lnTo>
                    <a:pt x="6350" y="33209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07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176260" y="4636706"/>
              <a:ext cx="7620" cy="2207895"/>
            </a:xfrm>
            <a:custGeom>
              <a:avLst/>
              <a:gdLst/>
              <a:ahLst/>
              <a:cxnLst/>
              <a:rect l="l" t="t" r="r" b="b"/>
              <a:pathLst>
                <a:path w="7620" h="2207895">
                  <a:moveTo>
                    <a:pt x="7620" y="2087905"/>
                  </a:moveTo>
                  <a:lnTo>
                    <a:pt x="0" y="2091639"/>
                  </a:lnTo>
                  <a:lnTo>
                    <a:pt x="0" y="2207323"/>
                  </a:lnTo>
                  <a:lnTo>
                    <a:pt x="7620" y="2207336"/>
                  </a:lnTo>
                  <a:lnTo>
                    <a:pt x="7620" y="2087905"/>
                  </a:lnTo>
                  <a:close/>
                </a:path>
                <a:path w="7620" h="2207895">
                  <a:moveTo>
                    <a:pt x="7620" y="0"/>
                  </a:moveTo>
                  <a:lnTo>
                    <a:pt x="0" y="10833"/>
                  </a:lnTo>
                  <a:lnTo>
                    <a:pt x="0" y="342925"/>
                  </a:lnTo>
                  <a:lnTo>
                    <a:pt x="7620" y="34432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17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183880" y="4625885"/>
              <a:ext cx="7620" cy="2218690"/>
            </a:xfrm>
            <a:custGeom>
              <a:avLst/>
              <a:gdLst/>
              <a:ahLst/>
              <a:cxnLst/>
              <a:rect l="l" t="t" r="r" b="b"/>
              <a:pathLst>
                <a:path w="7620" h="2218690">
                  <a:moveTo>
                    <a:pt x="7620" y="2094953"/>
                  </a:moveTo>
                  <a:lnTo>
                    <a:pt x="6108" y="2094953"/>
                  </a:lnTo>
                  <a:lnTo>
                    <a:pt x="6108" y="2096223"/>
                  </a:lnTo>
                  <a:lnTo>
                    <a:pt x="2489" y="2096223"/>
                  </a:lnTo>
                  <a:lnTo>
                    <a:pt x="2489" y="2098763"/>
                  </a:lnTo>
                  <a:lnTo>
                    <a:pt x="0" y="2098763"/>
                  </a:lnTo>
                  <a:lnTo>
                    <a:pt x="0" y="2218144"/>
                  </a:lnTo>
                  <a:lnTo>
                    <a:pt x="7620" y="2218144"/>
                  </a:lnTo>
                  <a:lnTo>
                    <a:pt x="7620" y="2098763"/>
                  </a:lnTo>
                  <a:lnTo>
                    <a:pt x="7620" y="2096223"/>
                  </a:lnTo>
                  <a:lnTo>
                    <a:pt x="7620" y="2094953"/>
                  </a:lnTo>
                  <a:close/>
                </a:path>
                <a:path w="7620" h="2218690">
                  <a:moveTo>
                    <a:pt x="7620" y="0"/>
                  </a:moveTo>
                  <a:lnTo>
                    <a:pt x="0" y="10820"/>
                  </a:lnTo>
                  <a:lnTo>
                    <a:pt x="0" y="355142"/>
                  </a:lnTo>
                  <a:lnTo>
                    <a:pt x="7620" y="35652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17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190230" y="4616856"/>
              <a:ext cx="7620" cy="2227580"/>
            </a:xfrm>
            <a:custGeom>
              <a:avLst/>
              <a:gdLst/>
              <a:ahLst/>
              <a:cxnLst/>
              <a:rect l="l" t="t" r="r" b="b"/>
              <a:pathLst>
                <a:path w="7620" h="2227579">
                  <a:moveTo>
                    <a:pt x="7620" y="2099779"/>
                  </a:moveTo>
                  <a:lnTo>
                    <a:pt x="0" y="2104478"/>
                  </a:lnTo>
                  <a:lnTo>
                    <a:pt x="0" y="2227173"/>
                  </a:lnTo>
                  <a:lnTo>
                    <a:pt x="7620" y="2227186"/>
                  </a:lnTo>
                  <a:lnTo>
                    <a:pt x="7620" y="2099779"/>
                  </a:lnTo>
                  <a:close/>
                </a:path>
                <a:path w="7620" h="2227579">
                  <a:moveTo>
                    <a:pt x="7620" y="0"/>
                  </a:moveTo>
                  <a:lnTo>
                    <a:pt x="0" y="10833"/>
                  </a:lnTo>
                  <a:lnTo>
                    <a:pt x="0" y="365328"/>
                  </a:lnTo>
                  <a:lnTo>
                    <a:pt x="7620" y="36671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278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197850" y="4606023"/>
              <a:ext cx="7620" cy="2238375"/>
            </a:xfrm>
            <a:custGeom>
              <a:avLst/>
              <a:gdLst/>
              <a:ahLst/>
              <a:cxnLst/>
              <a:rect l="l" t="t" r="r" b="b"/>
              <a:pathLst>
                <a:path w="7620" h="2238375">
                  <a:moveTo>
                    <a:pt x="7620" y="2105926"/>
                  </a:moveTo>
                  <a:lnTo>
                    <a:pt x="3454" y="2105926"/>
                  </a:lnTo>
                  <a:lnTo>
                    <a:pt x="3454" y="2111006"/>
                  </a:lnTo>
                  <a:lnTo>
                    <a:pt x="0" y="2111006"/>
                  </a:lnTo>
                  <a:lnTo>
                    <a:pt x="0" y="2236736"/>
                  </a:lnTo>
                  <a:lnTo>
                    <a:pt x="0" y="2238006"/>
                  </a:lnTo>
                  <a:lnTo>
                    <a:pt x="6184" y="2238006"/>
                  </a:lnTo>
                  <a:lnTo>
                    <a:pt x="6184" y="2236736"/>
                  </a:lnTo>
                  <a:lnTo>
                    <a:pt x="7620" y="2236736"/>
                  </a:lnTo>
                  <a:lnTo>
                    <a:pt x="7620" y="2111006"/>
                  </a:lnTo>
                  <a:lnTo>
                    <a:pt x="7620" y="2105926"/>
                  </a:lnTo>
                  <a:close/>
                </a:path>
                <a:path w="7620" h="2238375">
                  <a:moveTo>
                    <a:pt x="7620" y="0"/>
                  </a:moveTo>
                  <a:lnTo>
                    <a:pt x="0" y="10833"/>
                  </a:lnTo>
                  <a:lnTo>
                    <a:pt x="0" y="377545"/>
                  </a:lnTo>
                  <a:lnTo>
                    <a:pt x="7620" y="37894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379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205470" y="4595202"/>
              <a:ext cx="7620" cy="2248535"/>
            </a:xfrm>
            <a:custGeom>
              <a:avLst/>
              <a:gdLst/>
              <a:ahLst/>
              <a:cxnLst/>
              <a:rect l="l" t="t" r="r" b="b"/>
              <a:pathLst>
                <a:path w="7620" h="2248534">
                  <a:moveTo>
                    <a:pt x="7620" y="2112022"/>
                  </a:moveTo>
                  <a:lnTo>
                    <a:pt x="0" y="2116721"/>
                  </a:lnTo>
                  <a:lnTo>
                    <a:pt x="0" y="2248014"/>
                  </a:lnTo>
                  <a:lnTo>
                    <a:pt x="7620" y="2247036"/>
                  </a:lnTo>
                  <a:lnTo>
                    <a:pt x="7620" y="2112022"/>
                  </a:lnTo>
                  <a:close/>
                </a:path>
                <a:path w="7620" h="2248534">
                  <a:moveTo>
                    <a:pt x="7620" y="0"/>
                  </a:moveTo>
                  <a:lnTo>
                    <a:pt x="0" y="10820"/>
                  </a:lnTo>
                  <a:lnTo>
                    <a:pt x="0" y="389763"/>
                  </a:lnTo>
                  <a:lnTo>
                    <a:pt x="7620" y="391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47A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211820" y="4585969"/>
              <a:ext cx="7620" cy="2256790"/>
            </a:xfrm>
            <a:custGeom>
              <a:avLst/>
              <a:gdLst/>
              <a:ahLst/>
              <a:cxnLst/>
              <a:rect l="l" t="t" r="r" b="b"/>
              <a:pathLst>
                <a:path w="7620" h="2256790">
                  <a:moveTo>
                    <a:pt x="7620" y="2117344"/>
                  </a:moveTo>
                  <a:lnTo>
                    <a:pt x="0" y="2122043"/>
                  </a:lnTo>
                  <a:lnTo>
                    <a:pt x="0" y="2256421"/>
                  </a:lnTo>
                  <a:lnTo>
                    <a:pt x="7620" y="2255443"/>
                  </a:lnTo>
                  <a:lnTo>
                    <a:pt x="7620" y="2117344"/>
                  </a:lnTo>
                  <a:close/>
                </a:path>
                <a:path w="7620" h="2256790">
                  <a:moveTo>
                    <a:pt x="7620" y="0"/>
                  </a:moveTo>
                  <a:lnTo>
                    <a:pt x="6286" y="0"/>
                  </a:lnTo>
                  <a:lnTo>
                    <a:pt x="6286" y="3810"/>
                  </a:lnTo>
                  <a:lnTo>
                    <a:pt x="2387" y="3810"/>
                  </a:lnTo>
                  <a:lnTo>
                    <a:pt x="2387" y="11430"/>
                  </a:lnTo>
                  <a:lnTo>
                    <a:pt x="0" y="11430"/>
                  </a:lnTo>
                  <a:lnTo>
                    <a:pt x="0" y="400050"/>
                  </a:lnTo>
                  <a:lnTo>
                    <a:pt x="2921" y="400050"/>
                  </a:lnTo>
                  <a:lnTo>
                    <a:pt x="2921" y="401320"/>
                  </a:lnTo>
                  <a:lnTo>
                    <a:pt x="7620" y="401320"/>
                  </a:lnTo>
                  <a:lnTo>
                    <a:pt x="7620" y="400050"/>
                  </a:lnTo>
                  <a:lnTo>
                    <a:pt x="7620" y="1143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57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219440" y="4573879"/>
              <a:ext cx="7620" cy="2267585"/>
            </a:xfrm>
            <a:custGeom>
              <a:avLst/>
              <a:gdLst/>
              <a:ahLst/>
              <a:cxnLst/>
              <a:rect l="l" t="t" r="r" b="b"/>
              <a:pathLst>
                <a:path w="7620" h="2267584">
                  <a:moveTo>
                    <a:pt x="7620" y="2124722"/>
                  </a:moveTo>
                  <a:lnTo>
                    <a:pt x="0" y="2129434"/>
                  </a:lnTo>
                  <a:lnTo>
                    <a:pt x="0" y="2267534"/>
                  </a:lnTo>
                  <a:lnTo>
                    <a:pt x="7620" y="2266556"/>
                  </a:lnTo>
                  <a:lnTo>
                    <a:pt x="7620" y="2124722"/>
                  </a:lnTo>
                  <a:close/>
                </a:path>
                <a:path w="7620" h="2267584">
                  <a:moveTo>
                    <a:pt x="7620" y="0"/>
                  </a:moveTo>
                  <a:lnTo>
                    <a:pt x="0" y="11925"/>
                  </a:lnTo>
                  <a:lnTo>
                    <a:pt x="0" y="413639"/>
                  </a:lnTo>
                  <a:lnTo>
                    <a:pt x="7620" y="41502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57C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227060" y="4561839"/>
              <a:ext cx="7620" cy="2279015"/>
            </a:xfrm>
            <a:custGeom>
              <a:avLst/>
              <a:gdLst/>
              <a:ahLst/>
              <a:cxnLst/>
              <a:rect l="l" t="t" r="r" b="b"/>
              <a:pathLst>
                <a:path w="7620" h="2279015">
                  <a:moveTo>
                    <a:pt x="7620" y="2132063"/>
                  </a:moveTo>
                  <a:lnTo>
                    <a:pt x="0" y="2136762"/>
                  </a:lnTo>
                  <a:lnTo>
                    <a:pt x="0" y="2278596"/>
                  </a:lnTo>
                  <a:lnTo>
                    <a:pt x="7620" y="2277605"/>
                  </a:lnTo>
                  <a:lnTo>
                    <a:pt x="7620" y="2132063"/>
                  </a:lnTo>
                  <a:close/>
                </a:path>
                <a:path w="7620" h="2279015">
                  <a:moveTo>
                    <a:pt x="7620" y="0"/>
                  </a:moveTo>
                  <a:lnTo>
                    <a:pt x="4025" y="0"/>
                  </a:lnTo>
                  <a:lnTo>
                    <a:pt x="4025" y="11430"/>
                  </a:lnTo>
                  <a:lnTo>
                    <a:pt x="0" y="11430"/>
                  </a:lnTo>
                  <a:lnTo>
                    <a:pt x="0" y="426720"/>
                  </a:lnTo>
                  <a:lnTo>
                    <a:pt x="1600" y="426720"/>
                  </a:lnTo>
                  <a:lnTo>
                    <a:pt x="1600" y="427990"/>
                  </a:lnTo>
                  <a:lnTo>
                    <a:pt x="7620" y="427990"/>
                  </a:lnTo>
                  <a:lnTo>
                    <a:pt x="7620" y="426720"/>
                  </a:lnTo>
                  <a:lnTo>
                    <a:pt x="7620" y="114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67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233410" y="4552010"/>
              <a:ext cx="7620" cy="2288540"/>
            </a:xfrm>
            <a:custGeom>
              <a:avLst/>
              <a:gdLst/>
              <a:ahLst/>
              <a:cxnLst/>
              <a:rect l="l" t="t" r="r" b="b"/>
              <a:pathLst>
                <a:path w="7620" h="2288540">
                  <a:moveTo>
                    <a:pt x="7620" y="2138349"/>
                  </a:moveTo>
                  <a:lnTo>
                    <a:pt x="3911" y="2138349"/>
                  </a:lnTo>
                  <a:lnTo>
                    <a:pt x="3911" y="2142159"/>
                  </a:lnTo>
                  <a:lnTo>
                    <a:pt x="0" y="2142159"/>
                  </a:lnTo>
                  <a:lnTo>
                    <a:pt x="0" y="2286939"/>
                  </a:lnTo>
                  <a:lnTo>
                    <a:pt x="0" y="2288209"/>
                  </a:lnTo>
                  <a:lnTo>
                    <a:pt x="152" y="2288209"/>
                  </a:lnTo>
                  <a:lnTo>
                    <a:pt x="152" y="2286939"/>
                  </a:lnTo>
                  <a:lnTo>
                    <a:pt x="7620" y="2286939"/>
                  </a:lnTo>
                  <a:lnTo>
                    <a:pt x="7620" y="2142159"/>
                  </a:lnTo>
                  <a:lnTo>
                    <a:pt x="7620" y="2138349"/>
                  </a:lnTo>
                  <a:close/>
                </a:path>
                <a:path w="7620" h="2288540">
                  <a:moveTo>
                    <a:pt x="7620" y="0"/>
                  </a:moveTo>
                  <a:lnTo>
                    <a:pt x="0" y="11925"/>
                  </a:lnTo>
                  <a:lnTo>
                    <a:pt x="0" y="438099"/>
                  </a:lnTo>
                  <a:lnTo>
                    <a:pt x="7620" y="43977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77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241030" y="4540072"/>
              <a:ext cx="7620" cy="2298700"/>
            </a:xfrm>
            <a:custGeom>
              <a:avLst/>
              <a:gdLst/>
              <a:ahLst/>
              <a:cxnLst/>
              <a:rect l="l" t="t" r="r" b="b"/>
              <a:pathLst>
                <a:path w="7620" h="2298700">
                  <a:moveTo>
                    <a:pt x="7620" y="2145220"/>
                  </a:moveTo>
                  <a:lnTo>
                    <a:pt x="0" y="2149919"/>
                  </a:lnTo>
                  <a:lnTo>
                    <a:pt x="0" y="2298446"/>
                  </a:lnTo>
                  <a:lnTo>
                    <a:pt x="7620" y="2297138"/>
                  </a:lnTo>
                  <a:lnTo>
                    <a:pt x="7620" y="2145220"/>
                  </a:lnTo>
                  <a:close/>
                </a:path>
                <a:path w="7620" h="2298700">
                  <a:moveTo>
                    <a:pt x="7620" y="0"/>
                  </a:moveTo>
                  <a:lnTo>
                    <a:pt x="0" y="11938"/>
                  </a:lnTo>
                  <a:lnTo>
                    <a:pt x="0" y="451713"/>
                  </a:lnTo>
                  <a:lnTo>
                    <a:pt x="7620" y="45337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87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248650" y="4528146"/>
              <a:ext cx="7620" cy="2309495"/>
            </a:xfrm>
            <a:custGeom>
              <a:avLst/>
              <a:gdLst/>
              <a:ahLst/>
              <a:cxnLst/>
              <a:rect l="l" t="t" r="r" b="b"/>
              <a:pathLst>
                <a:path w="7620" h="2309495">
                  <a:moveTo>
                    <a:pt x="7620" y="2151519"/>
                  </a:moveTo>
                  <a:lnTo>
                    <a:pt x="0" y="2157133"/>
                  </a:lnTo>
                  <a:lnTo>
                    <a:pt x="0" y="2309063"/>
                  </a:lnTo>
                  <a:lnTo>
                    <a:pt x="7620" y="2307742"/>
                  </a:lnTo>
                  <a:lnTo>
                    <a:pt x="7620" y="2151519"/>
                  </a:lnTo>
                  <a:close/>
                </a:path>
                <a:path w="7620" h="2309495">
                  <a:moveTo>
                    <a:pt x="7620" y="0"/>
                  </a:moveTo>
                  <a:lnTo>
                    <a:pt x="0" y="11925"/>
                  </a:lnTo>
                  <a:lnTo>
                    <a:pt x="0" y="465302"/>
                  </a:lnTo>
                  <a:lnTo>
                    <a:pt x="7620" y="46696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88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55000" y="4518202"/>
              <a:ext cx="7620" cy="2318385"/>
            </a:xfrm>
            <a:custGeom>
              <a:avLst/>
              <a:gdLst/>
              <a:ahLst/>
              <a:cxnLst/>
              <a:rect l="l" t="t" r="r" b="b"/>
              <a:pathLst>
                <a:path w="7620" h="2318384">
                  <a:moveTo>
                    <a:pt x="7620" y="2156777"/>
                  </a:moveTo>
                  <a:lnTo>
                    <a:pt x="0" y="2162391"/>
                  </a:lnTo>
                  <a:lnTo>
                    <a:pt x="0" y="2317902"/>
                  </a:lnTo>
                  <a:lnTo>
                    <a:pt x="7620" y="2316594"/>
                  </a:lnTo>
                  <a:lnTo>
                    <a:pt x="7620" y="2156777"/>
                  </a:lnTo>
                  <a:close/>
                </a:path>
                <a:path w="7620" h="2318384">
                  <a:moveTo>
                    <a:pt x="7620" y="0"/>
                  </a:moveTo>
                  <a:lnTo>
                    <a:pt x="0" y="11925"/>
                  </a:lnTo>
                  <a:lnTo>
                    <a:pt x="0" y="476631"/>
                  </a:lnTo>
                  <a:lnTo>
                    <a:pt x="7620" y="47829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98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262620" y="4506264"/>
              <a:ext cx="7620" cy="2328545"/>
            </a:xfrm>
            <a:custGeom>
              <a:avLst/>
              <a:gdLst/>
              <a:ahLst/>
              <a:cxnLst/>
              <a:rect l="l" t="t" r="r" b="b"/>
              <a:pathLst>
                <a:path w="7620" h="2328545">
                  <a:moveTo>
                    <a:pt x="7620" y="2163089"/>
                  </a:moveTo>
                  <a:lnTo>
                    <a:pt x="0" y="2168715"/>
                  </a:lnTo>
                  <a:lnTo>
                    <a:pt x="0" y="2328532"/>
                  </a:lnTo>
                  <a:lnTo>
                    <a:pt x="7620" y="2327211"/>
                  </a:lnTo>
                  <a:lnTo>
                    <a:pt x="7620" y="2163089"/>
                  </a:lnTo>
                  <a:close/>
                </a:path>
                <a:path w="7620" h="2328545">
                  <a:moveTo>
                    <a:pt x="7620" y="0"/>
                  </a:moveTo>
                  <a:lnTo>
                    <a:pt x="0" y="11938"/>
                  </a:lnTo>
                  <a:lnTo>
                    <a:pt x="0" y="490232"/>
                  </a:lnTo>
                  <a:lnTo>
                    <a:pt x="7620" y="49190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A8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270240" y="4494529"/>
              <a:ext cx="7620" cy="2339340"/>
            </a:xfrm>
            <a:custGeom>
              <a:avLst/>
              <a:gdLst/>
              <a:ahLst/>
              <a:cxnLst/>
              <a:rect l="l" t="t" r="r" b="b"/>
              <a:pathLst>
                <a:path w="7620" h="2339340">
                  <a:moveTo>
                    <a:pt x="7620" y="2169160"/>
                  </a:moveTo>
                  <a:lnTo>
                    <a:pt x="4216" y="2169160"/>
                  </a:lnTo>
                  <a:lnTo>
                    <a:pt x="4216" y="2174240"/>
                  </a:lnTo>
                  <a:lnTo>
                    <a:pt x="0" y="2174240"/>
                  </a:lnTo>
                  <a:lnTo>
                    <a:pt x="0" y="2336800"/>
                  </a:lnTo>
                  <a:lnTo>
                    <a:pt x="0" y="2338070"/>
                  </a:lnTo>
                  <a:lnTo>
                    <a:pt x="0" y="2339340"/>
                  </a:lnTo>
                  <a:lnTo>
                    <a:pt x="1397" y="2339340"/>
                  </a:lnTo>
                  <a:lnTo>
                    <a:pt x="1397" y="2338070"/>
                  </a:lnTo>
                  <a:lnTo>
                    <a:pt x="7620" y="2338070"/>
                  </a:lnTo>
                  <a:lnTo>
                    <a:pt x="7620" y="2336800"/>
                  </a:lnTo>
                  <a:lnTo>
                    <a:pt x="7620" y="2174240"/>
                  </a:lnTo>
                  <a:lnTo>
                    <a:pt x="7620" y="2169160"/>
                  </a:lnTo>
                  <a:close/>
                </a:path>
                <a:path w="7620" h="2339340">
                  <a:moveTo>
                    <a:pt x="7620" y="0"/>
                  </a:moveTo>
                  <a:lnTo>
                    <a:pt x="3835" y="0"/>
                  </a:lnTo>
                  <a:lnTo>
                    <a:pt x="3835" y="11430"/>
                  </a:lnTo>
                  <a:lnTo>
                    <a:pt x="0" y="11430"/>
                  </a:lnTo>
                  <a:lnTo>
                    <a:pt x="0" y="504190"/>
                  </a:lnTo>
                  <a:lnTo>
                    <a:pt x="4787" y="504190"/>
                  </a:lnTo>
                  <a:lnTo>
                    <a:pt x="4787" y="505460"/>
                  </a:lnTo>
                  <a:lnTo>
                    <a:pt x="7620" y="505460"/>
                  </a:lnTo>
                  <a:lnTo>
                    <a:pt x="7620" y="504190"/>
                  </a:lnTo>
                  <a:lnTo>
                    <a:pt x="7620" y="114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B8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276590" y="4484395"/>
              <a:ext cx="7620" cy="2348230"/>
            </a:xfrm>
            <a:custGeom>
              <a:avLst/>
              <a:gdLst/>
              <a:ahLst/>
              <a:cxnLst/>
              <a:rect l="l" t="t" r="r" b="b"/>
              <a:pathLst>
                <a:path w="7620" h="2348229">
                  <a:moveTo>
                    <a:pt x="7620" y="2174646"/>
                  </a:moveTo>
                  <a:lnTo>
                    <a:pt x="0" y="2180272"/>
                  </a:lnTo>
                  <a:lnTo>
                    <a:pt x="0" y="2347887"/>
                  </a:lnTo>
                  <a:lnTo>
                    <a:pt x="7620" y="2345982"/>
                  </a:lnTo>
                  <a:lnTo>
                    <a:pt x="7620" y="2174646"/>
                  </a:lnTo>
                  <a:close/>
                </a:path>
                <a:path w="7620" h="2348229">
                  <a:moveTo>
                    <a:pt x="7620" y="0"/>
                  </a:moveTo>
                  <a:lnTo>
                    <a:pt x="0" y="11925"/>
                  </a:lnTo>
                  <a:lnTo>
                    <a:pt x="0" y="515404"/>
                  </a:lnTo>
                  <a:lnTo>
                    <a:pt x="7620" y="5175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B8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284210" y="4472457"/>
              <a:ext cx="7620" cy="2358390"/>
            </a:xfrm>
            <a:custGeom>
              <a:avLst/>
              <a:gdLst/>
              <a:ahLst/>
              <a:cxnLst/>
              <a:rect l="l" t="t" r="r" b="b"/>
              <a:pathLst>
                <a:path w="7620" h="2358390">
                  <a:moveTo>
                    <a:pt x="7620" y="2180958"/>
                  </a:moveTo>
                  <a:lnTo>
                    <a:pt x="0" y="2186584"/>
                  </a:lnTo>
                  <a:lnTo>
                    <a:pt x="0" y="2357932"/>
                  </a:lnTo>
                  <a:lnTo>
                    <a:pt x="7620" y="2356027"/>
                  </a:lnTo>
                  <a:lnTo>
                    <a:pt x="7620" y="2180958"/>
                  </a:lnTo>
                  <a:close/>
                </a:path>
                <a:path w="7620" h="2358390">
                  <a:moveTo>
                    <a:pt x="7620" y="0"/>
                  </a:moveTo>
                  <a:lnTo>
                    <a:pt x="0" y="11938"/>
                  </a:lnTo>
                  <a:lnTo>
                    <a:pt x="0" y="529488"/>
                  </a:lnTo>
                  <a:lnTo>
                    <a:pt x="7620" y="53162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C8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291830" y="4462513"/>
              <a:ext cx="6350" cy="2366010"/>
            </a:xfrm>
            <a:custGeom>
              <a:avLst/>
              <a:gdLst/>
              <a:ahLst/>
              <a:cxnLst/>
              <a:rect l="l" t="t" r="r" b="b"/>
              <a:pathLst>
                <a:path w="6350" h="2366009">
                  <a:moveTo>
                    <a:pt x="6350" y="2186216"/>
                  </a:moveTo>
                  <a:lnTo>
                    <a:pt x="0" y="2190902"/>
                  </a:lnTo>
                  <a:lnTo>
                    <a:pt x="0" y="2365972"/>
                  </a:lnTo>
                  <a:lnTo>
                    <a:pt x="6350" y="2364384"/>
                  </a:lnTo>
                  <a:lnTo>
                    <a:pt x="6350" y="2186216"/>
                  </a:lnTo>
                  <a:close/>
                </a:path>
                <a:path w="6350" h="2366009">
                  <a:moveTo>
                    <a:pt x="6350" y="0"/>
                  </a:moveTo>
                  <a:lnTo>
                    <a:pt x="0" y="9944"/>
                  </a:lnTo>
                  <a:lnTo>
                    <a:pt x="0" y="541566"/>
                  </a:lnTo>
                  <a:lnTo>
                    <a:pt x="6350" y="54335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D87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298180" y="4450587"/>
              <a:ext cx="7620" cy="2377440"/>
            </a:xfrm>
            <a:custGeom>
              <a:avLst/>
              <a:gdLst/>
              <a:ahLst/>
              <a:cxnLst/>
              <a:rect l="l" t="t" r="r" b="b"/>
              <a:pathLst>
                <a:path w="7620" h="2377440">
                  <a:moveTo>
                    <a:pt x="7620" y="2191512"/>
                  </a:moveTo>
                  <a:lnTo>
                    <a:pt x="5994" y="2191512"/>
                  </a:lnTo>
                  <a:lnTo>
                    <a:pt x="5994" y="2195322"/>
                  </a:lnTo>
                  <a:lnTo>
                    <a:pt x="2082" y="2195322"/>
                  </a:lnTo>
                  <a:lnTo>
                    <a:pt x="2082" y="2197862"/>
                  </a:lnTo>
                  <a:lnTo>
                    <a:pt x="0" y="2197862"/>
                  </a:lnTo>
                  <a:lnTo>
                    <a:pt x="0" y="2374392"/>
                  </a:lnTo>
                  <a:lnTo>
                    <a:pt x="0" y="2376932"/>
                  </a:lnTo>
                  <a:lnTo>
                    <a:pt x="2527" y="2376932"/>
                  </a:lnTo>
                  <a:lnTo>
                    <a:pt x="2527" y="2374392"/>
                  </a:lnTo>
                  <a:lnTo>
                    <a:pt x="7620" y="2374392"/>
                  </a:lnTo>
                  <a:lnTo>
                    <a:pt x="7620" y="2197862"/>
                  </a:lnTo>
                  <a:lnTo>
                    <a:pt x="7620" y="2195322"/>
                  </a:lnTo>
                  <a:lnTo>
                    <a:pt x="7620" y="2191512"/>
                  </a:lnTo>
                  <a:close/>
                </a:path>
                <a:path w="7620" h="2377440">
                  <a:moveTo>
                    <a:pt x="7620" y="0"/>
                  </a:moveTo>
                  <a:lnTo>
                    <a:pt x="0" y="11925"/>
                  </a:lnTo>
                  <a:lnTo>
                    <a:pt x="0" y="555282"/>
                  </a:lnTo>
                  <a:lnTo>
                    <a:pt x="7620" y="5574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E8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305800" y="4438650"/>
              <a:ext cx="7620" cy="2386330"/>
            </a:xfrm>
            <a:custGeom>
              <a:avLst/>
              <a:gdLst/>
              <a:ahLst/>
              <a:cxnLst/>
              <a:rect l="l" t="t" r="r" b="b"/>
              <a:pathLst>
                <a:path w="7620" h="2386329">
                  <a:moveTo>
                    <a:pt x="7620" y="2197303"/>
                  </a:moveTo>
                  <a:lnTo>
                    <a:pt x="0" y="2203945"/>
                  </a:lnTo>
                  <a:lnTo>
                    <a:pt x="0" y="2386330"/>
                  </a:lnTo>
                  <a:lnTo>
                    <a:pt x="7620" y="2384425"/>
                  </a:lnTo>
                  <a:lnTo>
                    <a:pt x="7620" y="2197303"/>
                  </a:lnTo>
                  <a:close/>
                </a:path>
                <a:path w="7620" h="2386329">
                  <a:moveTo>
                    <a:pt x="7620" y="0"/>
                  </a:moveTo>
                  <a:lnTo>
                    <a:pt x="0" y="11938"/>
                  </a:lnTo>
                  <a:lnTo>
                    <a:pt x="0" y="569366"/>
                  </a:lnTo>
                  <a:lnTo>
                    <a:pt x="7620" y="5715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F8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12149" y="4427890"/>
              <a:ext cx="7620" cy="2395855"/>
            </a:xfrm>
            <a:custGeom>
              <a:avLst/>
              <a:gdLst/>
              <a:ahLst/>
              <a:cxnLst/>
              <a:rect l="l" t="t" r="r" b="b"/>
              <a:pathLst>
                <a:path w="7620" h="2395854">
                  <a:moveTo>
                    <a:pt x="7620" y="2202519"/>
                  </a:moveTo>
                  <a:lnTo>
                    <a:pt x="0" y="2209162"/>
                  </a:lnTo>
                  <a:lnTo>
                    <a:pt x="0" y="2395502"/>
                  </a:lnTo>
                  <a:lnTo>
                    <a:pt x="3809" y="2394549"/>
                  </a:lnTo>
                  <a:lnTo>
                    <a:pt x="7620" y="2393359"/>
                  </a:lnTo>
                  <a:lnTo>
                    <a:pt x="7620" y="2202519"/>
                  </a:lnTo>
                  <a:close/>
                </a:path>
                <a:path w="7620" h="2395854">
                  <a:moveTo>
                    <a:pt x="7620" y="0"/>
                  </a:moveTo>
                  <a:lnTo>
                    <a:pt x="1270" y="10759"/>
                  </a:lnTo>
                  <a:lnTo>
                    <a:pt x="0" y="12748"/>
                  </a:lnTo>
                  <a:lnTo>
                    <a:pt x="0" y="581902"/>
                  </a:lnTo>
                  <a:lnTo>
                    <a:pt x="1270" y="582259"/>
                  </a:lnTo>
                  <a:lnTo>
                    <a:pt x="7620" y="58452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F8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319770" y="4414989"/>
              <a:ext cx="7620" cy="2406650"/>
            </a:xfrm>
            <a:custGeom>
              <a:avLst/>
              <a:gdLst/>
              <a:ahLst/>
              <a:cxnLst/>
              <a:rect l="l" t="t" r="r" b="b"/>
              <a:pathLst>
                <a:path w="7620" h="2406650">
                  <a:moveTo>
                    <a:pt x="7620" y="2208784"/>
                  </a:moveTo>
                  <a:lnTo>
                    <a:pt x="0" y="2215426"/>
                  </a:lnTo>
                  <a:lnTo>
                    <a:pt x="0" y="2406269"/>
                  </a:lnTo>
                  <a:lnTo>
                    <a:pt x="7620" y="2403881"/>
                  </a:lnTo>
                  <a:lnTo>
                    <a:pt x="7620" y="2208784"/>
                  </a:lnTo>
                  <a:close/>
                </a:path>
                <a:path w="7620" h="2406650">
                  <a:moveTo>
                    <a:pt x="7620" y="0"/>
                  </a:moveTo>
                  <a:lnTo>
                    <a:pt x="0" y="12903"/>
                  </a:lnTo>
                  <a:lnTo>
                    <a:pt x="0" y="597433"/>
                  </a:lnTo>
                  <a:lnTo>
                    <a:pt x="7620" y="60015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08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27390" y="4402074"/>
              <a:ext cx="7620" cy="2416810"/>
            </a:xfrm>
            <a:custGeom>
              <a:avLst/>
              <a:gdLst/>
              <a:ahLst/>
              <a:cxnLst/>
              <a:rect l="l" t="t" r="r" b="b"/>
              <a:pathLst>
                <a:path w="7620" h="2416809">
                  <a:moveTo>
                    <a:pt x="7620" y="2215057"/>
                  </a:moveTo>
                  <a:lnTo>
                    <a:pt x="0" y="2221700"/>
                  </a:lnTo>
                  <a:lnTo>
                    <a:pt x="0" y="2416797"/>
                  </a:lnTo>
                  <a:lnTo>
                    <a:pt x="7620" y="2414422"/>
                  </a:lnTo>
                  <a:lnTo>
                    <a:pt x="7620" y="2215057"/>
                  </a:lnTo>
                  <a:close/>
                </a:path>
                <a:path w="7620" h="2416809">
                  <a:moveTo>
                    <a:pt x="7620" y="0"/>
                  </a:moveTo>
                  <a:lnTo>
                    <a:pt x="0" y="12915"/>
                  </a:lnTo>
                  <a:lnTo>
                    <a:pt x="0" y="613067"/>
                  </a:lnTo>
                  <a:lnTo>
                    <a:pt x="7620" y="6157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8D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333740" y="4391316"/>
              <a:ext cx="7620" cy="2425700"/>
            </a:xfrm>
            <a:custGeom>
              <a:avLst/>
              <a:gdLst/>
              <a:ahLst/>
              <a:cxnLst/>
              <a:rect l="l" t="t" r="r" b="b"/>
              <a:pathLst>
                <a:path w="7620" h="2425700">
                  <a:moveTo>
                    <a:pt x="7620" y="2220277"/>
                  </a:moveTo>
                  <a:lnTo>
                    <a:pt x="0" y="2226919"/>
                  </a:lnTo>
                  <a:lnTo>
                    <a:pt x="0" y="2425573"/>
                  </a:lnTo>
                  <a:lnTo>
                    <a:pt x="7620" y="2423185"/>
                  </a:lnTo>
                  <a:lnTo>
                    <a:pt x="7620" y="2220277"/>
                  </a:lnTo>
                  <a:close/>
                </a:path>
                <a:path w="7620" h="2425700">
                  <a:moveTo>
                    <a:pt x="7620" y="0"/>
                  </a:moveTo>
                  <a:lnTo>
                    <a:pt x="0" y="12903"/>
                  </a:lnTo>
                  <a:lnTo>
                    <a:pt x="0" y="626097"/>
                  </a:lnTo>
                  <a:lnTo>
                    <a:pt x="7620" y="62881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28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341360" y="4378401"/>
              <a:ext cx="7620" cy="2436495"/>
            </a:xfrm>
            <a:custGeom>
              <a:avLst/>
              <a:gdLst/>
              <a:ahLst/>
              <a:cxnLst/>
              <a:rect l="l" t="t" r="r" b="b"/>
              <a:pathLst>
                <a:path w="7620" h="2436495">
                  <a:moveTo>
                    <a:pt x="7620" y="2226551"/>
                  </a:moveTo>
                  <a:lnTo>
                    <a:pt x="0" y="2233193"/>
                  </a:lnTo>
                  <a:lnTo>
                    <a:pt x="0" y="2436114"/>
                  </a:lnTo>
                  <a:lnTo>
                    <a:pt x="7620" y="2433726"/>
                  </a:lnTo>
                  <a:lnTo>
                    <a:pt x="7620" y="2226551"/>
                  </a:lnTo>
                  <a:close/>
                </a:path>
                <a:path w="7620" h="2436495">
                  <a:moveTo>
                    <a:pt x="7620" y="0"/>
                  </a:moveTo>
                  <a:lnTo>
                    <a:pt x="0" y="12915"/>
                  </a:lnTo>
                  <a:lnTo>
                    <a:pt x="0" y="641731"/>
                  </a:lnTo>
                  <a:lnTo>
                    <a:pt x="7620" y="64444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28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348980" y="4365485"/>
              <a:ext cx="7620" cy="2447290"/>
            </a:xfrm>
            <a:custGeom>
              <a:avLst/>
              <a:gdLst/>
              <a:ahLst/>
              <a:cxnLst/>
              <a:rect l="l" t="t" r="r" b="b"/>
              <a:pathLst>
                <a:path w="7620" h="2447290">
                  <a:moveTo>
                    <a:pt x="7620" y="2232164"/>
                  </a:moveTo>
                  <a:lnTo>
                    <a:pt x="5143" y="2232164"/>
                  </a:lnTo>
                  <a:lnTo>
                    <a:pt x="5143" y="2237244"/>
                  </a:lnTo>
                  <a:lnTo>
                    <a:pt x="1079" y="2237244"/>
                  </a:lnTo>
                  <a:lnTo>
                    <a:pt x="1079" y="2239784"/>
                  </a:lnTo>
                  <a:lnTo>
                    <a:pt x="0" y="2239784"/>
                  </a:lnTo>
                  <a:lnTo>
                    <a:pt x="0" y="2444254"/>
                  </a:lnTo>
                  <a:lnTo>
                    <a:pt x="0" y="2446794"/>
                  </a:lnTo>
                  <a:lnTo>
                    <a:pt x="3556" y="2446794"/>
                  </a:lnTo>
                  <a:lnTo>
                    <a:pt x="3556" y="2444254"/>
                  </a:lnTo>
                  <a:lnTo>
                    <a:pt x="7620" y="2444254"/>
                  </a:lnTo>
                  <a:lnTo>
                    <a:pt x="7620" y="2239784"/>
                  </a:lnTo>
                  <a:lnTo>
                    <a:pt x="7620" y="2237244"/>
                  </a:lnTo>
                  <a:lnTo>
                    <a:pt x="7620" y="2232164"/>
                  </a:lnTo>
                  <a:close/>
                </a:path>
                <a:path w="7620" h="2447290">
                  <a:moveTo>
                    <a:pt x="7620" y="0"/>
                  </a:moveTo>
                  <a:lnTo>
                    <a:pt x="0" y="12915"/>
                  </a:lnTo>
                  <a:lnTo>
                    <a:pt x="0" y="657364"/>
                  </a:lnTo>
                  <a:lnTo>
                    <a:pt x="7620" y="66029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9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55330" y="4353559"/>
              <a:ext cx="7620" cy="2456180"/>
            </a:xfrm>
            <a:custGeom>
              <a:avLst/>
              <a:gdLst/>
              <a:ahLst/>
              <a:cxnLst/>
              <a:rect l="l" t="t" r="r" b="b"/>
              <a:pathLst>
                <a:path w="7620" h="2456179">
                  <a:moveTo>
                    <a:pt x="7620" y="2237740"/>
                  </a:moveTo>
                  <a:lnTo>
                    <a:pt x="4025" y="2237740"/>
                  </a:lnTo>
                  <a:lnTo>
                    <a:pt x="4025" y="2245360"/>
                  </a:lnTo>
                  <a:lnTo>
                    <a:pt x="0" y="2245360"/>
                  </a:lnTo>
                  <a:lnTo>
                    <a:pt x="0" y="2453640"/>
                  </a:lnTo>
                  <a:lnTo>
                    <a:pt x="0" y="2456180"/>
                  </a:lnTo>
                  <a:lnTo>
                    <a:pt x="4648" y="2456180"/>
                  </a:lnTo>
                  <a:lnTo>
                    <a:pt x="4648" y="2453640"/>
                  </a:lnTo>
                  <a:lnTo>
                    <a:pt x="7620" y="2453640"/>
                  </a:lnTo>
                  <a:lnTo>
                    <a:pt x="7620" y="2245360"/>
                  </a:lnTo>
                  <a:lnTo>
                    <a:pt x="7620" y="2237740"/>
                  </a:lnTo>
                  <a:close/>
                </a:path>
                <a:path w="7620" h="2456179">
                  <a:moveTo>
                    <a:pt x="7620" y="0"/>
                  </a:moveTo>
                  <a:lnTo>
                    <a:pt x="5867" y="0"/>
                  </a:lnTo>
                  <a:lnTo>
                    <a:pt x="5867" y="7620"/>
                  </a:lnTo>
                  <a:lnTo>
                    <a:pt x="1930" y="7620"/>
                  </a:lnTo>
                  <a:lnTo>
                    <a:pt x="1930" y="13970"/>
                  </a:lnTo>
                  <a:lnTo>
                    <a:pt x="0" y="13970"/>
                  </a:lnTo>
                  <a:lnTo>
                    <a:pt x="0" y="671830"/>
                  </a:lnTo>
                  <a:lnTo>
                    <a:pt x="3556" y="671830"/>
                  </a:lnTo>
                  <a:lnTo>
                    <a:pt x="3556" y="674370"/>
                  </a:lnTo>
                  <a:lnTo>
                    <a:pt x="7620" y="674370"/>
                  </a:lnTo>
                  <a:lnTo>
                    <a:pt x="7620" y="671830"/>
                  </a:lnTo>
                  <a:lnTo>
                    <a:pt x="7620" y="1397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491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362950" y="4339589"/>
              <a:ext cx="7620" cy="2468245"/>
            </a:xfrm>
            <a:custGeom>
              <a:avLst/>
              <a:gdLst/>
              <a:ahLst/>
              <a:cxnLst/>
              <a:rect l="l" t="t" r="r" b="b"/>
              <a:pathLst>
                <a:path w="7620" h="2468245">
                  <a:moveTo>
                    <a:pt x="7620" y="2244623"/>
                  </a:moveTo>
                  <a:lnTo>
                    <a:pt x="0" y="2252040"/>
                  </a:lnTo>
                  <a:lnTo>
                    <a:pt x="0" y="2467775"/>
                  </a:lnTo>
                  <a:lnTo>
                    <a:pt x="7620" y="2464917"/>
                  </a:lnTo>
                  <a:lnTo>
                    <a:pt x="7620" y="2244623"/>
                  </a:lnTo>
                  <a:close/>
                </a:path>
                <a:path w="7620" h="2468245">
                  <a:moveTo>
                    <a:pt x="7620" y="0"/>
                  </a:moveTo>
                  <a:lnTo>
                    <a:pt x="4102" y="0"/>
                  </a:lnTo>
                  <a:lnTo>
                    <a:pt x="4102" y="13970"/>
                  </a:lnTo>
                  <a:lnTo>
                    <a:pt x="0" y="13970"/>
                  </a:lnTo>
                  <a:lnTo>
                    <a:pt x="0" y="688340"/>
                  </a:lnTo>
                  <a:lnTo>
                    <a:pt x="889" y="688340"/>
                  </a:lnTo>
                  <a:lnTo>
                    <a:pt x="889" y="689610"/>
                  </a:lnTo>
                  <a:lnTo>
                    <a:pt x="4597" y="689610"/>
                  </a:lnTo>
                  <a:lnTo>
                    <a:pt x="4597" y="692150"/>
                  </a:lnTo>
                  <a:lnTo>
                    <a:pt x="7620" y="692150"/>
                  </a:lnTo>
                  <a:lnTo>
                    <a:pt x="7620" y="689610"/>
                  </a:lnTo>
                  <a:lnTo>
                    <a:pt x="7620" y="688340"/>
                  </a:lnTo>
                  <a:lnTo>
                    <a:pt x="7620" y="139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92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370570" y="4326064"/>
              <a:ext cx="7620" cy="2479040"/>
            </a:xfrm>
            <a:custGeom>
              <a:avLst/>
              <a:gdLst/>
              <a:ahLst/>
              <a:cxnLst/>
              <a:rect l="l" t="t" r="r" b="b"/>
              <a:pathLst>
                <a:path w="7620" h="2479040">
                  <a:moveTo>
                    <a:pt x="7620" y="2250744"/>
                  </a:moveTo>
                  <a:lnTo>
                    <a:pt x="0" y="2258149"/>
                  </a:lnTo>
                  <a:lnTo>
                    <a:pt x="0" y="2478443"/>
                  </a:lnTo>
                  <a:lnTo>
                    <a:pt x="7620" y="2475585"/>
                  </a:lnTo>
                  <a:lnTo>
                    <a:pt x="7620" y="2250744"/>
                  </a:lnTo>
                  <a:close/>
                </a:path>
                <a:path w="7620" h="2479040">
                  <a:moveTo>
                    <a:pt x="7620" y="0"/>
                  </a:moveTo>
                  <a:lnTo>
                    <a:pt x="0" y="14046"/>
                  </a:lnTo>
                  <a:lnTo>
                    <a:pt x="0" y="706272"/>
                  </a:lnTo>
                  <a:lnTo>
                    <a:pt x="7620" y="71095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9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378190" y="4314189"/>
              <a:ext cx="6350" cy="2487930"/>
            </a:xfrm>
            <a:custGeom>
              <a:avLst/>
              <a:gdLst/>
              <a:ahLst/>
              <a:cxnLst/>
              <a:rect l="l" t="t" r="r" b="b"/>
              <a:pathLst>
                <a:path w="6350" h="2487929">
                  <a:moveTo>
                    <a:pt x="6350" y="2256447"/>
                  </a:moveTo>
                  <a:lnTo>
                    <a:pt x="0" y="2262619"/>
                  </a:lnTo>
                  <a:lnTo>
                    <a:pt x="0" y="2487460"/>
                  </a:lnTo>
                  <a:lnTo>
                    <a:pt x="6350" y="2485072"/>
                  </a:lnTo>
                  <a:lnTo>
                    <a:pt x="6350" y="2256447"/>
                  </a:lnTo>
                  <a:close/>
                </a:path>
                <a:path w="6350" h="2487929">
                  <a:moveTo>
                    <a:pt x="6350" y="0"/>
                  </a:moveTo>
                  <a:lnTo>
                    <a:pt x="3327" y="0"/>
                  </a:lnTo>
                  <a:lnTo>
                    <a:pt x="3327" y="11430"/>
                  </a:lnTo>
                  <a:lnTo>
                    <a:pt x="0" y="11430"/>
                  </a:lnTo>
                  <a:lnTo>
                    <a:pt x="0" y="722630"/>
                  </a:lnTo>
                  <a:lnTo>
                    <a:pt x="1739" y="722630"/>
                  </a:lnTo>
                  <a:lnTo>
                    <a:pt x="1739" y="725170"/>
                  </a:lnTo>
                  <a:lnTo>
                    <a:pt x="4711" y="725170"/>
                  </a:lnTo>
                  <a:lnTo>
                    <a:pt x="4711" y="726440"/>
                  </a:lnTo>
                  <a:lnTo>
                    <a:pt x="6350" y="726440"/>
                  </a:lnTo>
                  <a:lnTo>
                    <a:pt x="6350" y="725170"/>
                  </a:lnTo>
                  <a:lnTo>
                    <a:pt x="6350" y="722630"/>
                  </a:lnTo>
                  <a:lnTo>
                    <a:pt x="6350" y="1143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69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384540" y="4300308"/>
              <a:ext cx="7620" cy="2499360"/>
            </a:xfrm>
            <a:custGeom>
              <a:avLst/>
              <a:gdLst/>
              <a:ahLst/>
              <a:cxnLst/>
              <a:rect l="l" t="t" r="r" b="b"/>
              <a:pathLst>
                <a:path w="7620" h="2499359">
                  <a:moveTo>
                    <a:pt x="7620" y="2262911"/>
                  </a:moveTo>
                  <a:lnTo>
                    <a:pt x="0" y="2270328"/>
                  </a:lnTo>
                  <a:lnTo>
                    <a:pt x="0" y="2498953"/>
                  </a:lnTo>
                  <a:lnTo>
                    <a:pt x="7620" y="2496108"/>
                  </a:lnTo>
                  <a:lnTo>
                    <a:pt x="7620" y="2262911"/>
                  </a:lnTo>
                  <a:close/>
                </a:path>
                <a:path w="7620" h="2499359">
                  <a:moveTo>
                    <a:pt x="7620" y="0"/>
                  </a:moveTo>
                  <a:lnTo>
                    <a:pt x="0" y="14046"/>
                  </a:lnTo>
                  <a:lnTo>
                    <a:pt x="0" y="740841"/>
                  </a:lnTo>
                  <a:lnTo>
                    <a:pt x="7620" y="74616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79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392160" y="4286250"/>
              <a:ext cx="7620" cy="2510155"/>
            </a:xfrm>
            <a:custGeom>
              <a:avLst/>
              <a:gdLst/>
              <a:ahLst/>
              <a:cxnLst/>
              <a:rect l="l" t="t" r="r" b="b"/>
              <a:pathLst>
                <a:path w="7620" h="2510154">
                  <a:moveTo>
                    <a:pt x="7620" y="2269105"/>
                  </a:moveTo>
                  <a:lnTo>
                    <a:pt x="5080" y="2272030"/>
                  </a:lnTo>
                  <a:lnTo>
                    <a:pt x="0" y="2276968"/>
                  </a:lnTo>
                  <a:lnTo>
                    <a:pt x="0" y="2510155"/>
                  </a:lnTo>
                  <a:lnTo>
                    <a:pt x="5080" y="2508250"/>
                  </a:lnTo>
                  <a:lnTo>
                    <a:pt x="7620" y="2507184"/>
                  </a:lnTo>
                  <a:lnTo>
                    <a:pt x="7620" y="2269105"/>
                  </a:lnTo>
                  <a:close/>
                </a:path>
                <a:path w="7620" h="2510154">
                  <a:moveTo>
                    <a:pt x="7620" y="0"/>
                  </a:moveTo>
                  <a:lnTo>
                    <a:pt x="0" y="14049"/>
                  </a:lnTo>
                  <a:lnTo>
                    <a:pt x="0" y="760221"/>
                  </a:lnTo>
                  <a:lnTo>
                    <a:pt x="2540" y="762000"/>
                  </a:lnTo>
                  <a:lnTo>
                    <a:pt x="7620" y="76523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897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399780" y="4273549"/>
              <a:ext cx="6350" cy="2520315"/>
            </a:xfrm>
            <a:custGeom>
              <a:avLst/>
              <a:gdLst/>
              <a:ahLst/>
              <a:cxnLst/>
              <a:rect l="l" t="t" r="r" b="b"/>
              <a:pathLst>
                <a:path w="6350" h="2520315">
                  <a:moveTo>
                    <a:pt x="6350" y="2274493"/>
                  </a:moveTo>
                  <a:lnTo>
                    <a:pt x="0" y="2281809"/>
                  </a:lnTo>
                  <a:lnTo>
                    <a:pt x="0" y="2519896"/>
                  </a:lnTo>
                  <a:lnTo>
                    <a:pt x="6350" y="2517229"/>
                  </a:lnTo>
                  <a:lnTo>
                    <a:pt x="6350" y="2274493"/>
                  </a:lnTo>
                  <a:close/>
                </a:path>
                <a:path w="6350" h="2520315">
                  <a:moveTo>
                    <a:pt x="6350" y="0"/>
                  </a:moveTo>
                  <a:lnTo>
                    <a:pt x="0" y="12700"/>
                  </a:lnTo>
                  <a:lnTo>
                    <a:pt x="0" y="777938"/>
                  </a:lnTo>
                  <a:lnTo>
                    <a:pt x="6350" y="78197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999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406130" y="4258309"/>
              <a:ext cx="7620" cy="2533015"/>
            </a:xfrm>
            <a:custGeom>
              <a:avLst/>
              <a:gdLst/>
              <a:ahLst/>
              <a:cxnLst/>
              <a:rect l="l" t="t" r="r" b="b"/>
              <a:pathLst>
                <a:path w="7620" h="2533015">
                  <a:moveTo>
                    <a:pt x="7620" y="2280970"/>
                  </a:moveTo>
                  <a:lnTo>
                    <a:pt x="0" y="2289733"/>
                  </a:lnTo>
                  <a:lnTo>
                    <a:pt x="0" y="2532469"/>
                  </a:lnTo>
                  <a:lnTo>
                    <a:pt x="7620" y="2529268"/>
                  </a:lnTo>
                  <a:lnTo>
                    <a:pt x="7620" y="2280970"/>
                  </a:lnTo>
                  <a:close/>
                </a:path>
                <a:path w="7620" h="2533015">
                  <a:moveTo>
                    <a:pt x="7620" y="0"/>
                  </a:moveTo>
                  <a:lnTo>
                    <a:pt x="3797" y="0"/>
                  </a:lnTo>
                  <a:lnTo>
                    <a:pt x="3797" y="15240"/>
                  </a:lnTo>
                  <a:lnTo>
                    <a:pt x="0" y="15240"/>
                  </a:lnTo>
                  <a:lnTo>
                    <a:pt x="0" y="797560"/>
                  </a:lnTo>
                  <a:lnTo>
                    <a:pt x="1536" y="797560"/>
                  </a:lnTo>
                  <a:lnTo>
                    <a:pt x="1536" y="798830"/>
                  </a:lnTo>
                  <a:lnTo>
                    <a:pt x="4914" y="798830"/>
                  </a:lnTo>
                  <a:lnTo>
                    <a:pt x="4914" y="802640"/>
                  </a:lnTo>
                  <a:lnTo>
                    <a:pt x="7620" y="802640"/>
                  </a:lnTo>
                  <a:lnTo>
                    <a:pt x="7620" y="798830"/>
                  </a:lnTo>
                  <a:lnTo>
                    <a:pt x="7620" y="797560"/>
                  </a:lnTo>
                  <a:lnTo>
                    <a:pt x="7620" y="152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9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413750" y="4243069"/>
              <a:ext cx="7620" cy="2545080"/>
            </a:xfrm>
            <a:custGeom>
              <a:avLst/>
              <a:gdLst/>
              <a:ahLst/>
              <a:cxnLst/>
              <a:rect l="l" t="t" r="r" b="b"/>
              <a:pathLst>
                <a:path w="7620" h="2545079">
                  <a:moveTo>
                    <a:pt x="7620" y="2287435"/>
                  </a:moveTo>
                  <a:lnTo>
                    <a:pt x="0" y="2296210"/>
                  </a:lnTo>
                  <a:lnTo>
                    <a:pt x="0" y="2544508"/>
                  </a:lnTo>
                  <a:lnTo>
                    <a:pt x="7620" y="2541320"/>
                  </a:lnTo>
                  <a:lnTo>
                    <a:pt x="7620" y="2287435"/>
                  </a:lnTo>
                  <a:close/>
                </a:path>
                <a:path w="7620" h="2545079">
                  <a:moveTo>
                    <a:pt x="7620" y="0"/>
                  </a:moveTo>
                  <a:lnTo>
                    <a:pt x="0" y="15240"/>
                  </a:lnTo>
                  <a:lnTo>
                    <a:pt x="0" y="818134"/>
                  </a:lnTo>
                  <a:lnTo>
                    <a:pt x="7620" y="82423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9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420100" y="4230369"/>
              <a:ext cx="7620" cy="2554605"/>
            </a:xfrm>
            <a:custGeom>
              <a:avLst/>
              <a:gdLst/>
              <a:ahLst/>
              <a:cxnLst/>
              <a:rect l="l" t="t" r="r" b="b"/>
              <a:pathLst>
                <a:path w="7620" h="2554604">
                  <a:moveTo>
                    <a:pt x="7620" y="2292820"/>
                  </a:moveTo>
                  <a:lnTo>
                    <a:pt x="0" y="2301595"/>
                  </a:lnTo>
                  <a:lnTo>
                    <a:pt x="0" y="2554554"/>
                  </a:lnTo>
                  <a:lnTo>
                    <a:pt x="7620" y="2551353"/>
                  </a:lnTo>
                  <a:lnTo>
                    <a:pt x="7620" y="2292820"/>
                  </a:lnTo>
                  <a:close/>
                </a:path>
                <a:path w="7620" h="2554604">
                  <a:moveTo>
                    <a:pt x="7620" y="0"/>
                  </a:moveTo>
                  <a:lnTo>
                    <a:pt x="3810" y="0"/>
                  </a:lnTo>
                  <a:lnTo>
                    <a:pt x="3810" y="15240"/>
                  </a:lnTo>
                  <a:lnTo>
                    <a:pt x="0" y="15240"/>
                  </a:lnTo>
                  <a:lnTo>
                    <a:pt x="0" y="835660"/>
                  </a:lnTo>
                  <a:lnTo>
                    <a:pt x="469" y="835660"/>
                  </a:lnTo>
                  <a:lnTo>
                    <a:pt x="469" y="836930"/>
                  </a:lnTo>
                  <a:lnTo>
                    <a:pt x="4787" y="836930"/>
                  </a:lnTo>
                  <a:lnTo>
                    <a:pt x="4787" y="843280"/>
                  </a:lnTo>
                  <a:lnTo>
                    <a:pt x="7620" y="843280"/>
                  </a:lnTo>
                  <a:lnTo>
                    <a:pt x="7620" y="836930"/>
                  </a:lnTo>
                  <a:lnTo>
                    <a:pt x="7620" y="835660"/>
                  </a:lnTo>
                  <a:lnTo>
                    <a:pt x="7620" y="152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B9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427720" y="4215129"/>
              <a:ext cx="7620" cy="2566670"/>
            </a:xfrm>
            <a:custGeom>
              <a:avLst/>
              <a:gdLst/>
              <a:ahLst/>
              <a:cxnLst/>
              <a:rect l="l" t="t" r="r" b="b"/>
              <a:pathLst>
                <a:path w="7620" h="2566670">
                  <a:moveTo>
                    <a:pt x="7620" y="2299284"/>
                  </a:moveTo>
                  <a:lnTo>
                    <a:pt x="0" y="2308060"/>
                  </a:lnTo>
                  <a:lnTo>
                    <a:pt x="0" y="2566593"/>
                  </a:lnTo>
                  <a:lnTo>
                    <a:pt x="7620" y="2563393"/>
                  </a:lnTo>
                  <a:lnTo>
                    <a:pt x="7620" y="2299284"/>
                  </a:lnTo>
                  <a:close/>
                </a:path>
                <a:path w="7620" h="2566670">
                  <a:moveTo>
                    <a:pt x="7620" y="0"/>
                  </a:moveTo>
                  <a:lnTo>
                    <a:pt x="3810" y="0"/>
                  </a:lnTo>
                  <a:lnTo>
                    <a:pt x="3810" y="15240"/>
                  </a:lnTo>
                  <a:lnTo>
                    <a:pt x="0" y="15240"/>
                  </a:lnTo>
                  <a:lnTo>
                    <a:pt x="0" y="858520"/>
                  </a:lnTo>
                  <a:lnTo>
                    <a:pt x="3517" y="858520"/>
                  </a:lnTo>
                  <a:lnTo>
                    <a:pt x="3517" y="863600"/>
                  </a:lnTo>
                  <a:lnTo>
                    <a:pt x="6946" y="863600"/>
                  </a:lnTo>
                  <a:lnTo>
                    <a:pt x="6946" y="864870"/>
                  </a:lnTo>
                  <a:lnTo>
                    <a:pt x="7620" y="864870"/>
                  </a:lnTo>
                  <a:lnTo>
                    <a:pt x="7620" y="863600"/>
                  </a:lnTo>
                  <a:lnTo>
                    <a:pt x="7620" y="858520"/>
                  </a:lnTo>
                  <a:lnTo>
                    <a:pt x="7620" y="152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C9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435339" y="4199889"/>
              <a:ext cx="7620" cy="2578735"/>
            </a:xfrm>
            <a:custGeom>
              <a:avLst/>
              <a:gdLst/>
              <a:ahLst/>
              <a:cxnLst/>
              <a:rect l="l" t="t" r="r" b="b"/>
              <a:pathLst>
                <a:path w="7620" h="2578734">
                  <a:moveTo>
                    <a:pt x="7619" y="2305459"/>
                  </a:moveTo>
                  <a:lnTo>
                    <a:pt x="3809" y="2310130"/>
                  </a:lnTo>
                  <a:lnTo>
                    <a:pt x="0" y="2314517"/>
                  </a:lnTo>
                  <a:lnTo>
                    <a:pt x="0" y="2578632"/>
                  </a:lnTo>
                  <a:lnTo>
                    <a:pt x="1269" y="2578100"/>
                  </a:lnTo>
                  <a:lnTo>
                    <a:pt x="7619" y="2574924"/>
                  </a:lnTo>
                  <a:lnTo>
                    <a:pt x="7619" y="2305459"/>
                  </a:lnTo>
                  <a:close/>
                </a:path>
                <a:path w="7620" h="2578734">
                  <a:moveTo>
                    <a:pt x="7619" y="0"/>
                  </a:moveTo>
                  <a:lnTo>
                    <a:pt x="0" y="15239"/>
                  </a:lnTo>
                  <a:lnTo>
                    <a:pt x="0" y="880184"/>
                  </a:lnTo>
                  <a:lnTo>
                    <a:pt x="7619" y="888252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C9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441690" y="4187202"/>
              <a:ext cx="7620" cy="2588260"/>
            </a:xfrm>
            <a:custGeom>
              <a:avLst/>
              <a:gdLst/>
              <a:ahLst/>
              <a:cxnLst/>
              <a:rect l="l" t="t" r="r" b="b"/>
              <a:pathLst>
                <a:path w="7620" h="2588259">
                  <a:moveTo>
                    <a:pt x="7620" y="2310371"/>
                  </a:moveTo>
                  <a:lnTo>
                    <a:pt x="0" y="2319705"/>
                  </a:lnTo>
                  <a:lnTo>
                    <a:pt x="0" y="2588247"/>
                  </a:lnTo>
                  <a:lnTo>
                    <a:pt x="7620" y="2584437"/>
                  </a:lnTo>
                  <a:lnTo>
                    <a:pt x="7620" y="2310371"/>
                  </a:lnTo>
                  <a:close/>
                </a:path>
                <a:path w="7620" h="2588259">
                  <a:moveTo>
                    <a:pt x="7620" y="0"/>
                  </a:moveTo>
                  <a:lnTo>
                    <a:pt x="0" y="15227"/>
                  </a:lnTo>
                  <a:lnTo>
                    <a:pt x="0" y="899604"/>
                  </a:lnTo>
                  <a:lnTo>
                    <a:pt x="7620" y="90766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9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449310" y="4171949"/>
              <a:ext cx="7620" cy="2600325"/>
            </a:xfrm>
            <a:custGeom>
              <a:avLst/>
              <a:gdLst/>
              <a:ahLst/>
              <a:cxnLst/>
              <a:rect l="l" t="t" r="r" b="b"/>
              <a:pathLst>
                <a:path w="7620" h="2600325">
                  <a:moveTo>
                    <a:pt x="7620" y="2316276"/>
                  </a:moveTo>
                  <a:lnTo>
                    <a:pt x="0" y="2325624"/>
                  </a:lnTo>
                  <a:lnTo>
                    <a:pt x="0" y="2599702"/>
                  </a:lnTo>
                  <a:lnTo>
                    <a:pt x="7620" y="2595880"/>
                  </a:lnTo>
                  <a:lnTo>
                    <a:pt x="7620" y="2316276"/>
                  </a:lnTo>
                  <a:close/>
                </a:path>
                <a:path w="7620" h="2600325">
                  <a:moveTo>
                    <a:pt x="7620" y="0"/>
                  </a:moveTo>
                  <a:lnTo>
                    <a:pt x="3797" y="0"/>
                  </a:lnTo>
                  <a:lnTo>
                    <a:pt x="3797" y="15240"/>
                  </a:lnTo>
                  <a:lnTo>
                    <a:pt x="0" y="15240"/>
                  </a:lnTo>
                  <a:lnTo>
                    <a:pt x="0" y="923290"/>
                  </a:lnTo>
                  <a:lnTo>
                    <a:pt x="3340" y="923290"/>
                  </a:lnTo>
                  <a:lnTo>
                    <a:pt x="3340" y="929640"/>
                  </a:lnTo>
                  <a:lnTo>
                    <a:pt x="6908" y="929640"/>
                  </a:lnTo>
                  <a:lnTo>
                    <a:pt x="6908" y="930910"/>
                  </a:lnTo>
                  <a:lnTo>
                    <a:pt x="7620" y="930910"/>
                  </a:lnTo>
                  <a:lnTo>
                    <a:pt x="7620" y="929640"/>
                  </a:lnTo>
                  <a:lnTo>
                    <a:pt x="7620" y="923290"/>
                  </a:lnTo>
                  <a:lnTo>
                    <a:pt x="7620" y="152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EA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456930" y="4156709"/>
              <a:ext cx="7620" cy="2611120"/>
            </a:xfrm>
            <a:custGeom>
              <a:avLst/>
              <a:gdLst/>
              <a:ahLst/>
              <a:cxnLst/>
              <a:rect l="l" t="t" r="r" b="b"/>
              <a:pathLst>
                <a:path w="7620" h="2611120">
                  <a:moveTo>
                    <a:pt x="7620" y="2322182"/>
                  </a:moveTo>
                  <a:lnTo>
                    <a:pt x="0" y="2331516"/>
                  </a:lnTo>
                  <a:lnTo>
                    <a:pt x="0" y="2611120"/>
                  </a:lnTo>
                  <a:lnTo>
                    <a:pt x="7620" y="2607310"/>
                  </a:lnTo>
                  <a:lnTo>
                    <a:pt x="7620" y="2322182"/>
                  </a:lnTo>
                  <a:close/>
                </a:path>
                <a:path w="7620" h="2611120">
                  <a:moveTo>
                    <a:pt x="7620" y="0"/>
                  </a:moveTo>
                  <a:lnTo>
                    <a:pt x="0" y="15240"/>
                  </a:lnTo>
                  <a:lnTo>
                    <a:pt x="0" y="946302"/>
                  </a:lnTo>
                  <a:lnTo>
                    <a:pt x="7620" y="9548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FA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463280" y="4144009"/>
              <a:ext cx="7620" cy="2620645"/>
            </a:xfrm>
            <a:custGeom>
              <a:avLst/>
              <a:gdLst/>
              <a:ahLst/>
              <a:cxnLst/>
              <a:rect l="l" t="t" r="r" b="b"/>
              <a:pathLst>
                <a:path w="7620" h="2620645">
                  <a:moveTo>
                    <a:pt x="7620" y="2327097"/>
                  </a:moveTo>
                  <a:lnTo>
                    <a:pt x="0" y="2336431"/>
                  </a:lnTo>
                  <a:lnTo>
                    <a:pt x="0" y="2620645"/>
                  </a:lnTo>
                  <a:lnTo>
                    <a:pt x="7620" y="2616835"/>
                  </a:lnTo>
                  <a:lnTo>
                    <a:pt x="7620" y="2327097"/>
                  </a:lnTo>
                  <a:close/>
                </a:path>
                <a:path w="7620" h="2620645">
                  <a:moveTo>
                    <a:pt x="7620" y="0"/>
                  </a:moveTo>
                  <a:lnTo>
                    <a:pt x="0" y="15240"/>
                  </a:lnTo>
                  <a:lnTo>
                    <a:pt x="0" y="966101"/>
                  </a:lnTo>
                  <a:lnTo>
                    <a:pt x="7620" y="97462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FA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470899" y="4127476"/>
              <a:ext cx="7620" cy="2633980"/>
            </a:xfrm>
            <a:custGeom>
              <a:avLst/>
              <a:gdLst/>
              <a:ahLst/>
              <a:cxnLst/>
              <a:rect l="l" t="t" r="r" b="b"/>
              <a:pathLst>
                <a:path w="7620" h="2633979">
                  <a:moveTo>
                    <a:pt x="7620" y="2334283"/>
                  </a:moveTo>
                  <a:lnTo>
                    <a:pt x="0" y="2343624"/>
                  </a:lnTo>
                  <a:lnTo>
                    <a:pt x="0" y="2633368"/>
                  </a:lnTo>
                  <a:lnTo>
                    <a:pt x="3809" y="2631463"/>
                  </a:lnTo>
                  <a:lnTo>
                    <a:pt x="7620" y="2629286"/>
                  </a:lnTo>
                  <a:lnTo>
                    <a:pt x="7620" y="2334283"/>
                  </a:lnTo>
                  <a:close/>
                </a:path>
                <a:path w="7620" h="2633979">
                  <a:moveTo>
                    <a:pt x="7620" y="0"/>
                  </a:moveTo>
                  <a:lnTo>
                    <a:pt x="3809" y="8913"/>
                  </a:lnTo>
                  <a:lnTo>
                    <a:pt x="0" y="16533"/>
                  </a:lnTo>
                  <a:lnTo>
                    <a:pt x="0" y="991146"/>
                  </a:lnTo>
                  <a:lnTo>
                    <a:pt x="6350" y="998243"/>
                  </a:lnTo>
                  <a:lnTo>
                    <a:pt x="7620" y="100002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0A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478520" y="4109656"/>
              <a:ext cx="7620" cy="2647315"/>
            </a:xfrm>
            <a:custGeom>
              <a:avLst/>
              <a:gdLst/>
              <a:ahLst/>
              <a:cxnLst/>
              <a:rect l="l" t="t" r="r" b="b"/>
              <a:pathLst>
                <a:path w="7620" h="2647315">
                  <a:moveTo>
                    <a:pt x="7620" y="2341600"/>
                  </a:moveTo>
                  <a:lnTo>
                    <a:pt x="0" y="2352116"/>
                  </a:lnTo>
                  <a:lnTo>
                    <a:pt x="0" y="2647111"/>
                  </a:lnTo>
                  <a:lnTo>
                    <a:pt x="7620" y="2642755"/>
                  </a:lnTo>
                  <a:lnTo>
                    <a:pt x="7620" y="2341600"/>
                  </a:lnTo>
                  <a:close/>
                </a:path>
                <a:path w="7620" h="2647315">
                  <a:moveTo>
                    <a:pt x="7620" y="0"/>
                  </a:moveTo>
                  <a:lnTo>
                    <a:pt x="0" y="17830"/>
                  </a:lnTo>
                  <a:lnTo>
                    <a:pt x="0" y="1017841"/>
                  </a:lnTo>
                  <a:lnTo>
                    <a:pt x="7620" y="102852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1A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484870" y="4094797"/>
              <a:ext cx="7620" cy="2658745"/>
            </a:xfrm>
            <a:custGeom>
              <a:avLst/>
              <a:gdLst/>
              <a:ahLst/>
              <a:cxnLst/>
              <a:rect l="l" t="t" r="r" b="b"/>
              <a:pathLst>
                <a:path w="7620" h="2658745">
                  <a:moveTo>
                    <a:pt x="7620" y="2347696"/>
                  </a:moveTo>
                  <a:lnTo>
                    <a:pt x="0" y="2358212"/>
                  </a:lnTo>
                  <a:lnTo>
                    <a:pt x="0" y="2658338"/>
                  </a:lnTo>
                  <a:lnTo>
                    <a:pt x="7620" y="2653982"/>
                  </a:lnTo>
                  <a:lnTo>
                    <a:pt x="7620" y="2347696"/>
                  </a:lnTo>
                  <a:close/>
                </a:path>
                <a:path w="7620" h="2658745">
                  <a:moveTo>
                    <a:pt x="7620" y="0"/>
                  </a:moveTo>
                  <a:lnTo>
                    <a:pt x="0" y="17830"/>
                  </a:lnTo>
                  <a:lnTo>
                    <a:pt x="0" y="1041603"/>
                  </a:lnTo>
                  <a:lnTo>
                    <a:pt x="7620" y="105227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2A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492490" y="4076699"/>
              <a:ext cx="7620" cy="2672080"/>
            </a:xfrm>
            <a:custGeom>
              <a:avLst/>
              <a:gdLst/>
              <a:ahLst/>
              <a:cxnLst/>
              <a:rect l="l" t="t" r="r" b="b"/>
              <a:pathLst>
                <a:path w="7620" h="2672079">
                  <a:moveTo>
                    <a:pt x="7620" y="2355291"/>
                  </a:moveTo>
                  <a:lnTo>
                    <a:pt x="0" y="2365794"/>
                  </a:lnTo>
                  <a:lnTo>
                    <a:pt x="0" y="2672080"/>
                  </a:lnTo>
                  <a:lnTo>
                    <a:pt x="7620" y="2667736"/>
                  </a:lnTo>
                  <a:lnTo>
                    <a:pt x="7620" y="2355291"/>
                  </a:lnTo>
                  <a:close/>
                </a:path>
                <a:path w="7620" h="2672079">
                  <a:moveTo>
                    <a:pt x="7620" y="0"/>
                  </a:moveTo>
                  <a:lnTo>
                    <a:pt x="3924" y="0"/>
                  </a:lnTo>
                  <a:lnTo>
                    <a:pt x="3924" y="17780"/>
                  </a:lnTo>
                  <a:lnTo>
                    <a:pt x="0" y="17780"/>
                  </a:lnTo>
                  <a:lnTo>
                    <a:pt x="0" y="1070610"/>
                  </a:lnTo>
                  <a:lnTo>
                    <a:pt x="1993" y="1070610"/>
                  </a:lnTo>
                  <a:lnTo>
                    <a:pt x="1993" y="1075690"/>
                  </a:lnTo>
                  <a:lnTo>
                    <a:pt x="5537" y="1075690"/>
                  </a:lnTo>
                  <a:lnTo>
                    <a:pt x="5537" y="1080770"/>
                  </a:lnTo>
                  <a:lnTo>
                    <a:pt x="7620" y="1080770"/>
                  </a:lnTo>
                  <a:lnTo>
                    <a:pt x="7620" y="1075690"/>
                  </a:lnTo>
                  <a:lnTo>
                    <a:pt x="7620" y="1070610"/>
                  </a:lnTo>
                  <a:lnTo>
                    <a:pt x="7620" y="177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3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500110" y="4059135"/>
              <a:ext cx="7620" cy="2685415"/>
            </a:xfrm>
            <a:custGeom>
              <a:avLst/>
              <a:gdLst/>
              <a:ahLst/>
              <a:cxnLst/>
              <a:rect l="l" t="t" r="r" b="b"/>
              <a:pathLst>
                <a:path w="7620" h="2685415">
                  <a:moveTo>
                    <a:pt x="7620" y="2362339"/>
                  </a:moveTo>
                  <a:lnTo>
                    <a:pt x="0" y="2372855"/>
                  </a:lnTo>
                  <a:lnTo>
                    <a:pt x="0" y="2685300"/>
                  </a:lnTo>
                  <a:lnTo>
                    <a:pt x="7620" y="2680944"/>
                  </a:lnTo>
                  <a:lnTo>
                    <a:pt x="7620" y="2362339"/>
                  </a:lnTo>
                  <a:close/>
                </a:path>
                <a:path w="7620" h="2685415">
                  <a:moveTo>
                    <a:pt x="7620" y="0"/>
                  </a:moveTo>
                  <a:lnTo>
                    <a:pt x="0" y="17830"/>
                  </a:lnTo>
                  <a:lnTo>
                    <a:pt x="0" y="1098842"/>
                  </a:lnTo>
                  <a:lnTo>
                    <a:pt x="7620" y="111001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3A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506460" y="4044289"/>
              <a:ext cx="7620" cy="2697480"/>
            </a:xfrm>
            <a:custGeom>
              <a:avLst/>
              <a:gdLst/>
              <a:ahLst/>
              <a:cxnLst/>
              <a:rect l="l" t="t" r="r" b="b"/>
              <a:pathLst>
                <a:path w="7620" h="2697479">
                  <a:moveTo>
                    <a:pt x="7620" y="2367940"/>
                  </a:moveTo>
                  <a:lnTo>
                    <a:pt x="3822" y="2367940"/>
                  </a:lnTo>
                  <a:lnTo>
                    <a:pt x="3822" y="2379370"/>
                  </a:lnTo>
                  <a:lnTo>
                    <a:pt x="0" y="2379370"/>
                  </a:lnTo>
                  <a:lnTo>
                    <a:pt x="0" y="2691790"/>
                  </a:lnTo>
                  <a:lnTo>
                    <a:pt x="0" y="2694330"/>
                  </a:lnTo>
                  <a:lnTo>
                    <a:pt x="0" y="2696870"/>
                  </a:lnTo>
                  <a:lnTo>
                    <a:pt x="1587" y="2696870"/>
                  </a:lnTo>
                  <a:lnTo>
                    <a:pt x="1587" y="2694330"/>
                  </a:lnTo>
                  <a:lnTo>
                    <a:pt x="5638" y="2694330"/>
                  </a:lnTo>
                  <a:lnTo>
                    <a:pt x="5638" y="2691790"/>
                  </a:lnTo>
                  <a:lnTo>
                    <a:pt x="7620" y="2691790"/>
                  </a:lnTo>
                  <a:lnTo>
                    <a:pt x="7620" y="2379370"/>
                  </a:lnTo>
                  <a:lnTo>
                    <a:pt x="7620" y="2367940"/>
                  </a:lnTo>
                  <a:close/>
                </a:path>
                <a:path w="7620" h="2697479">
                  <a:moveTo>
                    <a:pt x="7620" y="0"/>
                  </a:moveTo>
                  <a:lnTo>
                    <a:pt x="0" y="17818"/>
                  </a:lnTo>
                  <a:lnTo>
                    <a:pt x="0" y="1123010"/>
                  </a:lnTo>
                  <a:lnTo>
                    <a:pt x="7620" y="113418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A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514080" y="4025899"/>
              <a:ext cx="7620" cy="2710180"/>
            </a:xfrm>
            <a:custGeom>
              <a:avLst/>
              <a:gdLst/>
              <a:ahLst/>
              <a:cxnLst/>
              <a:rect l="l" t="t" r="r" b="b"/>
              <a:pathLst>
                <a:path w="7620" h="2710179">
                  <a:moveTo>
                    <a:pt x="7620" y="2374900"/>
                  </a:moveTo>
                  <a:lnTo>
                    <a:pt x="4406" y="2374900"/>
                  </a:lnTo>
                  <a:lnTo>
                    <a:pt x="4406" y="2385060"/>
                  </a:lnTo>
                  <a:lnTo>
                    <a:pt x="800" y="2385060"/>
                  </a:lnTo>
                  <a:lnTo>
                    <a:pt x="800" y="2386330"/>
                  </a:lnTo>
                  <a:lnTo>
                    <a:pt x="0" y="2386330"/>
                  </a:lnTo>
                  <a:lnTo>
                    <a:pt x="0" y="2705100"/>
                  </a:lnTo>
                  <a:lnTo>
                    <a:pt x="0" y="2710180"/>
                  </a:lnTo>
                  <a:lnTo>
                    <a:pt x="3517" y="2710180"/>
                  </a:lnTo>
                  <a:lnTo>
                    <a:pt x="3517" y="2705100"/>
                  </a:lnTo>
                  <a:lnTo>
                    <a:pt x="7620" y="2705100"/>
                  </a:lnTo>
                  <a:lnTo>
                    <a:pt x="7620" y="2386330"/>
                  </a:lnTo>
                  <a:lnTo>
                    <a:pt x="7620" y="2385060"/>
                  </a:lnTo>
                  <a:lnTo>
                    <a:pt x="7620" y="2374900"/>
                  </a:lnTo>
                  <a:close/>
                </a:path>
                <a:path w="7620" h="2710179">
                  <a:moveTo>
                    <a:pt x="7620" y="0"/>
                  </a:moveTo>
                  <a:lnTo>
                    <a:pt x="4051" y="0"/>
                  </a:lnTo>
                  <a:lnTo>
                    <a:pt x="4051" y="17780"/>
                  </a:lnTo>
                  <a:lnTo>
                    <a:pt x="0" y="17780"/>
                  </a:lnTo>
                  <a:lnTo>
                    <a:pt x="0" y="1153160"/>
                  </a:lnTo>
                  <a:lnTo>
                    <a:pt x="825" y="1153160"/>
                  </a:lnTo>
                  <a:lnTo>
                    <a:pt x="825" y="1154430"/>
                  </a:lnTo>
                  <a:lnTo>
                    <a:pt x="4470" y="1154430"/>
                  </a:lnTo>
                  <a:lnTo>
                    <a:pt x="4470" y="1164590"/>
                  </a:lnTo>
                  <a:lnTo>
                    <a:pt x="7620" y="1164590"/>
                  </a:lnTo>
                  <a:lnTo>
                    <a:pt x="7620" y="1154430"/>
                  </a:lnTo>
                  <a:lnTo>
                    <a:pt x="7620" y="1153160"/>
                  </a:lnTo>
                  <a:lnTo>
                    <a:pt x="7620" y="177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5A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521700" y="4008627"/>
              <a:ext cx="7620" cy="2722245"/>
            </a:xfrm>
            <a:custGeom>
              <a:avLst/>
              <a:gdLst/>
              <a:ahLst/>
              <a:cxnLst/>
              <a:rect l="l" t="t" r="r" b="b"/>
              <a:pathLst>
                <a:path w="7620" h="2722245">
                  <a:moveTo>
                    <a:pt x="7620" y="2379776"/>
                  </a:moveTo>
                  <a:lnTo>
                    <a:pt x="0" y="2392083"/>
                  </a:lnTo>
                  <a:lnTo>
                    <a:pt x="0" y="2722080"/>
                  </a:lnTo>
                  <a:lnTo>
                    <a:pt x="7620" y="2716809"/>
                  </a:lnTo>
                  <a:lnTo>
                    <a:pt x="7620" y="2379776"/>
                  </a:lnTo>
                  <a:close/>
                </a:path>
                <a:path w="7620" h="2722245">
                  <a:moveTo>
                    <a:pt x="7620" y="0"/>
                  </a:moveTo>
                  <a:lnTo>
                    <a:pt x="0" y="17830"/>
                  </a:lnTo>
                  <a:lnTo>
                    <a:pt x="0" y="1181785"/>
                  </a:lnTo>
                  <a:lnTo>
                    <a:pt x="7620" y="119386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6A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28050" y="3993768"/>
              <a:ext cx="7620" cy="2733040"/>
            </a:xfrm>
            <a:custGeom>
              <a:avLst/>
              <a:gdLst/>
              <a:ahLst/>
              <a:cxnLst/>
              <a:rect l="l" t="t" r="r" b="b"/>
              <a:pathLst>
                <a:path w="7620" h="2733040">
                  <a:moveTo>
                    <a:pt x="7620" y="2384374"/>
                  </a:moveTo>
                  <a:lnTo>
                    <a:pt x="0" y="2396680"/>
                  </a:lnTo>
                  <a:lnTo>
                    <a:pt x="0" y="2732544"/>
                  </a:lnTo>
                  <a:lnTo>
                    <a:pt x="7620" y="2727274"/>
                  </a:lnTo>
                  <a:lnTo>
                    <a:pt x="7620" y="2384374"/>
                  </a:lnTo>
                  <a:close/>
                </a:path>
                <a:path w="7620" h="2733040">
                  <a:moveTo>
                    <a:pt x="7620" y="0"/>
                  </a:moveTo>
                  <a:lnTo>
                    <a:pt x="0" y="17830"/>
                  </a:lnTo>
                  <a:lnTo>
                    <a:pt x="0" y="1206715"/>
                  </a:lnTo>
                  <a:lnTo>
                    <a:pt x="7620" y="121879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6AC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35670" y="3975099"/>
              <a:ext cx="7620" cy="2746375"/>
            </a:xfrm>
            <a:custGeom>
              <a:avLst/>
              <a:gdLst/>
              <a:ahLst/>
              <a:cxnLst/>
              <a:rect l="l" t="t" r="r" b="b"/>
              <a:pathLst>
                <a:path w="7620" h="2746375">
                  <a:moveTo>
                    <a:pt x="7620" y="2390737"/>
                  </a:moveTo>
                  <a:lnTo>
                    <a:pt x="0" y="2403043"/>
                  </a:lnTo>
                  <a:lnTo>
                    <a:pt x="0" y="2745943"/>
                  </a:lnTo>
                  <a:lnTo>
                    <a:pt x="7620" y="2740672"/>
                  </a:lnTo>
                  <a:lnTo>
                    <a:pt x="7620" y="2390737"/>
                  </a:lnTo>
                  <a:close/>
                </a:path>
                <a:path w="7620" h="2746375">
                  <a:moveTo>
                    <a:pt x="7620" y="0"/>
                  </a:moveTo>
                  <a:lnTo>
                    <a:pt x="7073" y="0"/>
                  </a:lnTo>
                  <a:lnTo>
                    <a:pt x="7073" y="3810"/>
                  </a:lnTo>
                  <a:lnTo>
                    <a:pt x="3086" y="3810"/>
                  </a:lnTo>
                  <a:lnTo>
                    <a:pt x="3086" y="19050"/>
                  </a:lnTo>
                  <a:lnTo>
                    <a:pt x="0" y="19050"/>
                  </a:lnTo>
                  <a:lnTo>
                    <a:pt x="0" y="1236980"/>
                  </a:lnTo>
                  <a:lnTo>
                    <a:pt x="3695" y="1236980"/>
                  </a:lnTo>
                  <a:lnTo>
                    <a:pt x="3695" y="1249680"/>
                  </a:lnTo>
                  <a:lnTo>
                    <a:pt x="7620" y="1249680"/>
                  </a:lnTo>
                  <a:lnTo>
                    <a:pt x="7620" y="1236980"/>
                  </a:lnTo>
                  <a:lnTo>
                    <a:pt x="7620" y="1905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8A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542020" y="3958907"/>
              <a:ext cx="7620" cy="2757805"/>
            </a:xfrm>
            <a:custGeom>
              <a:avLst/>
              <a:gdLst/>
              <a:ahLst/>
              <a:cxnLst/>
              <a:rect l="l" t="t" r="r" b="b"/>
              <a:pathLst>
                <a:path w="7620" h="2757804">
                  <a:moveTo>
                    <a:pt x="7620" y="2396282"/>
                  </a:moveTo>
                  <a:lnTo>
                    <a:pt x="6350" y="2398712"/>
                  </a:lnTo>
                  <a:lnTo>
                    <a:pt x="0" y="2408970"/>
                  </a:lnTo>
                  <a:lnTo>
                    <a:pt x="0" y="2757731"/>
                  </a:lnTo>
                  <a:lnTo>
                    <a:pt x="1270" y="2756852"/>
                  </a:lnTo>
                  <a:lnTo>
                    <a:pt x="7620" y="2751967"/>
                  </a:lnTo>
                  <a:lnTo>
                    <a:pt x="7620" y="2396282"/>
                  </a:lnTo>
                  <a:close/>
                </a:path>
                <a:path w="7620" h="2757804">
                  <a:moveTo>
                    <a:pt x="7620" y="0"/>
                  </a:moveTo>
                  <a:lnTo>
                    <a:pt x="0" y="20002"/>
                  </a:lnTo>
                  <a:lnTo>
                    <a:pt x="0" y="1263726"/>
                  </a:lnTo>
                  <a:lnTo>
                    <a:pt x="7620" y="127581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7AC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549640" y="3939539"/>
              <a:ext cx="7620" cy="2771775"/>
            </a:xfrm>
            <a:custGeom>
              <a:avLst/>
              <a:gdLst/>
              <a:ahLst/>
              <a:cxnLst/>
              <a:rect l="l" t="t" r="r" b="b"/>
              <a:pathLst>
                <a:path w="7620" h="2771775">
                  <a:moveTo>
                    <a:pt x="7620" y="2401074"/>
                  </a:moveTo>
                  <a:lnTo>
                    <a:pt x="0" y="2415654"/>
                  </a:lnTo>
                  <a:lnTo>
                    <a:pt x="0" y="2771343"/>
                  </a:lnTo>
                  <a:lnTo>
                    <a:pt x="7620" y="2765475"/>
                  </a:lnTo>
                  <a:lnTo>
                    <a:pt x="7620" y="2401074"/>
                  </a:lnTo>
                  <a:close/>
                </a:path>
                <a:path w="7620" h="2771775">
                  <a:moveTo>
                    <a:pt x="7620" y="0"/>
                  </a:moveTo>
                  <a:lnTo>
                    <a:pt x="3746" y="0"/>
                  </a:lnTo>
                  <a:lnTo>
                    <a:pt x="3746" y="19050"/>
                  </a:lnTo>
                  <a:lnTo>
                    <a:pt x="0" y="19050"/>
                  </a:lnTo>
                  <a:lnTo>
                    <a:pt x="0" y="1295400"/>
                  </a:lnTo>
                  <a:lnTo>
                    <a:pt x="1333" y="1295400"/>
                  </a:lnTo>
                  <a:lnTo>
                    <a:pt x="1333" y="1299210"/>
                  </a:lnTo>
                  <a:lnTo>
                    <a:pt x="4902" y="1299210"/>
                  </a:lnTo>
                  <a:lnTo>
                    <a:pt x="4902" y="1306830"/>
                  </a:lnTo>
                  <a:lnTo>
                    <a:pt x="7620" y="1306830"/>
                  </a:lnTo>
                  <a:lnTo>
                    <a:pt x="7620" y="1299210"/>
                  </a:lnTo>
                  <a:lnTo>
                    <a:pt x="7620" y="1295400"/>
                  </a:lnTo>
                  <a:lnTo>
                    <a:pt x="7620" y="190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6A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557260" y="3918915"/>
              <a:ext cx="7620" cy="2787015"/>
            </a:xfrm>
            <a:custGeom>
              <a:avLst/>
              <a:gdLst/>
              <a:ahLst/>
              <a:cxnLst/>
              <a:rect l="l" t="t" r="r" b="b"/>
              <a:pathLst>
                <a:path w="7620" h="2787015">
                  <a:moveTo>
                    <a:pt x="7620" y="2406954"/>
                  </a:moveTo>
                  <a:lnTo>
                    <a:pt x="3721" y="2406954"/>
                  </a:lnTo>
                  <a:lnTo>
                    <a:pt x="3721" y="2422194"/>
                  </a:lnTo>
                  <a:lnTo>
                    <a:pt x="0" y="2422194"/>
                  </a:lnTo>
                  <a:lnTo>
                    <a:pt x="0" y="2779064"/>
                  </a:lnTo>
                  <a:lnTo>
                    <a:pt x="0" y="2784144"/>
                  </a:lnTo>
                  <a:lnTo>
                    <a:pt x="0" y="2786684"/>
                  </a:lnTo>
                  <a:lnTo>
                    <a:pt x="889" y="2786684"/>
                  </a:lnTo>
                  <a:lnTo>
                    <a:pt x="889" y="2784144"/>
                  </a:lnTo>
                  <a:lnTo>
                    <a:pt x="5080" y="2784144"/>
                  </a:lnTo>
                  <a:lnTo>
                    <a:pt x="5080" y="2779064"/>
                  </a:lnTo>
                  <a:lnTo>
                    <a:pt x="7620" y="2779064"/>
                  </a:lnTo>
                  <a:lnTo>
                    <a:pt x="7620" y="2422194"/>
                  </a:lnTo>
                  <a:lnTo>
                    <a:pt x="7620" y="2406954"/>
                  </a:lnTo>
                  <a:close/>
                </a:path>
                <a:path w="7620" h="2787015">
                  <a:moveTo>
                    <a:pt x="7620" y="0"/>
                  </a:moveTo>
                  <a:lnTo>
                    <a:pt x="0" y="20002"/>
                  </a:lnTo>
                  <a:lnTo>
                    <a:pt x="0" y="1328039"/>
                  </a:lnTo>
                  <a:lnTo>
                    <a:pt x="7620" y="134031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5A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563610" y="3902239"/>
              <a:ext cx="7620" cy="2797175"/>
            </a:xfrm>
            <a:custGeom>
              <a:avLst/>
              <a:gdLst/>
              <a:ahLst/>
              <a:cxnLst/>
              <a:rect l="l" t="t" r="r" b="b"/>
              <a:pathLst>
                <a:path w="7620" h="2797175">
                  <a:moveTo>
                    <a:pt x="7620" y="2411653"/>
                  </a:moveTo>
                  <a:lnTo>
                    <a:pt x="0" y="2426233"/>
                  </a:lnTo>
                  <a:lnTo>
                    <a:pt x="0" y="2797022"/>
                  </a:lnTo>
                  <a:lnTo>
                    <a:pt x="7620" y="2789402"/>
                  </a:lnTo>
                  <a:lnTo>
                    <a:pt x="7620" y="2411653"/>
                  </a:lnTo>
                  <a:close/>
                </a:path>
                <a:path w="7620" h="2797175">
                  <a:moveTo>
                    <a:pt x="7620" y="0"/>
                  </a:moveTo>
                  <a:lnTo>
                    <a:pt x="0" y="20002"/>
                  </a:lnTo>
                  <a:lnTo>
                    <a:pt x="0" y="1354950"/>
                  </a:lnTo>
                  <a:lnTo>
                    <a:pt x="7620" y="136724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5A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571229" y="3882231"/>
              <a:ext cx="7620" cy="2809875"/>
            </a:xfrm>
            <a:custGeom>
              <a:avLst/>
              <a:gdLst/>
              <a:ahLst/>
              <a:cxnLst/>
              <a:rect l="l" t="t" r="r" b="b"/>
              <a:pathLst>
                <a:path w="7620" h="2809875">
                  <a:moveTo>
                    <a:pt x="7620" y="2416587"/>
                  </a:moveTo>
                  <a:lnTo>
                    <a:pt x="6350" y="2419508"/>
                  </a:lnTo>
                  <a:lnTo>
                    <a:pt x="0" y="2431656"/>
                  </a:lnTo>
                  <a:lnTo>
                    <a:pt x="0" y="2809398"/>
                  </a:lnTo>
                  <a:lnTo>
                    <a:pt x="1270" y="2808128"/>
                  </a:lnTo>
                  <a:lnTo>
                    <a:pt x="7620" y="2801143"/>
                  </a:lnTo>
                  <a:lnTo>
                    <a:pt x="7620" y="2416587"/>
                  </a:lnTo>
                  <a:close/>
                </a:path>
                <a:path w="7620" h="2809875">
                  <a:moveTo>
                    <a:pt x="7620" y="0"/>
                  </a:moveTo>
                  <a:lnTo>
                    <a:pt x="0" y="20002"/>
                  </a:lnTo>
                  <a:lnTo>
                    <a:pt x="0" y="1387244"/>
                  </a:lnTo>
                  <a:lnTo>
                    <a:pt x="7620" y="139953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A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578850" y="3862234"/>
              <a:ext cx="7620" cy="2821940"/>
            </a:xfrm>
            <a:custGeom>
              <a:avLst/>
              <a:gdLst/>
              <a:ahLst/>
              <a:cxnLst/>
              <a:rect l="l" t="t" r="r" b="b"/>
              <a:pathLst>
                <a:path w="7620" h="2821940">
                  <a:moveTo>
                    <a:pt x="7620" y="2419185"/>
                  </a:moveTo>
                  <a:lnTo>
                    <a:pt x="3695" y="2419185"/>
                  </a:lnTo>
                  <a:lnTo>
                    <a:pt x="3695" y="2436965"/>
                  </a:lnTo>
                  <a:lnTo>
                    <a:pt x="0" y="2436965"/>
                  </a:lnTo>
                  <a:lnTo>
                    <a:pt x="0" y="2812885"/>
                  </a:lnTo>
                  <a:lnTo>
                    <a:pt x="0" y="2814155"/>
                  </a:lnTo>
                  <a:lnTo>
                    <a:pt x="0" y="2821775"/>
                  </a:lnTo>
                  <a:lnTo>
                    <a:pt x="2882" y="2821775"/>
                  </a:lnTo>
                  <a:lnTo>
                    <a:pt x="2882" y="2814155"/>
                  </a:lnTo>
                  <a:lnTo>
                    <a:pt x="6870" y="2814155"/>
                  </a:lnTo>
                  <a:lnTo>
                    <a:pt x="6870" y="2812885"/>
                  </a:lnTo>
                  <a:lnTo>
                    <a:pt x="7620" y="2812885"/>
                  </a:lnTo>
                  <a:lnTo>
                    <a:pt x="7620" y="2436965"/>
                  </a:lnTo>
                  <a:lnTo>
                    <a:pt x="7620" y="2419185"/>
                  </a:lnTo>
                  <a:close/>
                </a:path>
                <a:path w="7620" h="2821940">
                  <a:moveTo>
                    <a:pt x="7620" y="0"/>
                  </a:moveTo>
                  <a:lnTo>
                    <a:pt x="0" y="20002"/>
                  </a:lnTo>
                  <a:lnTo>
                    <a:pt x="0" y="1419542"/>
                  </a:lnTo>
                  <a:lnTo>
                    <a:pt x="7620" y="143182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3A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585200" y="3845559"/>
              <a:ext cx="7620" cy="2830830"/>
            </a:xfrm>
            <a:custGeom>
              <a:avLst/>
              <a:gdLst/>
              <a:ahLst/>
              <a:cxnLst/>
              <a:rect l="l" t="t" r="r" b="b"/>
              <a:pathLst>
                <a:path w="7620" h="2830829">
                  <a:moveTo>
                    <a:pt x="7620" y="2421128"/>
                  </a:moveTo>
                  <a:lnTo>
                    <a:pt x="0" y="2438654"/>
                  </a:lnTo>
                  <a:lnTo>
                    <a:pt x="0" y="2830830"/>
                  </a:lnTo>
                  <a:lnTo>
                    <a:pt x="7620" y="2821686"/>
                  </a:lnTo>
                  <a:lnTo>
                    <a:pt x="7620" y="2421128"/>
                  </a:lnTo>
                  <a:close/>
                </a:path>
                <a:path w="7620" h="2830829">
                  <a:moveTo>
                    <a:pt x="7620" y="0"/>
                  </a:moveTo>
                  <a:lnTo>
                    <a:pt x="3746" y="0"/>
                  </a:lnTo>
                  <a:lnTo>
                    <a:pt x="3746" y="20320"/>
                  </a:lnTo>
                  <a:lnTo>
                    <a:pt x="0" y="20320"/>
                  </a:lnTo>
                  <a:lnTo>
                    <a:pt x="0" y="1446530"/>
                  </a:lnTo>
                  <a:lnTo>
                    <a:pt x="3200" y="1446530"/>
                  </a:lnTo>
                  <a:lnTo>
                    <a:pt x="3200" y="1456690"/>
                  </a:lnTo>
                  <a:lnTo>
                    <a:pt x="7162" y="1456690"/>
                  </a:lnTo>
                  <a:lnTo>
                    <a:pt x="7162" y="1459230"/>
                  </a:lnTo>
                  <a:lnTo>
                    <a:pt x="7620" y="1459230"/>
                  </a:lnTo>
                  <a:lnTo>
                    <a:pt x="7620" y="1456690"/>
                  </a:lnTo>
                  <a:lnTo>
                    <a:pt x="7620" y="1446530"/>
                  </a:lnTo>
                  <a:lnTo>
                    <a:pt x="7620" y="203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2A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592820" y="3825557"/>
              <a:ext cx="7620" cy="2842260"/>
            </a:xfrm>
            <a:custGeom>
              <a:avLst/>
              <a:gdLst/>
              <a:ahLst/>
              <a:cxnLst/>
              <a:rect l="l" t="t" r="r" b="b"/>
              <a:pathLst>
                <a:path w="7620" h="2842259">
                  <a:moveTo>
                    <a:pt x="7620" y="2424112"/>
                  </a:moveTo>
                  <a:lnTo>
                    <a:pt x="3810" y="2424112"/>
                  </a:lnTo>
                  <a:lnTo>
                    <a:pt x="3810" y="2440622"/>
                  </a:lnTo>
                  <a:lnTo>
                    <a:pt x="0" y="2440622"/>
                  </a:lnTo>
                  <a:lnTo>
                    <a:pt x="0" y="2831782"/>
                  </a:lnTo>
                  <a:lnTo>
                    <a:pt x="0" y="2835592"/>
                  </a:lnTo>
                  <a:lnTo>
                    <a:pt x="0" y="2841942"/>
                  </a:lnTo>
                  <a:lnTo>
                    <a:pt x="2425" y="2841942"/>
                  </a:lnTo>
                  <a:lnTo>
                    <a:pt x="2425" y="2835592"/>
                  </a:lnTo>
                  <a:lnTo>
                    <a:pt x="6388" y="2835592"/>
                  </a:lnTo>
                  <a:lnTo>
                    <a:pt x="6388" y="2831782"/>
                  </a:lnTo>
                  <a:lnTo>
                    <a:pt x="7620" y="2831782"/>
                  </a:lnTo>
                  <a:lnTo>
                    <a:pt x="7620" y="2440622"/>
                  </a:lnTo>
                  <a:lnTo>
                    <a:pt x="7620" y="2424112"/>
                  </a:lnTo>
                  <a:close/>
                </a:path>
                <a:path w="7620" h="2842259">
                  <a:moveTo>
                    <a:pt x="7620" y="0"/>
                  </a:moveTo>
                  <a:lnTo>
                    <a:pt x="0" y="20002"/>
                  </a:lnTo>
                  <a:lnTo>
                    <a:pt x="0" y="1478686"/>
                  </a:lnTo>
                  <a:lnTo>
                    <a:pt x="7620" y="149058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2A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600440" y="3803649"/>
              <a:ext cx="7620" cy="2853690"/>
            </a:xfrm>
            <a:custGeom>
              <a:avLst/>
              <a:gdLst/>
              <a:ahLst/>
              <a:cxnLst/>
              <a:rect l="l" t="t" r="r" b="b"/>
              <a:pathLst>
                <a:path w="7620" h="2853690">
                  <a:moveTo>
                    <a:pt x="7620" y="2425700"/>
                  </a:moveTo>
                  <a:lnTo>
                    <a:pt x="5003" y="2425700"/>
                  </a:lnTo>
                  <a:lnTo>
                    <a:pt x="5003" y="2439670"/>
                  </a:lnTo>
                  <a:lnTo>
                    <a:pt x="1155" y="2439670"/>
                  </a:lnTo>
                  <a:lnTo>
                    <a:pt x="1155" y="2446020"/>
                  </a:lnTo>
                  <a:lnTo>
                    <a:pt x="0" y="2446020"/>
                  </a:lnTo>
                  <a:lnTo>
                    <a:pt x="0" y="2842260"/>
                  </a:lnTo>
                  <a:lnTo>
                    <a:pt x="0" y="2853690"/>
                  </a:lnTo>
                  <a:lnTo>
                    <a:pt x="4051" y="2853690"/>
                  </a:lnTo>
                  <a:lnTo>
                    <a:pt x="4051" y="2842260"/>
                  </a:lnTo>
                  <a:lnTo>
                    <a:pt x="7620" y="2842260"/>
                  </a:lnTo>
                  <a:lnTo>
                    <a:pt x="7620" y="2446020"/>
                  </a:lnTo>
                  <a:lnTo>
                    <a:pt x="7620" y="2439670"/>
                  </a:lnTo>
                  <a:lnTo>
                    <a:pt x="7620" y="2425700"/>
                  </a:lnTo>
                  <a:close/>
                </a:path>
                <a:path w="7620" h="2853690">
                  <a:moveTo>
                    <a:pt x="7620" y="0"/>
                  </a:moveTo>
                  <a:lnTo>
                    <a:pt x="5118" y="0"/>
                  </a:lnTo>
                  <a:lnTo>
                    <a:pt x="5118" y="15240"/>
                  </a:lnTo>
                  <a:lnTo>
                    <a:pt x="1320" y="15240"/>
                  </a:lnTo>
                  <a:lnTo>
                    <a:pt x="1320" y="21590"/>
                  </a:lnTo>
                  <a:lnTo>
                    <a:pt x="0" y="21590"/>
                  </a:lnTo>
                  <a:lnTo>
                    <a:pt x="0" y="1512570"/>
                  </a:lnTo>
                  <a:lnTo>
                    <a:pt x="3708" y="1512570"/>
                  </a:lnTo>
                  <a:lnTo>
                    <a:pt x="3708" y="1524000"/>
                  </a:lnTo>
                  <a:lnTo>
                    <a:pt x="7620" y="1524000"/>
                  </a:lnTo>
                  <a:lnTo>
                    <a:pt x="7620" y="1512570"/>
                  </a:lnTo>
                  <a:lnTo>
                    <a:pt x="7620" y="21590"/>
                  </a:lnTo>
                  <a:lnTo>
                    <a:pt x="7620" y="152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1A3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606790" y="3784599"/>
              <a:ext cx="7620" cy="2863850"/>
            </a:xfrm>
            <a:custGeom>
              <a:avLst/>
              <a:gdLst/>
              <a:ahLst/>
              <a:cxnLst/>
              <a:rect l="l" t="t" r="r" b="b"/>
              <a:pathLst>
                <a:path w="7620" h="2863850">
                  <a:moveTo>
                    <a:pt x="7620" y="2426449"/>
                  </a:moveTo>
                  <a:lnTo>
                    <a:pt x="0" y="2447963"/>
                  </a:lnTo>
                  <a:lnTo>
                    <a:pt x="0" y="2863710"/>
                  </a:lnTo>
                  <a:lnTo>
                    <a:pt x="7620" y="2852712"/>
                  </a:lnTo>
                  <a:lnTo>
                    <a:pt x="7620" y="2426449"/>
                  </a:lnTo>
                  <a:close/>
                </a:path>
                <a:path w="7620" h="2863850">
                  <a:moveTo>
                    <a:pt x="7620" y="0"/>
                  </a:moveTo>
                  <a:lnTo>
                    <a:pt x="3924" y="0"/>
                  </a:lnTo>
                  <a:lnTo>
                    <a:pt x="3924" y="22860"/>
                  </a:lnTo>
                  <a:lnTo>
                    <a:pt x="0" y="22860"/>
                  </a:lnTo>
                  <a:lnTo>
                    <a:pt x="0" y="1541780"/>
                  </a:lnTo>
                  <a:lnTo>
                    <a:pt x="2641" y="1541780"/>
                  </a:lnTo>
                  <a:lnTo>
                    <a:pt x="2641" y="1549400"/>
                  </a:lnTo>
                  <a:lnTo>
                    <a:pt x="6489" y="1549400"/>
                  </a:lnTo>
                  <a:lnTo>
                    <a:pt x="6489" y="1554480"/>
                  </a:lnTo>
                  <a:lnTo>
                    <a:pt x="7620" y="1554480"/>
                  </a:lnTo>
                  <a:lnTo>
                    <a:pt x="7620" y="1549400"/>
                  </a:lnTo>
                  <a:lnTo>
                    <a:pt x="7620" y="1541780"/>
                  </a:lnTo>
                  <a:lnTo>
                    <a:pt x="7620" y="228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0A2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614410" y="3762628"/>
              <a:ext cx="7620" cy="2874645"/>
            </a:xfrm>
            <a:custGeom>
              <a:avLst/>
              <a:gdLst/>
              <a:ahLst/>
              <a:cxnLst/>
              <a:rect l="l" t="t" r="r" b="b"/>
              <a:pathLst>
                <a:path w="7620" h="2874645">
                  <a:moveTo>
                    <a:pt x="7620" y="2427351"/>
                  </a:moveTo>
                  <a:lnTo>
                    <a:pt x="3632" y="2427351"/>
                  </a:lnTo>
                  <a:lnTo>
                    <a:pt x="3632" y="2448941"/>
                  </a:lnTo>
                  <a:lnTo>
                    <a:pt x="0" y="2448941"/>
                  </a:lnTo>
                  <a:lnTo>
                    <a:pt x="0" y="2862961"/>
                  </a:lnTo>
                  <a:lnTo>
                    <a:pt x="0" y="2865501"/>
                  </a:lnTo>
                  <a:lnTo>
                    <a:pt x="0" y="2874391"/>
                  </a:lnTo>
                  <a:lnTo>
                    <a:pt x="3263" y="2874391"/>
                  </a:lnTo>
                  <a:lnTo>
                    <a:pt x="3263" y="2865501"/>
                  </a:lnTo>
                  <a:lnTo>
                    <a:pt x="7188" y="2865501"/>
                  </a:lnTo>
                  <a:lnTo>
                    <a:pt x="7188" y="2862961"/>
                  </a:lnTo>
                  <a:lnTo>
                    <a:pt x="7620" y="2862961"/>
                  </a:lnTo>
                  <a:lnTo>
                    <a:pt x="7620" y="2448941"/>
                  </a:lnTo>
                  <a:lnTo>
                    <a:pt x="7620" y="2427351"/>
                  </a:lnTo>
                  <a:close/>
                </a:path>
                <a:path w="7620" h="2874645">
                  <a:moveTo>
                    <a:pt x="7620" y="0"/>
                  </a:moveTo>
                  <a:lnTo>
                    <a:pt x="0" y="22504"/>
                  </a:lnTo>
                  <a:lnTo>
                    <a:pt x="0" y="1575943"/>
                  </a:lnTo>
                  <a:lnTo>
                    <a:pt x="7620" y="158965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FA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622030" y="3740124"/>
              <a:ext cx="7620" cy="2886075"/>
            </a:xfrm>
            <a:custGeom>
              <a:avLst/>
              <a:gdLst/>
              <a:ahLst/>
              <a:cxnLst/>
              <a:rect l="l" t="t" r="r" b="b"/>
              <a:pathLst>
                <a:path w="7620" h="2886075">
                  <a:moveTo>
                    <a:pt x="7620" y="2425725"/>
                  </a:moveTo>
                  <a:lnTo>
                    <a:pt x="5118" y="2425725"/>
                  </a:lnTo>
                  <a:lnTo>
                    <a:pt x="5118" y="2442235"/>
                  </a:lnTo>
                  <a:lnTo>
                    <a:pt x="1181" y="2442235"/>
                  </a:lnTo>
                  <a:lnTo>
                    <a:pt x="1181" y="2449855"/>
                  </a:lnTo>
                  <a:lnTo>
                    <a:pt x="0" y="2449855"/>
                  </a:lnTo>
                  <a:lnTo>
                    <a:pt x="0" y="2874035"/>
                  </a:lnTo>
                  <a:lnTo>
                    <a:pt x="0" y="2885465"/>
                  </a:lnTo>
                  <a:lnTo>
                    <a:pt x="4229" y="2885465"/>
                  </a:lnTo>
                  <a:lnTo>
                    <a:pt x="4229" y="2874035"/>
                  </a:lnTo>
                  <a:lnTo>
                    <a:pt x="7620" y="2874035"/>
                  </a:lnTo>
                  <a:lnTo>
                    <a:pt x="7620" y="2449855"/>
                  </a:lnTo>
                  <a:lnTo>
                    <a:pt x="7620" y="2442235"/>
                  </a:lnTo>
                  <a:lnTo>
                    <a:pt x="7620" y="2425725"/>
                  </a:lnTo>
                  <a:close/>
                </a:path>
                <a:path w="7620" h="2886075">
                  <a:moveTo>
                    <a:pt x="7620" y="0"/>
                  </a:moveTo>
                  <a:lnTo>
                    <a:pt x="0" y="22504"/>
                  </a:lnTo>
                  <a:lnTo>
                    <a:pt x="0" y="1612163"/>
                  </a:lnTo>
                  <a:lnTo>
                    <a:pt x="7620" y="162587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EA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628380" y="3721099"/>
              <a:ext cx="7620" cy="2895600"/>
            </a:xfrm>
            <a:custGeom>
              <a:avLst/>
              <a:gdLst/>
              <a:ahLst/>
              <a:cxnLst/>
              <a:rect l="l" t="t" r="r" b="b"/>
              <a:pathLst>
                <a:path w="7620" h="2895600">
                  <a:moveTo>
                    <a:pt x="7620" y="2424696"/>
                  </a:moveTo>
                  <a:lnTo>
                    <a:pt x="0" y="2449080"/>
                  </a:lnTo>
                  <a:lnTo>
                    <a:pt x="0" y="2895600"/>
                  </a:lnTo>
                  <a:lnTo>
                    <a:pt x="7620" y="2884170"/>
                  </a:lnTo>
                  <a:lnTo>
                    <a:pt x="7620" y="2424696"/>
                  </a:lnTo>
                  <a:close/>
                </a:path>
                <a:path w="7620" h="2895600">
                  <a:moveTo>
                    <a:pt x="7620" y="0"/>
                  </a:moveTo>
                  <a:lnTo>
                    <a:pt x="3835" y="0"/>
                  </a:lnTo>
                  <a:lnTo>
                    <a:pt x="3835" y="22860"/>
                  </a:lnTo>
                  <a:lnTo>
                    <a:pt x="0" y="22860"/>
                  </a:lnTo>
                  <a:lnTo>
                    <a:pt x="0" y="1642110"/>
                  </a:lnTo>
                  <a:lnTo>
                    <a:pt x="1117" y="1642110"/>
                  </a:lnTo>
                  <a:lnTo>
                    <a:pt x="1117" y="1647190"/>
                  </a:lnTo>
                  <a:lnTo>
                    <a:pt x="5080" y="1647190"/>
                  </a:lnTo>
                  <a:lnTo>
                    <a:pt x="5080" y="1657350"/>
                  </a:lnTo>
                  <a:lnTo>
                    <a:pt x="7620" y="1657350"/>
                  </a:lnTo>
                  <a:lnTo>
                    <a:pt x="7620" y="1647190"/>
                  </a:lnTo>
                  <a:lnTo>
                    <a:pt x="7620" y="1642110"/>
                  </a:lnTo>
                  <a:lnTo>
                    <a:pt x="7620" y="228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E9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636000" y="3698862"/>
              <a:ext cx="7620" cy="2907030"/>
            </a:xfrm>
            <a:custGeom>
              <a:avLst/>
              <a:gdLst/>
              <a:ahLst/>
              <a:cxnLst/>
              <a:rect l="l" t="t" r="r" b="b"/>
              <a:pathLst>
                <a:path w="7620" h="2907029">
                  <a:moveTo>
                    <a:pt x="7620" y="2422537"/>
                  </a:moveTo>
                  <a:lnTo>
                    <a:pt x="0" y="2446934"/>
                  </a:lnTo>
                  <a:lnTo>
                    <a:pt x="0" y="2906407"/>
                  </a:lnTo>
                  <a:lnTo>
                    <a:pt x="7620" y="2894977"/>
                  </a:lnTo>
                  <a:lnTo>
                    <a:pt x="7620" y="2422537"/>
                  </a:lnTo>
                  <a:close/>
                </a:path>
                <a:path w="7620" h="2907029">
                  <a:moveTo>
                    <a:pt x="7620" y="0"/>
                  </a:moveTo>
                  <a:lnTo>
                    <a:pt x="0" y="22504"/>
                  </a:lnTo>
                  <a:lnTo>
                    <a:pt x="0" y="1679587"/>
                  </a:lnTo>
                  <a:lnTo>
                    <a:pt x="7620" y="16948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D9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643620" y="3676649"/>
              <a:ext cx="7620" cy="2917190"/>
            </a:xfrm>
            <a:custGeom>
              <a:avLst/>
              <a:gdLst/>
              <a:ahLst/>
              <a:cxnLst/>
              <a:rect l="l" t="t" r="r" b="b"/>
              <a:pathLst>
                <a:path w="7620" h="2917190">
                  <a:moveTo>
                    <a:pt x="7620" y="2418626"/>
                  </a:moveTo>
                  <a:lnTo>
                    <a:pt x="0" y="2444750"/>
                  </a:lnTo>
                  <a:lnTo>
                    <a:pt x="0" y="2917190"/>
                  </a:lnTo>
                  <a:lnTo>
                    <a:pt x="7620" y="2904579"/>
                  </a:lnTo>
                  <a:lnTo>
                    <a:pt x="7620" y="2418626"/>
                  </a:lnTo>
                  <a:close/>
                </a:path>
                <a:path w="7620" h="2917190">
                  <a:moveTo>
                    <a:pt x="7620" y="0"/>
                  </a:moveTo>
                  <a:lnTo>
                    <a:pt x="3860" y="0"/>
                  </a:lnTo>
                  <a:lnTo>
                    <a:pt x="3860" y="21590"/>
                  </a:lnTo>
                  <a:lnTo>
                    <a:pt x="0" y="21590"/>
                  </a:lnTo>
                  <a:lnTo>
                    <a:pt x="0" y="1717040"/>
                  </a:lnTo>
                  <a:lnTo>
                    <a:pt x="2540" y="1717040"/>
                  </a:lnTo>
                  <a:lnTo>
                    <a:pt x="2540" y="1727200"/>
                  </a:lnTo>
                  <a:lnTo>
                    <a:pt x="6235" y="1727200"/>
                  </a:lnTo>
                  <a:lnTo>
                    <a:pt x="6235" y="1733550"/>
                  </a:lnTo>
                  <a:lnTo>
                    <a:pt x="7620" y="1733550"/>
                  </a:lnTo>
                  <a:lnTo>
                    <a:pt x="7620" y="1727200"/>
                  </a:lnTo>
                  <a:lnTo>
                    <a:pt x="7620" y="1717040"/>
                  </a:lnTo>
                  <a:lnTo>
                    <a:pt x="7620" y="2159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C9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649970" y="3657599"/>
              <a:ext cx="7620" cy="2926080"/>
            </a:xfrm>
            <a:custGeom>
              <a:avLst/>
              <a:gdLst/>
              <a:ahLst/>
              <a:cxnLst/>
              <a:rect l="l" t="t" r="r" b="b"/>
              <a:pathLst>
                <a:path w="7620" h="2926079">
                  <a:moveTo>
                    <a:pt x="7620" y="2415908"/>
                  </a:moveTo>
                  <a:lnTo>
                    <a:pt x="0" y="2442032"/>
                  </a:lnTo>
                  <a:lnTo>
                    <a:pt x="0" y="2925724"/>
                  </a:lnTo>
                  <a:lnTo>
                    <a:pt x="7620" y="2913113"/>
                  </a:lnTo>
                  <a:lnTo>
                    <a:pt x="7620" y="2415908"/>
                  </a:lnTo>
                  <a:close/>
                </a:path>
                <a:path w="7620" h="2926079">
                  <a:moveTo>
                    <a:pt x="7620" y="0"/>
                  </a:moveTo>
                  <a:lnTo>
                    <a:pt x="0" y="22517"/>
                  </a:lnTo>
                  <a:lnTo>
                    <a:pt x="0" y="1749717"/>
                  </a:lnTo>
                  <a:lnTo>
                    <a:pt x="7620" y="177050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B9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657590" y="3628389"/>
              <a:ext cx="7620" cy="2942590"/>
            </a:xfrm>
            <a:custGeom>
              <a:avLst/>
              <a:gdLst/>
              <a:ahLst/>
              <a:cxnLst/>
              <a:rect l="l" t="t" r="r" b="b"/>
              <a:pathLst>
                <a:path w="7620" h="2942590">
                  <a:moveTo>
                    <a:pt x="7620" y="2414270"/>
                  </a:moveTo>
                  <a:lnTo>
                    <a:pt x="5740" y="2414270"/>
                  </a:lnTo>
                  <a:lnTo>
                    <a:pt x="5740" y="2432050"/>
                  </a:lnTo>
                  <a:lnTo>
                    <a:pt x="1955" y="2432050"/>
                  </a:lnTo>
                  <a:lnTo>
                    <a:pt x="1955" y="2444750"/>
                  </a:lnTo>
                  <a:lnTo>
                    <a:pt x="0" y="2444750"/>
                  </a:lnTo>
                  <a:lnTo>
                    <a:pt x="0" y="2929890"/>
                  </a:lnTo>
                  <a:lnTo>
                    <a:pt x="0" y="2942590"/>
                  </a:lnTo>
                  <a:lnTo>
                    <a:pt x="3657" y="2942590"/>
                  </a:lnTo>
                  <a:lnTo>
                    <a:pt x="3657" y="2929890"/>
                  </a:lnTo>
                  <a:lnTo>
                    <a:pt x="7620" y="2929890"/>
                  </a:lnTo>
                  <a:lnTo>
                    <a:pt x="7620" y="2444750"/>
                  </a:lnTo>
                  <a:lnTo>
                    <a:pt x="7620" y="2432050"/>
                  </a:lnTo>
                  <a:lnTo>
                    <a:pt x="7620" y="2414270"/>
                  </a:lnTo>
                  <a:close/>
                </a:path>
                <a:path w="7620" h="2942590">
                  <a:moveTo>
                    <a:pt x="7620" y="0"/>
                  </a:moveTo>
                  <a:lnTo>
                    <a:pt x="3746" y="0"/>
                  </a:lnTo>
                  <a:lnTo>
                    <a:pt x="3746" y="29210"/>
                  </a:lnTo>
                  <a:lnTo>
                    <a:pt x="0" y="29210"/>
                  </a:lnTo>
                  <a:lnTo>
                    <a:pt x="0" y="1799590"/>
                  </a:lnTo>
                  <a:lnTo>
                    <a:pt x="2514" y="1799590"/>
                  </a:lnTo>
                  <a:lnTo>
                    <a:pt x="2514" y="1813560"/>
                  </a:lnTo>
                  <a:lnTo>
                    <a:pt x="6388" y="1813560"/>
                  </a:lnTo>
                  <a:lnTo>
                    <a:pt x="6388" y="1821180"/>
                  </a:lnTo>
                  <a:lnTo>
                    <a:pt x="7620" y="1821180"/>
                  </a:lnTo>
                  <a:lnTo>
                    <a:pt x="7620" y="1813560"/>
                  </a:lnTo>
                  <a:lnTo>
                    <a:pt x="7620" y="1799590"/>
                  </a:lnTo>
                  <a:lnTo>
                    <a:pt x="7620" y="292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B9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663940" y="3600449"/>
              <a:ext cx="7620" cy="2959735"/>
            </a:xfrm>
            <a:custGeom>
              <a:avLst/>
              <a:gdLst/>
              <a:ahLst/>
              <a:cxnLst/>
              <a:rect l="l" t="t" r="r" b="b"/>
              <a:pathLst>
                <a:path w="7620" h="2959734">
                  <a:moveTo>
                    <a:pt x="7620" y="2413266"/>
                  </a:moveTo>
                  <a:lnTo>
                    <a:pt x="0" y="2448306"/>
                  </a:lnTo>
                  <a:lnTo>
                    <a:pt x="0" y="2959735"/>
                  </a:lnTo>
                  <a:lnTo>
                    <a:pt x="7620" y="2947124"/>
                  </a:lnTo>
                  <a:lnTo>
                    <a:pt x="7620" y="2413266"/>
                  </a:lnTo>
                  <a:close/>
                </a:path>
                <a:path w="7620" h="2959734">
                  <a:moveTo>
                    <a:pt x="7620" y="33032"/>
                  </a:moveTo>
                  <a:lnTo>
                    <a:pt x="0" y="33032"/>
                  </a:lnTo>
                  <a:lnTo>
                    <a:pt x="0" y="1845310"/>
                  </a:lnTo>
                  <a:lnTo>
                    <a:pt x="3746" y="1845310"/>
                  </a:lnTo>
                  <a:lnTo>
                    <a:pt x="3746" y="1866900"/>
                  </a:lnTo>
                  <a:lnTo>
                    <a:pt x="7620" y="1866900"/>
                  </a:lnTo>
                  <a:lnTo>
                    <a:pt x="7620" y="1845310"/>
                  </a:lnTo>
                  <a:lnTo>
                    <a:pt x="7620" y="33032"/>
                  </a:lnTo>
                  <a:close/>
                </a:path>
                <a:path w="7620" h="2959734">
                  <a:moveTo>
                    <a:pt x="7620" y="0"/>
                  </a:moveTo>
                  <a:lnTo>
                    <a:pt x="6311" y="0"/>
                  </a:lnTo>
                  <a:lnTo>
                    <a:pt x="6311" y="12700"/>
                  </a:lnTo>
                  <a:lnTo>
                    <a:pt x="2463" y="12700"/>
                  </a:lnTo>
                  <a:lnTo>
                    <a:pt x="2463" y="33020"/>
                  </a:lnTo>
                  <a:lnTo>
                    <a:pt x="7620" y="33020"/>
                  </a:lnTo>
                  <a:lnTo>
                    <a:pt x="7620" y="127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671560" y="3561079"/>
              <a:ext cx="7620" cy="2987040"/>
            </a:xfrm>
            <a:custGeom>
              <a:avLst/>
              <a:gdLst/>
              <a:ahLst/>
              <a:cxnLst/>
              <a:rect l="l" t="t" r="r" b="b"/>
              <a:pathLst>
                <a:path w="7620" h="2987040">
                  <a:moveTo>
                    <a:pt x="7620" y="2417584"/>
                  </a:moveTo>
                  <a:lnTo>
                    <a:pt x="0" y="2452636"/>
                  </a:lnTo>
                  <a:lnTo>
                    <a:pt x="0" y="2986494"/>
                  </a:lnTo>
                  <a:lnTo>
                    <a:pt x="7620" y="2973870"/>
                  </a:lnTo>
                  <a:lnTo>
                    <a:pt x="7620" y="2417584"/>
                  </a:lnTo>
                  <a:close/>
                </a:path>
                <a:path w="7620" h="2987040">
                  <a:moveTo>
                    <a:pt x="7620" y="0"/>
                  </a:moveTo>
                  <a:lnTo>
                    <a:pt x="3771" y="0"/>
                  </a:lnTo>
                  <a:lnTo>
                    <a:pt x="3771" y="39370"/>
                  </a:lnTo>
                  <a:lnTo>
                    <a:pt x="0" y="39370"/>
                  </a:lnTo>
                  <a:lnTo>
                    <a:pt x="0" y="1906270"/>
                  </a:lnTo>
                  <a:lnTo>
                    <a:pt x="2451" y="1906270"/>
                  </a:lnTo>
                  <a:lnTo>
                    <a:pt x="2451" y="1921510"/>
                  </a:lnTo>
                  <a:lnTo>
                    <a:pt x="6299" y="1921510"/>
                  </a:lnTo>
                  <a:lnTo>
                    <a:pt x="6299" y="1931670"/>
                  </a:lnTo>
                  <a:lnTo>
                    <a:pt x="7620" y="1931670"/>
                  </a:lnTo>
                  <a:lnTo>
                    <a:pt x="7620" y="1921510"/>
                  </a:lnTo>
                  <a:lnTo>
                    <a:pt x="7620" y="1906270"/>
                  </a:lnTo>
                  <a:lnTo>
                    <a:pt x="7620" y="393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9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679180" y="3508832"/>
              <a:ext cx="7620" cy="3027045"/>
            </a:xfrm>
            <a:custGeom>
              <a:avLst/>
              <a:gdLst/>
              <a:ahLst/>
              <a:cxnLst/>
              <a:rect l="l" t="t" r="r" b="b"/>
              <a:pathLst>
                <a:path w="7620" h="3027045">
                  <a:moveTo>
                    <a:pt x="7620" y="2434767"/>
                  </a:moveTo>
                  <a:lnTo>
                    <a:pt x="3746" y="2434767"/>
                  </a:lnTo>
                  <a:lnTo>
                    <a:pt x="3746" y="2470327"/>
                  </a:lnTo>
                  <a:lnTo>
                    <a:pt x="0" y="2470327"/>
                  </a:lnTo>
                  <a:lnTo>
                    <a:pt x="0" y="3013887"/>
                  </a:lnTo>
                  <a:lnTo>
                    <a:pt x="0" y="3017697"/>
                  </a:lnTo>
                  <a:lnTo>
                    <a:pt x="0" y="3026587"/>
                  </a:lnTo>
                  <a:lnTo>
                    <a:pt x="2387" y="3026587"/>
                  </a:lnTo>
                  <a:lnTo>
                    <a:pt x="2387" y="3017697"/>
                  </a:lnTo>
                  <a:lnTo>
                    <a:pt x="6261" y="3017697"/>
                  </a:lnTo>
                  <a:lnTo>
                    <a:pt x="6261" y="3013887"/>
                  </a:lnTo>
                  <a:lnTo>
                    <a:pt x="7620" y="3013887"/>
                  </a:lnTo>
                  <a:lnTo>
                    <a:pt x="7620" y="2470327"/>
                  </a:lnTo>
                  <a:lnTo>
                    <a:pt x="7620" y="2434767"/>
                  </a:lnTo>
                  <a:close/>
                </a:path>
                <a:path w="7620" h="3027045">
                  <a:moveTo>
                    <a:pt x="7620" y="0"/>
                  </a:moveTo>
                  <a:lnTo>
                    <a:pt x="0" y="52247"/>
                  </a:lnTo>
                  <a:lnTo>
                    <a:pt x="0" y="1984235"/>
                  </a:lnTo>
                  <a:lnTo>
                    <a:pt x="7620" y="201566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89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685530" y="3465829"/>
              <a:ext cx="7620" cy="3058160"/>
            </a:xfrm>
            <a:custGeom>
              <a:avLst/>
              <a:gdLst/>
              <a:ahLst/>
              <a:cxnLst/>
              <a:rect l="l" t="t" r="r" b="b"/>
              <a:pathLst>
                <a:path w="7620" h="3058159">
                  <a:moveTo>
                    <a:pt x="7620" y="2438400"/>
                  </a:moveTo>
                  <a:lnTo>
                    <a:pt x="4470" y="2438400"/>
                  </a:lnTo>
                  <a:lnTo>
                    <a:pt x="4470" y="2477770"/>
                  </a:lnTo>
                  <a:lnTo>
                    <a:pt x="571" y="2477770"/>
                  </a:lnTo>
                  <a:lnTo>
                    <a:pt x="571" y="2484120"/>
                  </a:lnTo>
                  <a:lnTo>
                    <a:pt x="0" y="2484120"/>
                  </a:lnTo>
                  <a:lnTo>
                    <a:pt x="0" y="3046730"/>
                  </a:lnTo>
                  <a:lnTo>
                    <a:pt x="0" y="3058160"/>
                  </a:lnTo>
                  <a:lnTo>
                    <a:pt x="3886" y="3058160"/>
                  </a:lnTo>
                  <a:lnTo>
                    <a:pt x="3886" y="3046730"/>
                  </a:lnTo>
                  <a:lnTo>
                    <a:pt x="7620" y="3046730"/>
                  </a:lnTo>
                  <a:lnTo>
                    <a:pt x="7620" y="2484120"/>
                  </a:lnTo>
                  <a:lnTo>
                    <a:pt x="7620" y="2477770"/>
                  </a:lnTo>
                  <a:lnTo>
                    <a:pt x="7620" y="2438400"/>
                  </a:lnTo>
                  <a:close/>
                </a:path>
                <a:path w="7620" h="3058159">
                  <a:moveTo>
                    <a:pt x="7620" y="0"/>
                  </a:moveTo>
                  <a:lnTo>
                    <a:pt x="3733" y="0"/>
                  </a:lnTo>
                  <a:lnTo>
                    <a:pt x="3733" y="52070"/>
                  </a:lnTo>
                  <a:lnTo>
                    <a:pt x="0" y="52070"/>
                  </a:lnTo>
                  <a:lnTo>
                    <a:pt x="0" y="2053590"/>
                  </a:lnTo>
                  <a:lnTo>
                    <a:pt x="647" y="2053590"/>
                  </a:lnTo>
                  <a:lnTo>
                    <a:pt x="647" y="2058670"/>
                  </a:lnTo>
                  <a:lnTo>
                    <a:pt x="4445" y="2058670"/>
                  </a:lnTo>
                  <a:lnTo>
                    <a:pt x="4445" y="2105660"/>
                  </a:lnTo>
                  <a:lnTo>
                    <a:pt x="7620" y="2105660"/>
                  </a:lnTo>
                  <a:lnTo>
                    <a:pt x="7620" y="2058670"/>
                  </a:lnTo>
                  <a:lnTo>
                    <a:pt x="7620" y="2053590"/>
                  </a:lnTo>
                  <a:lnTo>
                    <a:pt x="7620" y="520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89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693149" y="3403831"/>
              <a:ext cx="7620" cy="3108960"/>
            </a:xfrm>
            <a:custGeom>
              <a:avLst/>
              <a:gdLst/>
              <a:ahLst/>
              <a:cxnLst/>
              <a:rect l="l" t="t" r="r" b="b"/>
              <a:pathLst>
                <a:path w="7620" h="3108959">
                  <a:moveTo>
                    <a:pt x="7620" y="2429279"/>
                  </a:moveTo>
                  <a:lnTo>
                    <a:pt x="2540" y="2485159"/>
                  </a:lnTo>
                  <a:lnTo>
                    <a:pt x="0" y="2500761"/>
                  </a:lnTo>
                  <a:lnTo>
                    <a:pt x="0" y="3108475"/>
                  </a:lnTo>
                  <a:lnTo>
                    <a:pt x="7620" y="3096283"/>
                  </a:lnTo>
                  <a:lnTo>
                    <a:pt x="7620" y="2429279"/>
                  </a:lnTo>
                  <a:close/>
                </a:path>
                <a:path w="7620" h="3108959">
                  <a:moveTo>
                    <a:pt x="7620" y="0"/>
                  </a:moveTo>
                  <a:lnTo>
                    <a:pt x="3809" y="35329"/>
                  </a:lnTo>
                  <a:lnTo>
                    <a:pt x="0" y="61454"/>
                  </a:lnTo>
                  <a:lnTo>
                    <a:pt x="0" y="2167659"/>
                  </a:lnTo>
                  <a:lnTo>
                    <a:pt x="6350" y="2215919"/>
                  </a:lnTo>
                  <a:lnTo>
                    <a:pt x="7620" y="223285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79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700770" y="3333172"/>
              <a:ext cx="7620" cy="3167380"/>
            </a:xfrm>
            <a:custGeom>
              <a:avLst/>
              <a:gdLst/>
              <a:ahLst/>
              <a:cxnLst/>
              <a:rect l="l" t="t" r="r" b="b"/>
              <a:pathLst>
                <a:path w="7620" h="3167379">
                  <a:moveTo>
                    <a:pt x="7620" y="0"/>
                  </a:moveTo>
                  <a:lnTo>
                    <a:pt x="0" y="70658"/>
                  </a:lnTo>
                  <a:lnTo>
                    <a:pt x="0" y="2303510"/>
                  </a:lnTo>
                  <a:lnTo>
                    <a:pt x="2539" y="2337377"/>
                  </a:lnTo>
                  <a:lnTo>
                    <a:pt x="5079" y="2390717"/>
                  </a:lnTo>
                  <a:lnTo>
                    <a:pt x="3809" y="2444057"/>
                  </a:lnTo>
                  <a:lnTo>
                    <a:pt x="0" y="2499937"/>
                  </a:lnTo>
                  <a:lnTo>
                    <a:pt x="0" y="3166941"/>
                  </a:lnTo>
                  <a:lnTo>
                    <a:pt x="2539" y="3162877"/>
                  </a:lnTo>
                  <a:lnTo>
                    <a:pt x="7620" y="315630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9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707120" y="3274290"/>
              <a:ext cx="7620" cy="3216910"/>
            </a:xfrm>
            <a:custGeom>
              <a:avLst/>
              <a:gdLst/>
              <a:ahLst/>
              <a:cxnLst/>
              <a:rect l="l" t="t" r="r" b="b"/>
              <a:pathLst>
                <a:path w="7620" h="3216910">
                  <a:moveTo>
                    <a:pt x="7620" y="0"/>
                  </a:moveTo>
                  <a:lnTo>
                    <a:pt x="0" y="70658"/>
                  </a:lnTo>
                  <a:lnTo>
                    <a:pt x="0" y="3216828"/>
                  </a:lnTo>
                  <a:lnTo>
                    <a:pt x="7620" y="320696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9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714739" y="3203632"/>
              <a:ext cx="7620" cy="3277870"/>
            </a:xfrm>
            <a:custGeom>
              <a:avLst/>
              <a:gdLst/>
              <a:ahLst/>
              <a:cxnLst/>
              <a:rect l="l" t="t" r="r" b="b"/>
              <a:pathLst>
                <a:path w="7620" h="3277870">
                  <a:moveTo>
                    <a:pt x="7619" y="0"/>
                  </a:moveTo>
                  <a:lnTo>
                    <a:pt x="0" y="70658"/>
                  </a:lnTo>
                  <a:lnTo>
                    <a:pt x="0" y="3277625"/>
                  </a:lnTo>
                  <a:lnTo>
                    <a:pt x="7619" y="3267764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492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722360" y="3140825"/>
              <a:ext cx="7620" cy="3330575"/>
            </a:xfrm>
            <a:custGeom>
              <a:avLst/>
              <a:gdLst/>
              <a:ahLst/>
              <a:cxnLst/>
              <a:rect l="l" t="t" r="r" b="b"/>
              <a:pathLst>
                <a:path w="7620" h="3330575">
                  <a:moveTo>
                    <a:pt x="7620" y="0"/>
                  </a:moveTo>
                  <a:lnTo>
                    <a:pt x="2540" y="39254"/>
                  </a:lnTo>
                  <a:lnTo>
                    <a:pt x="0" y="62807"/>
                  </a:lnTo>
                  <a:lnTo>
                    <a:pt x="0" y="3330571"/>
                  </a:lnTo>
                  <a:lnTo>
                    <a:pt x="2540" y="3327284"/>
                  </a:lnTo>
                  <a:lnTo>
                    <a:pt x="7620" y="332095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49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728710" y="3091757"/>
              <a:ext cx="7620" cy="3371850"/>
            </a:xfrm>
            <a:custGeom>
              <a:avLst/>
              <a:gdLst/>
              <a:ahLst/>
              <a:cxnLst/>
              <a:rect l="l" t="t" r="r" b="b"/>
              <a:pathLst>
                <a:path w="7620" h="3371850">
                  <a:moveTo>
                    <a:pt x="7620" y="0"/>
                  </a:moveTo>
                  <a:lnTo>
                    <a:pt x="0" y="58881"/>
                  </a:lnTo>
                  <a:lnTo>
                    <a:pt x="0" y="3371605"/>
                  </a:lnTo>
                  <a:lnTo>
                    <a:pt x="7620" y="336211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8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736330" y="3042919"/>
              <a:ext cx="7620" cy="3411220"/>
            </a:xfrm>
            <a:custGeom>
              <a:avLst/>
              <a:gdLst/>
              <a:ahLst/>
              <a:cxnLst/>
              <a:rect l="l" t="t" r="r" b="b"/>
              <a:pathLst>
                <a:path w="7620" h="3411220">
                  <a:moveTo>
                    <a:pt x="7620" y="0"/>
                  </a:moveTo>
                  <a:lnTo>
                    <a:pt x="5105" y="0"/>
                  </a:lnTo>
                  <a:lnTo>
                    <a:pt x="5105" y="29210"/>
                  </a:lnTo>
                  <a:lnTo>
                    <a:pt x="1295" y="29210"/>
                  </a:lnTo>
                  <a:lnTo>
                    <a:pt x="1295" y="48260"/>
                  </a:lnTo>
                  <a:lnTo>
                    <a:pt x="0" y="48260"/>
                  </a:lnTo>
                  <a:lnTo>
                    <a:pt x="0" y="3401060"/>
                  </a:lnTo>
                  <a:lnTo>
                    <a:pt x="0" y="3411220"/>
                  </a:lnTo>
                  <a:lnTo>
                    <a:pt x="3848" y="3411220"/>
                  </a:lnTo>
                  <a:lnTo>
                    <a:pt x="3848" y="3401060"/>
                  </a:lnTo>
                  <a:lnTo>
                    <a:pt x="7620" y="3401060"/>
                  </a:lnTo>
                  <a:lnTo>
                    <a:pt x="7620" y="48260"/>
                  </a:lnTo>
                  <a:lnTo>
                    <a:pt x="7620" y="292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28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743950" y="3009899"/>
              <a:ext cx="7620" cy="3434079"/>
            </a:xfrm>
            <a:custGeom>
              <a:avLst/>
              <a:gdLst/>
              <a:ahLst/>
              <a:cxnLst/>
              <a:rect l="l" t="t" r="r" b="b"/>
              <a:pathLst>
                <a:path w="7620" h="3434079">
                  <a:moveTo>
                    <a:pt x="7620" y="0"/>
                  </a:moveTo>
                  <a:lnTo>
                    <a:pt x="5092" y="0"/>
                  </a:lnTo>
                  <a:lnTo>
                    <a:pt x="5092" y="19050"/>
                  </a:lnTo>
                  <a:lnTo>
                    <a:pt x="1295" y="19050"/>
                  </a:lnTo>
                  <a:lnTo>
                    <a:pt x="1295" y="33020"/>
                  </a:lnTo>
                  <a:lnTo>
                    <a:pt x="0" y="33020"/>
                  </a:lnTo>
                  <a:lnTo>
                    <a:pt x="0" y="3425190"/>
                  </a:lnTo>
                  <a:lnTo>
                    <a:pt x="0" y="3434080"/>
                  </a:lnTo>
                  <a:lnTo>
                    <a:pt x="3873" y="3434080"/>
                  </a:lnTo>
                  <a:lnTo>
                    <a:pt x="3873" y="3425190"/>
                  </a:lnTo>
                  <a:lnTo>
                    <a:pt x="7620" y="3425190"/>
                  </a:lnTo>
                  <a:lnTo>
                    <a:pt x="7620" y="33020"/>
                  </a:lnTo>
                  <a:lnTo>
                    <a:pt x="7620" y="190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8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750300" y="2989579"/>
              <a:ext cx="7620" cy="3446779"/>
            </a:xfrm>
            <a:custGeom>
              <a:avLst/>
              <a:gdLst/>
              <a:ahLst/>
              <a:cxnLst/>
              <a:rect l="l" t="t" r="r" b="b"/>
              <a:pathLst>
                <a:path w="7620" h="3446779">
                  <a:moveTo>
                    <a:pt x="7620" y="0"/>
                  </a:moveTo>
                  <a:lnTo>
                    <a:pt x="6489" y="0"/>
                  </a:lnTo>
                  <a:lnTo>
                    <a:pt x="6489" y="6350"/>
                  </a:lnTo>
                  <a:lnTo>
                    <a:pt x="2514" y="6350"/>
                  </a:lnTo>
                  <a:lnTo>
                    <a:pt x="2514" y="25400"/>
                  </a:lnTo>
                  <a:lnTo>
                    <a:pt x="0" y="25400"/>
                  </a:lnTo>
                  <a:lnTo>
                    <a:pt x="0" y="3437890"/>
                  </a:lnTo>
                  <a:lnTo>
                    <a:pt x="0" y="3446780"/>
                  </a:lnTo>
                  <a:lnTo>
                    <a:pt x="3644" y="3446780"/>
                  </a:lnTo>
                  <a:lnTo>
                    <a:pt x="3644" y="3437890"/>
                  </a:lnTo>
                  <a:lnTo>
                    <a:pt x="7620" y="3437890"/>
                  </a:lnTo>
                  <a:lnTo>
                    <a:pt x="7620" y="25400"/>
                  </a:lnTo>
                  <a:lnTo>
                    <a:pt x="7620" y="63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8C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757920" y="2973704"/>
              <a:ext cx="7620" cy="3453765"/>
            </a:xfrm>
            <a:custGeom>
              <a:avLst/>
              <a:gdLst/>
              <a:ahLst/>
              <a:cxnLst/>
              <a:rect l="l" t="t" r="r" b="b"/>
              <a:pathLst>
                <a:path w="7620" h="3453765">
                  <a:moveTo>
                    <a:pt x="7620" y="0"/>
                  </a:moveTo>
                  <a:lnTo>
                    <a:pt x="6350" y="1905"/>
                  </a:lnTo>
                  <a:lnTo>
                    <a:pt x="2539" y="10795"/>
                  </a:lnTo>
                  <a:lnTo>
                    <a:pt x="0" y="16509"/>
                  </a:lnTo>
                  <a:lnTo>
                    <a:pt x="0" y="3453265"/>
                  </a:lnTo>
                  <a:lnTo>
                    <a:pt x="7620" y="3443771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08B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765539" y="2969259"/>
              <a:ext cx="6350" cy="3448685"/>
            </a:xfrm>
            <a:custGeom>
              <a:avLst/>
              <a:gdLst/>
              <a:ahLst/>
              <a:cxnLst/>
              <a:rect l="l" t="t" r="r" b="b"/>
              <a:pathLst>
                <a:path w="6350" h="3448685">
                  <a:moveTo>
                    <a:pt x="6350" y="0"/>
                  </a:moveTo>
                  <a:lnTo>
                    <a:pt x="5079" y="1270"/>
                  </a:lnTo>
                  <a:lnTo>
                    <a:pt x="1269" y="2540"/>
                  </a:lnTo>
                  <a:lnTo>
                    <a:pt x="0" y="4444"/>
                  </a:lnTo>
                  <a:lnTo>
                    <a:pt x="0" y="3448216"/>
                  </a:lnTo>
                  <a:lnTo>
                    <a:pt x="6350" y="34403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F8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771890" y="2967989"/>
              <a:ext cx="7620" cy="3441700"/>
            </a:xfrm>
            <a:custGeom>
              <a:avLst/>
              <a:gdLst/>
              <a:ahLst/>
              <a:cxnLst/>
              <a:rect l="l" t="t" r="r" b="b"/>
              <a:pathLst>
                <a:path w="7620" h="3441700">
                  <a:moveTo>
                    <a:pt x="7620" y="1270"/>
                  </a:moveTo>
                  <a:lnTo>
                    <a:pt x="6985" y="1270"/>
                  </a:lnTo>
                  <a:lnTo>
                    <a:pt x="6985" y="0"/>
                  </a:lnTo>
                  <a:lnTo>
                    <a:pt x="635" y="0"/>
                  </a:lnTo>
                  <a:lnTo>
                    <a:pt x="635" y="1270"/>
                  </a:lnTo>
                  <a:lnTo>
                    <a:pt x="0" y="1270"/>
                  </a:lnTo>
                  <a:lnTo>
                    <a:pt x="0" y="3431540"/>
                  </a:lnTo>
                  <a:lnTo>
                    <a:pt x="0" y="3441700"/>
                  </a:lnTo>
                  <a:lnTo>
                    <a:pt x="3975" y="3441700"/>
                  </a:lnTo>
                  <a:lnTo>
                    <a:pt x="3975" y="3431540"/>
                  </a:lnTo>
                  <a:lnTo>
                    <a:pt x="7620" y="3431540"/>
                  </a:lnTo>
                  <a:lnTo>
                    <a:pt x="7620" y="1270"/>
                  </a:lnTo>
                  <a:close/>
                </a:path>
              </a:pathLst>
            </a:custGeom>
            <a:solidFill>
              <a:srgbClr val="5E8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779510" y="2969259"/>
              <a:ext cx="7620" cy="3430904"/>
            </a:xfrm>
            <a:custGeom>
              <a:avLst/>
              <a:gdLst/>
              <a:ahLst/>
              <a:cxnLst/>
              <a:rect l="l" t="t" r="r" b="b"/>
              <a:pathLst>
                <a:path w="7620" h="3430904">
                  <a:moveTo>
                    <a:pt x="0" y="0"/>
                  </a:moveTo>
                  <a:lnTo>
                    <a:pt x="0" y="3430811"/>
                  </a:lnTo>
                  <a:lnTo>
                    <a:pt x="7620" y="3421317"/>
                  </a:lnTo>
                  <a:lnTo>
                    <a:pt x="7620" y="5080"/>
                  </a:lnTo>
                  <a:lnTo>
                    <a:pt x="5080" y="254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8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787130" y="2974339"/>
              <a:ext cx="6350" cy="3416300"/>
            </a:xfrm>
            <a:custGeom>
              <a:avLst/>
              <a:gdLst/>
              <a:ahLst/>
              <a:cxnLst/>
              <a:rect l="l" t="t" r="r" b="b"/>
              <a:pathLst>
                <a:path w="6350" h="3416300">
                  <a:moveTo>
                    <a:pt x="6350" y="10160"/>
                  </a:moveTo>
                  <a:lnTo>
                    <a:pt x="3797" y="10160"/>
                  </a:lnTo>
                  <a:lnTo>
                    <a:pt x="3797" y="1270"/>
                  </a:lnTo>
                  <a:lnTo>
                    <a:pt x="635" y="12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0" y="3408680"/>
                  </a:lnTo>
                  <a:lnTo>
                    <a:pt x="0" y="3416300"/>
                  </a:lnTo>
                  <a:lnTo>
                    <a:pt x="2997" y="3416300"/>
                  </a:lnTo>
                  <a:lnTo>
                    <a:pt x="2997" y="3408680"/>
                  </a:lnTo>
                  <a:lnTo>
                    <a:pt x="6350" y="3408680"/>
                  </a:lnTo>
                  <a:lnTo>
                    <a:pt x="6350" y="10160"/>
                  </a:lnTo>
                  <a:close/>
                </a:path>
              </a:pathLst>
            </a:custGeom>
            <a:solidFill>
              <a:srgbClr val="5D8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793480" y="2965449"/>
              <a:ext cx="7620" cy="3417570"/>
            </a:xfrm>
            <a:custGeom>
              <a:avLst/>
              <a:gdLst/>
              <a:ahLst/>
              <a:cxnLst/>
              <a:rect l="l" t="t" r="r" b="b"/>
              <a:pathLst>
                <a:path w="7620" h="3417570">
                  <a:moveTo>
                    <a:pt x="7620" y="0"/>
                  </a:moveTo>
                  <a:lnTo>
                    <a:pt x="0" y="0"/>
                  </a:lnTo>
                  <a:lnTo>
                    <a:pt x="0" y="19062"/>
                  </a:lnTo>
                  <a:lnTo>
                    <a:pt x="0" y="3417227"/>
                  </a:lnTo>
                  <a:lnTo>
                    <a:pt x="7620" y="3407727"/>
                  </a:lnTo>
                  <a:lnTo>
                    <a:pt x="7620" y="355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C8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801100" y="3001009"/>
              <a:ext cx="7620" cy="3371850"/>
            </a:xfrm>
            <a:custGeom>
              <a:avLst/>
              <a:gdLst/>
              <a:ahLst/>
              <a:cxnLst/>
              <a:rect l="l" t="t" r="r" b="b"/>
              <a:pathLst>
                <a:path w="7620" h="3371850">
                  <a:moveTo>
                    <a:pt x="7620" y="22860"/>
                  </a:moveTo>
                  <a:lnTo>
                    <a:pt x="3810" y="2286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3362960"/>
                  </a:lnTo>
                  <a:lnTo>
                    <a:pt x="0" y="3370580"/>
                  </a:lnTo>
                  <a:lnTo>
                    <a:pt x="0" y="3371850"/>
                  </a:lnTo>
                  <a:lnTo>
                    <a:pt x="749" y="3371850"/>
                  </a:lnTo>
                  <a:lnTo>
                    <a:pt x="749" y="3370580"/>
                  </a:lnTo>
                  <a:lnTo>
                    <a:pt x="4622" y="3370580"/>
                  </a:lnTo>
                  <a:lnTo>
                    <a:pt x="4622" y="3362960"/>
                  </a:lnTo>
                  <a:lnTo>
                    <a:pt x="7620" y="3362960"/>
                  </a:lnTo>
                  <a:lnTo>
                    <a:pt x="7620" y="22860"/>
                  </a:lnTo>
                  <a:close/>
                </a:path>
              </a:pathLst>
            </a:custGeom>
            <a:solidFill>
              <a:srgbClr val="5B8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808720" y="3023869"/>
              <a:ext cx="6350" cy="3340735"/>
            </a:xfrm>
            <a:custGeom>
              <a:avLst/>
              <a:gdLst/>
              <a:ahLst/>
              <a:cxnLst/>
              <a:rect l="l" t="t" r="r" b="b"/>
              <a:pathLst>
                <a:path w="6350" h="3340735">
                  <a:moveTo>
                    <a:pt x="0" y="0"/>
                  </a:moveTo>
                  <a:lnTo>
                    <a:pt x="0" y="3340523"/>
                  </a:lnTo>
                  <a:lnTo>
                    <a:pt x="6350" y="3333326"/>
                  </a:lnTo>
                  <a:lnTo>
                    <a:pt x="635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8815070" y="3042919"/>
              <a:ext cx="7620" cy="3314700"/>
            </a:xfrm>
            <a:custGeom>
              <a:avLst/>
              <a:gdLst/>
              <a:ahLst/>
              <a:cxnLst/>
              <a:rect l="l" t="t" r="r" b="b"/>
              <a:pathLst>
                <a:path w="7620" h="3314700">
                  <a:moveTo>
                    <a:pt x="0" y="0"/>
                  </a:moveTo>
                  <a:lnTo>
                    <a:pt x="0" y="3314276"/>
                  </a:lnTo>
                  <a:lnTo>
                    <a:pt x="6350" y="3307080"/>
                  </a:lnTo>
                  <a:lnTo>
                    <a:pt x="7620" y="3305900"/>
                  </a:lnTo>
                  <a:lnTo>
                    <a:pt x="7620" y="28302"/>
                  </a:lnTo>
                  <a:lnTo>
                    <a:pt x="127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8822689" y="3071222"/>
              <a:ext cx="7620" cy="3277870"/>
            </a:xfrm>
            <a:custGeom>
              <a:avLst/>
              <a:gdLst/>
              <a:ahLst/>
              <a:cxnLst/>
              <a:rect l="l" t="t" r="r" b="b"/>
              <a:pathLst>
                <a:path w="7620" h="3277870">
                  <a:moveTo>
                    <a:pt x="0" y="0"/>
                  </a:moveTo>
                  <a:lnTo>
                    <a:pt x="0" y="3277597"/>
                  </a:lnTo>
                  <a:lnTo>
                    <a:pt x="7619" y="3270522"/>
                  </a:lnTo>
                  <a:lnTo>
                    <a:pt x="7619" y="29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830310" y="3100069"/>
              <a:ext cx="6350" cy="3242310"/>
            </a:xfrm>
            <a:custGeom>
              <a:avLst/>
              <a:gdLst/>
              <a:ahLst/>
              <a:cxnLst/>
              <a:rect l="l" t="t" r="r" b="b"/>
              <a:pathLst>
                <a:path w="6350" h="3242310">
                  <a:moveTo>
                    <a:pt x="6350" y="26670"/>
                  </a:moveTo>
                  <a:lnTo>
                    <a:pt x="5105" y="26670"/>
                  </a:lnTo>
                  <a:lnTo>
                    <a:pt x="5105" y="15240"/>
                  </a:lnTo>
                  <a:lnTo>
                    <a:pt x="1828" y="15240"/>
                  </a:lnTo>
                  <a:lnTo>
                    <a:pt x="182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26670"/>
                  </a:lnTo>
                  <a:lnTo>
                    <a:pt x="0" y="3235960"/>
                  </a:lnTo>
                  <a:lnTo>
                    <a:pt x="0" y="3242310"/>
                  </a:lnTo>
                  <a:lnTo>
                    <a:pt x="2730" y="3242310"/>
                  </a:lnTo>
                  <a:lnTo>
                    <a:pt x="2730" y="3235960"/>
                  </a:lnTo>
                  <a:lnTo>
                    <a:pt x="6350" y="3235960"/>
                  </a:lnTo>
                  <a:lnTo>
                    <a:pt x="6350" y="26670"/>
                  </a:lnTo>
                  <a:close/>
                </a:path>
              </a:pathLst>
            </a:custGeom>
            <a:solidFill>
              <a:srgbClr val="588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8836660" y="3126739"/>
              <a:ext cx="7620" cy="3209290"/>
            </a:xfrm>
            <a:custGeom>
              <a:avLst/>
              <a:gdLst/>
              <a:ahLst/>
              <a:cxnLst/>
              <a:rect l="l" t="t" r="r" b="b"/>
              <a:pathLst>
                <a:path w="7620" h="3209290">
                  <a:moveTo>
                    <a:pt x="7620" y="33020"/>
                  </a:moveTo>
                  <a:lnTo>
                    <a:pt x="3784" y="33020"/>
                  </a:lnTo>
                  <a:lnTo>
                    <a:pt x="3784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3201670"/>
                  </a:lnTo>
                  <a:lnTo>
                    <a:pt x="0" y="3206750"/>
                  </a:lnTo>
                  <a:lnTo>
                    <a:pt x="0" y="3209290"/>
                  </a:lnTo>
                  <a:lnTo>
                    <a:pt x="1168" y="3209290"/>
                  </a:lnTo>
                  <a:lnTo>
                    <a:pt x="1168" y="3206750"/>
                  </a:lnTo>
                  <a:lnTo>
                    <a:pt x="5080" y="3206750"/>
                  </a:lnTo>
                  <a:lnTo>
                    <a:pt x="5080" y="3201670"/>
                  </a:lnTo>
                  <a:lnTo>
                    <a:pt x="7620" y="3201670"/>
                  </a:lnTo>
                  <a:lnTo>
                    <a:pt x="7620" y="33020"/>
                  </a:lnTo>
                  <a:close/>
                </a:path>
              </a:pathLst>
            </a:custGeom>
            <a:solidFill>
              <a:srgbClr val="577F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8844280" y="3159759"/>
              <a:ext cx="7620" cy="3168650"/>
            </a:xfrm>
            <a:custGeom>
              <a:avLst/>
              <a:gdLst/>
              <a:ahLst/>
              <a:cxnLst/>
              <a:rect l="l" t="t" r="r" b="b"/>
              <a:pathLst>
                <a:path w="7620" h="3168650">
                  <a:moveTo>
                    <a:pt x="7620" y="34290"/>
                  </a:moveTo>
                  <a:lnTo>
                    <a:pt x="3797" y="34290"/>
                  </a:lnTo>
                  <a:lnTo>
                    <a:pt x="379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162300"/>
                  </a:lnTo>
                  <a:lnTo>
                    <a:pt x="0" y="3164840"/>
                  </a:lnTo>
                  <a:lnTo>
                    <a:pt x="0" y="3168650"/>
                  </a:lnTo>
                  <a:lnTo>
                    <a:pt x="1905" y="3168650"/>
                  </a:lnTo>
                  <a:lnTo>
                    <a:pt x="1905" y="3164840"/>
                  </a:lnTo>
                  <a:lnTo>
                    <a:pt x="5842" y="3164840"/>
                  </a:lnTo>
                  <a:lnTo>
                    <a:pt x="5842" y="3162300"/>
                  </a:lnTo>
                  <a:lnTo>
                    <a:pt x="7620" y="3162300"/>
                  </a:lnTo>
                  <a:lnTo>
                    <a:pt x="7620" y="34290"/>
                  </a:lnTo>
                  <a:close/>
                </a:path>
              </a:pathLst>
            </a:custGeom>
            <a:solidFill>
              <a:srgbClr val="577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8851899" y="3193751"/>
              <a:ext cx="6350" cy="3128645"/>
            </a:xfrm>
            <a:custGeom>
              <a:avLst/>
              <a:gdLst/>
              <a:ahLst/>
              <a:cxnLst/>
              <a:rect l="l" t="t" r="r" b="b"/>
              <a:pathLst>
                <a:path w="6350" h="3128645">
                  <a:moveTo>
                    <a:pt x="0" y="0"/>
                  </a:moveTo>
                  <a:lnTo>
                    <a:pt x="0" y="3128467"/>
                  </a:lnTo>
                  <a:lnTo>
                    <a:pt x="6350" y="3124498"/>
                  </a:lnTo>
                  <a:lnTo>
                    <a:pt x="6350" y="28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7C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8858249" y="3221765"/>
              <a:ext cx="7620" cy="3096895"/>
            </a:xfrm>
            <a:custGeom>
              <a:avLst/>
              <a:gdLst/>
              <a:ahLst/>
              <a:cxnLst/>
              <a:rect l="l" t="t" r="r" b="b"/>
              <a:pathLst>
                <a:path w="7620" h="3096895">
                  <a:moveTo>
                    <a:pt x="0" y="0"/>
                  </a:moveTo>
                  <a:lnTo>
                    <a:pt x="0" y="3096484"/>
                  </a:lnTo>
                  <a:lnTo>
                    <a:pt x="7620" y="3091041"/>
                  </a:lnTo>
                  <a:lnTo>
                    <a:pt x="7620" y="33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7B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8865870" y="3255009"/>
              <a:ext cx="7620" cy="3058160"/>
            </a:xfrm>
            <a:custGeom>
              <a:avLst/>
              <a:gdLst/>
              <a:ahLst/>
              <a:cxnLst/>
              <a:rect l="l" t="t" r="r" b="b"/>
              <a:pathLst>
                <a:path w="7620" h="3058160">
                  <a:moveTo>
                    <a:pt x="7620" y="34290"/>
                  </a:moveTo>
                  <a:lnTo>
                    <a:pt x="3797" y="34290"/>
                  </a:lnTo>
                  <a:lnTo>
                    <a:pt x="379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054350"/>
                  </a:lnTo>
                  <a:lnTo>
                    <a:pt x="0" y="3056890"/>
                  </a:lnTo>
                  <a:lnTo>
                    <a:pt x="0" y="3058160"/>
                  </a:lnTo>
                  <a:lnTo>
                    <a:pt x="381" y="3058160"/>
                  </a:lnTo>
                  <a:lnTo>
                    <a:pt x="381" y="3056890"/>
                  </a:lnTo>
                  <a:lnTo>
                    <a:pt x="3810" y="3056890"/>
                  </a:lnTo>
                  <a:lnTo>
                    <a:pt x="3810" y="3054350"/>
                  </a:lnTo>
                  <a:lnTo>
                    <a:pt x="7620" y="3054350"/>
                  </a:lnTo>
                  <a:lnTo>
                    <a:pt x="7620" y="34290"/>
                  </a:lnTo>
                  <a:close/>
                </a:path>
              </a:pathLst>
            </a:custGeom>
            <a:solidFill>
              <a:srgbClr val="547A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8873489" y="3289001"/>
              <a:ext cx="7620" cy="3020060"/>
            </a:xfrm>
            <a:custGeom>
              <a:avLst/>
              <a:gdLst/>
              <a:ahLst/>
              <a:cxnLst/>
              <a:rect l="l" t="t" r="r" b="b"/>
              <a:pathLst>
                <a:path w="7620" h="3020060">
                  <a:moveTo>
                    <a:pt x="0" y="0"/>
                  </a:moveTo>
                  <a:lnTo>
                    <a:pt x="0" y="3019723"/>
                  </a:lnTo>
                  <a:lnTo>
                    <a:pt x="3809" y="3017818"/>
                  </a:lnTo>
                  <a:lnTo>
                    <a:pt x="7619" y="3015641"/>
                  </a:lnTo>
                  <a:lnTo>
                    <a:pt x="7619" y="37998"/>
                  </a:lnTo>
                  <a:lnTo>
                    <a:pt x="3809" y="16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79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879840" y="3319779"/>
              <a:ext cx="7620" cy="2985770"/>
            </a:xfrm>
            <a:custGeom>
              <a:avLst/>
              <a:gdLst/>
              <a:ahLst/>
              <a:cxnLst/>
              <a:rect l="l" t="t" r="r" b="b"/>
              <a:pathLst>
                <a:path w="7620" h="2985770">
                  <a:moveTo>
                    <a:pt x="7620" y="41910"/>
                  </a:moveTo>
                  <a:lnTo>
                    <a:pt x="3733" y="41910"/>
                  </a:lnTo>
                  <a:lnTo>
                    <a:pt x="3733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0" y="2981960"/>
                  </a:lnTo>
                  <a:lnTo>
                    <a:pt x="0" y="2985770"/>
                  </a:lnTo>
                  <a:lnTo>
                    <a:pt x="3009" y="2985770"/>
                  </a:lnTo>
                  <a:lnTo>
                    <a:pt x="3009" y="2981960"/>
                  </a:lnTo>
                  <a:lnTo>
                    <a:pt x="7620" y="2981960"/>
                  </a:lnTo>
                  <a:lnTo>
                    <a:pt x="7620" y="41910"/>
                  </a:lnTo>
                  <a:close/>
                </a:path>
              </a:pathLst>
            </a:custGeom>
            <a:solidFill>
              <a:srgbClr val="537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887460" y="3362316"/>
              <a:ext cx="7620" cy="2939415"/>
            </a:xfrm>
            <a:custGeom>
              <a:avLst/>
              <a:gdLst/>
              <a:ahLst/>
              <a:cxnLst/>
              <a:rect l="l" t="t" r="r" b="b"/>
              <a:pathLst>
                <a:path w="7620" h="2939415">
                  <a:moveTo>
                    <a:pt x="0" y="0"/>
                  </a:moveTo>
                  <a:lnTo>
                    <a:pt x="0" y="2938947"/>
                  </a:lnTo>
                  <a:lnTo>
                    <a:pt x="7620" y="2936089"/>
                  </a:lnTo>
                  <a:lnTo>
                    <a:pt x="7620" y="4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77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893810" y="3397249"/>
              <a:ext cx="7620" cy="2901950"/>
            </a:xfrm>
            <a:custGeom>
              <a:avLst/>
              <a:gdLst/>
              <a:ahLst/>
              <a:cxnLst/>
              <a:rect l="l" t="t" r="r" b="b"/>
              <a:pathLst>
                <a:path w="7620" h="2901950">
                  <a:moveTo>
                    <a:pt x="7620" y="43180"/>
                  </a:moveTo>
                  <a:lnTo>
                    <a:pt x="3810" y="4318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2899410"/>
                  </a:lnTo>
                  <a:lnTo>
                    <a:pt x="0" y="2900680"/>
                  </a:lnTo>
                  <a:lnTo>
                    <a:pt x="0" y="2901950"/>
                  </a:lnTo>
                  <a:lnTo>
                    <a:pt x="838" y="2901950"/>
                  </a:lnTo>
                  <a:lnTo>
                    <a:pt x="838" y="2900680"/>
                  </a:lnTo>
                  <a:lnTo>
                    <a:pt x="5080" y="2900680"/>
                  </a:lnTo>
                  <a:lnTo>
                    <a:pt x="5080" y="2899410"/>
                  </a:lnTo>
                  <a:lnTo>
                    <a:pt x="7620" y="2899410"/>
                  </a:lnTo>
                  <a:lnTo>
                    <a:pt x="7620" y="43180"/>
                  </a:lnTo>
                  <a:close/>
                </a:path>
              </a:pathLst>
            </a:custGeom>
            <a:solidFill>
              <a:srgbClr val="517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901430" y="3440429"/>
              <a:ext cx="7620" cy="2856230"/>
            </a:xfrm>
            <a:custGeom>
              <a:avLst/>
              <a:gdLst/>
              <a:ahLst/>
              <a:cxnLst/>
              <a:rect l="l" t="t" r="r" b="b"/>
              <a:pathLst>
                <a:path w="7620" h="2856229">
                  <a:moveTo>
                    <a:pt x="7620" y="41910"/>
                  </a:moveTo>
                  <a:lnTo>
                    <a:pt x="3835" y="41910"/>
                  </a:lnTo>
                  <a:lnTo>
                    <a:pt x="3835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0" y="2854960"/>
                  </a:lnTo>
                  <a:lnTo>
                    <a:pt x="0" y="2856230"/>
                  </a:lnTo>
                  <a:lnTo>
                    <a:pt x="2540" y="2856230"/>
                  </a:lnTo>
                  <a:lnTo>
                    <a:pt x="2540" y="2854960"/>
                  </a:lnTo>
                  <a:lnTo>
                    <a:pt x="7620" y="2854960"/>
                  </a:lnTo>
                  <a:lnTo>
                    <a:pt x="7620" y="41910"/>
                  </a:lnTo>
                  <a:close/>
                </a:path>
              </a:pathLst>
            </a:custGeom>
            <a:solidFill>
              <a:srgbClr val="507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909049" y="3482392"/>
              <a:ext cx="7620" cy="2813050"/>
            </a:xfrm>
            <a:custGeom>
              <a:avLst/>
              <a:gdLst/>
              <a:ahLst/>
              <a:cxnLst/>
              <a:rect l="l" t="t" r="r" b="b"/>
              <a:pathLst>
                <a:path w="7620" h="2813050">
                  <a:moveTo>
                    <a:pt x="0" y="0"/>
                  </a:moveTo>
                  <a:lnTo>
                    <a:pt x="0" y="2812680"/>
                  </a:lnTo>
                  <a:lnTo>
                    <a:pt x="7620" y="2811727"/>
                  </a:lnTo>
                  <a:lnTo>
                    <a:pt x="7620" y="4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8915400" y="3517899"/>
              <a:ext cx="7620" cy="2776220"/>
            </a:xfrm>
            <a:custGeom>
              <a:avLst/>
              <a:gdLst/>
              <a:ahLst/>
              <a:cxnLst/>
              <a:rect l="l" t="t" r="r" b="b"/>
              <a:pathLst>
                <a:path w="7620" h="2776220">
                  <a:moveTo>
                    <a:pt x="7620" y="41910"/>
                  </a:moveTo>
                  <a:lnTo>
                    <a:pt x="3797" y="41910"/>
                  </a:lnTo>
                  <a:lnTo>
                    <a:pt x="3797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0" y="2774950"/>
                  </a:lnTo>
                  <a:lnTo>
                    <a:pt x="0" y="2776220"/>
                  </a:lnTo>
                  <a:lnTo>
                    <a:pt x="6985" y="2776220"/>
                  </a:lnTo>
                  <a:lnTo>
                    <a:pt x="6985" y="2774950"/>
                  </a:lnTo>
                  <a:lnTo>
                    <a:pt x="7620" y="2774950"/>
                  </a:lnTo>
                  <a:lnTo>
                    <a:pt x="7620" y="41910"/>
                  </a:lnTo>
                  <a:close/>
                </a:path>
              </a:pathLst>
            </a:custGeom>
            <a:solidFill>
              <a:srgbClr val="4F7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923020" y="3559809"/>
              <a:ext cx="7620" cy="2733040"/>
            </a:xfrm>
            <a:custGeom>
              <a:avLst/>
              <a:gdLst/>
              <a:ahLst/>
              <a:cxnLst/>
              <a:rect l="l" t="t" r="r" b="b"/>
              <a:pathLst>
                <a:path w="7620" h="2733040">
                  <a:moveTo>
                    <a:pt x="7620" y="43180"/>
                  </a:moveTo>
                  <a:lnTo>
                    <a:pt x="3822" y="43180"/>
                  </a:lnTo>
                  <a:lnTo>
                    <a:pt x="3822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2733040"/>
                  </a:lnTo>
                  <a:lnTo>
                    <a:pt x="7620" y="2733040"/>
                  </a:lnTo>
                  <a:lnTo>
                    <a:pt x="7620" y="43180"/>
                  </a:lnTo>
                  <a:close/>
                </a:path>
              </a:pathLst>
            </a:custGeom>
            <a:solidFill>
              <a:srgbClr val="4E7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930640" y="3602989"/>
              <a:ext cx="7620" cy="2689860"/>
            </a:xfrm>
            <a:custGeom>
              <a:avLst/>
              <a:gdLst/>
              <a:ahLst/>
              <a:cxnLst/>
              <a:rect l="l" t="t" r="r" b="b"/>
              <a:pathLst>
                <a:path w="7620" h="2689860">
                  <a:moveTo>
                    <a:pt x="7620" y="41910"/>
                  </a:moveTo>
                  <a:lnTo>
                    <a:pt x="3860" y="41910"/>
                  </a:lnTo>
                  <a:lnTo>
                    <a:pt x="3860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0" y="2688590"/>
                  </a:lnTo>
                  <a:lnTo>
                    <a:pt x="0" y="2689860"/>
                  </a:lnTo>
                  <a:lnTo>
                    <a:pt x="1905" y="2689860"/>
                  </a:lnTo>
                  <a:lnTo>
                    <a:pt x="1905" y="2688590"/>
                  </a:lnTo>
                  <a:lnTo>
                    <a:pt x="6350" y="2688590"/>
                  </a:lnTo>
                  <a:lnTo>
                    <a:pt x="7620" y="2688679"/>
                  </a:lnTo>
                  <a:lnTo>
                    <a:pt x="7620" y="41910"/>
                  </a:lnTo>
                  <a:close/>
                </a:path>
              </a:pathLst>
            </a:custGeom>
            <a:solidFill>
              <a:srgbClr val="4D7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936989" y="3637784"/>
              <a:ext cx="7620" cy="2654300"/>
            </a:xfrm>
            <a:custGeom>
              <a:avLst/>
              <a:gdLst/>
              <a:ahLst/>
              <a:cxnLst/>
              <a:rect l="l" t="t" r="r" b="b"/>
              <a:pathLst>
                <a:path w="7620" h="2654300">
                  <a:moveTo>
                    <a:pt x="0" y="0"/>
                  </a:moveTo>
                  <a:lnTo>
                    <a:pt x="0" y="2653795"/>
                  </a:lnTo>
                  <a:lnTo>
                    <a:pt x="7619" y="2654271"/>
                  </a:lnTo>
                  <a:lnTo>
                    <a:pt x="7619" y="4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944610" y="3680164"/>
              <a:ext cx="7620" cy="2612390"/>
            </a:xfrm>
            <a:custGeom>
              <a:avLst/>
              <a:gdLst/>
              <a:ahLst/>
              <a:cxnLst/>
              <a:rect l="l" t="t" r="r" b="b"/>
              <a:pathLst>
                <a:path w="7620" h="2612390">
                  <a:moveTo>
                    <a:pt x="0" y="0"/>
                  </a:moveTo>
                  <a:lnTo>
                    <a:pt x="0" y="2611892"/>
                  </a:lnTo>
                  <a:lnTo>
                    <a:pt x="7620" y="2612368"/>
                  </a:lnTo>
                  <a:lnTo>
                    <a:pt x="7620" y="4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952230" y="3722369"/>
              <a:ext cx="7620" cy="2570480"/>
            </a:xfrm>
            <a:custGeom>
              <a:avLst/>
              <a:gdLst/>
              <a:ahLst/>
              <a:cxnLst/>
              <a:rect l="l" t="t" r="r" b="b"/>
              <a:pathLst>
                <a:path w="7620" h="2570479">
                  <a:moveTo>
                    <a:pt x="7620" y="43180"/>
                  </a:moveTo>
                  <a:lnTo>
                    <a:pt x="3848" y="43180"/>
                  </a:lnTo>
                  <a:lnTo>
                    <a:pt x="3848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2570480"/>
                  </a:lnTo>
                  <a:lnTo>
                    <a:pt x="7620" y="2570480"/>
                  </a:lnTo>
                  <a:lnTo>
                    <a:pt x="7620" y="43180"/>
                  </a:lnTo>
                  <a:close/>
                </a:path>
              </a:pathLst>
            </a:custGeom>
            <a:solidFill>
              <a:srgbClr val="4B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958579" y="3757860"/>
              <a:ext cx="7620" cy="2536190"/>
            </a:xfrm>
            <a:custGeom>
              <a:avLst/>
              <a:gdLst/>
              <a:ahLst/>
              <a:cxnLst/>
              <a:rect l="l" t="t" r="r" b="b"/>
              <a:pathLst>
                <a:path w="7620" h="2536190">
                  <a:moveTo>
                    <a:pt x="0" y="0"/>
                  </a:moveTo>
                  <a:lnTo>
                    <a:pt x="0" y="2535139"/>
                  </a:lnTo>
                  <a:lnTo>
                    <a:pt x="7620" y="2536035"/>
                  </a:lnTo>
                  <a:lnTo>
                    <a:pt x="7620" y="4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6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966200" y="3799839"/>
              <a:ext cx="7620" cy="2495550"/>
            </a:xfrm>
            <a:custGeom>
              <a:avLst/>
              <a:gdLst/>
              <a:ahLst/>
              <a:cxnLst/>
              <a:rect l="l" t="t" r="r" b="b"/>
              <a:pathLst>
                <a:path w="7620" h="2495550">
                  <a:moveTo>
                    <a:pt x="7620" y="45720"/>
                  </a:moveTo>
                  <a:lnTo>
                    <a:pt x="5676" y="45720"/>
                  </a:lnTo>
                  <a:lnTo>
                    <a:pt x="5676" y="21590"/>
                  </a:lnTo>
                  <a:lnTo>
                    <a:pt x="1866" y="21590"/>
                  </a:lnTo>
                  <a:lnTo>
                    <a:pt x="1866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45720"/>
                  </a:lnTo>
                  <a:lnTo>
                    <a:pt x="0" y="2494280"/>
                  </a:lnTo>
                  <a:lnTo>
                    <a:pt x="7289" y="2494280"/>
                  </a:lnTo>
                  <a:lnTo>
                    <a:pt x="7289" y="2495550"/>
                  </a:lnTo>
                  <a:lnTo>
                    <a:pt x="7620" y="2495550"/>
                  </a:lnTo>
                  <a:lnTo>
                    <a:pt x="7620" y="2494280"/>
                  </a:lnTo>
                  <a:lnTo>
                    <a:pt x="7620" y="45720"/>
                  </a:lnTo>
                  <a:close/>
                </a:path>
              </a:pathLst>
            </a:custGeom>
            <a:solidFill>
              <a:srgbClr val="4A6B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973820" y="3845559"/>
              <a:ext cx="7620" cy="2449830"/>
            </a:xfrm>
            <a:custGeom>
              <a:avLst/>
              <a:gdLst/>
              <a:ahLst/>
              <a:cxnLst/>
              <a:rect l="l" t="t" r="r" b="b"/>
              <a:pathLst>
                <a:path w="7620" h="2449829">
                  <a:moveTo>
                    <a:pt x="7620" y="49530"/>
                  </a:moveTo>
                  <a:lnTo>
                    <a:pt x="3771" y="49530"/>
                  </a:lnTo>
                  <a:lnTo>
                    <a:pt x="3771" y="0"/>
                  </a:lnTo>
                  <a:lnTo>
                    <a:pt x="0" y="0"/>
                  </a:lnTo>
                  <a:lnTo>
                    <a:pt x="0" y="2449830"/>
                  </a:lnTo>
                  <a:lnTo>
                    <a:pt x="7620" y="2449830"/>
                  </a:lnTo>
                  <a:lnTo>
                    <a:pt x="7620" y="1841500"/>
                  </a:lnTo>
                  <a:lnTo>
                    <a:pt x="5080" y="1841500"/>
                  </a:lnTo>
                  <a:lnTo>
                    <a:pt x="5080" y="1729740"/>
                  </a:lnTo>
                  <a:lnTo>
                    <a:pt x="2540" y="1729740"/>
                  </a:lnTo>
                  <a:lnTo>
                    <a:pt x="2540" y="1630680"/>
                  </a:lnTo>
                  <a:lnTo>
                    <a:pt x="5067" y="1630680"/>
                  </a:lnTo>
                  <a:lnTo>
                    <a:pt x="5067" y="1555750"/>
                  </a:lnTo>
                  <a:lnTo>
                    <a:pt x="7620" y="1555750"/>
                  </a:lnTo>
                  <a:lnTo>
                    <a:pt x="7620" y="49530"/>
                  </a:lnTo>
                  <a:close/>
                </a:path>
              </a:pathLst>
            </a:custGeom>
            <a:solidFill>
              <a:srgbClr val="496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8980170" y="3887469"/>
              <a:ext cx="7620" cy="2409190"/>
            </a:xfrm>
            <a:custGeom>
              <a:avLst/>
              <a:gdLst/>
              <a:ahLst/>
              <a:cxnLst/>
              <a:rect l="l" t="t" r="r" b="b"/>
              <a:pathLst>
                <a:path w="7620" h="2409190">
                  <a:moveTo>
                    <a:pt x="7620" y="1858010"/>
                  </a:moveTo>
                  <a:lnTo>
                    <a:pt x="4419" y="1858010"/>
                  </a:lnTo>
                  <a:lnTo>
                    <a:pt x="4419" y="1799590"/>
                  </a:lnTo>
                  <a:lnTo>
                    <a:pt x="635" y="1799590"/>
                  </a:lnTo>
                  <a:lnTo>
                    <a:pt x="635" y="1771650"/>
                  </a:lnTo>
                  <a:lnTo>
                    <a:pt x="0" y="1771650"/>
                  </a:lnTo>
                  <a:lnTo>
                    <a:pt x="0" y="1799590"/>
                  </a:lnTo>
                  <a:lnTo>
                    <a:pt x="0" y="1858010"/>
                  </a:lnTo>
                  <a:lnTo>
                    <a:pt x="0" y="2407920"/>
                  </a:lnTo>
                  <a:lnTo>
                    <a:pt x="3175" y="2407920"/>
                  </a:lnTo>
                  <a:lnTo>
                    <a:pt x="3175" y="2409190"/>
                  </a:lnTo>
                  <a:lnTo>
                    <a:pt x="7620" y="2409190"/>
                  </a:lnTo>
                  <a:lnTo>
                    <a:pt x="7620" y="2407920"/>
                  </a:lnTo>
                  <a:lnTo>
                    <a:pt x="7620" y="1858010"/>
                  </a:lnTo>
                  <a:close/>
                </a:path>
                <a:path w="7620" h="2409190">
                  <a:moveTo>
                    <a:pt x="7620" y="48260"/>
                  </a:moveTo>
                  <a:lnTo>
                    <a:pt x="3835" y="48260"/>
                  </a:lnTo>
                  <a:lnTo>
                    <a:pt x="3835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1445260"/>
                  </a:lnTo>
                  <a:lnTo>
                    <a:pt x="0" y="1494790"/>
                  </a:lnTo>
                  <a:lnTo>
                    <a:pt x="0" y="1532890"/>
                  </a:lnTo>
                  <a:lnTo>
                    <a:pt x="1244" y="1532890"/>
                  </a:lnTo>
                  <a:lnTo>
                    <a:pt x="1244" y="1494790"/>
                  </a:lnTo>
                  <a:lnTo>
                    <a:pt x="5080" y="1494790"/>
                  </a:lnTo>
                  <a:lnTo>
                    <a:pt x="5080" y="1445260"/>
                  </a:lnTo>
                  <a:lnTo>
                    <a:pt x="7620" y="1445260"/>
                  </a:lnTo>
                  <a:lnTo>
                    <a:pt x="7620" y="48260"/>
                  </a:lnTo>
                  <a:close/>
                </a:path>
              </a:pathLst>
            </a:custGeom>
            <a:solidFill>
              <a:srgbClr val="486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987790" y="3935729"/>
              <a:ext cx="7620" cy="2362200"/>
            </a:xfrm>
            <a:custGeom>
              <a:avLst/>
              <a:gdLst/>
              <a:ahLst/>
              <a:cxnLst/>
              <a:rect l="l" t="t" r="r" b="b"/>
              <a:pathLst>
                <a:path w="7620" h="2362200">
                  <a:moveTo>
                    <a:pt x="7620" y="1880882"/>
                  </a:moveTo>
                  <a:lnTo>
                    <a:pt x="0" y="1810219"/>
                  </a:lnTo>
                  <a:lnTo>
                    <a:pt x="0" y="2360942"/>
                  </a:lnTo>
                  <a:lnTo>
                    <a:pt x="7620" y="2362022"/>
                  </a:lnTo>
                  <a:lnTo>
                    <a:pt x="7620" y="1880882"/>
                  </a:lnTo>
                  <a:close/>
                </a:path>
                <a:path w="7620" h="2362200">
                  <a:moveTo>
                    <a:pt x="7620" y="49530"/>
                  </a:moveTo>
                  <a:lnTo>
                    <a:pt x="3810" y="4953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1337310"/>
                  </a:lnTo>
                  <a:lnTo>
                    <a:pt x="0" y="1360170"/>
                  </a:lnTo>
                  <a:lnTo>
                    <a:pt x="0" y="1397000"/>
                  </a:lnTo>
                  <a:lnTo>
                    <a:pt x="1905" y="1397000"/>
                  </a:lnTo>
                  <a:lnTo>
                    <a:pt x="1905" y="1360170"/>
                  </a:lnTo>
                  <a:lnTo>
                    <a:pt x="5715" y="1360170"/>
                  </a:lnTo>
                  <a:lnTo>
                    <a:pt x="5715" y="1337310"/>
                  </a:lnTo>
                  <a:lnTo>
                    <a:pt x="7620" y="1337310"/>
                  </a:lnTo>
                  <a:lnTo>
                    <a:pt x="7620" y="49530"/>
                  </a:lnTo>
                  <a:close/>
                </a:path>
              </a:pathLst>
            </a:custGeom>
            <a:solidFill>
              <a:srgbClr val="476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995410" y="3985259"/>
              <a:ext cx="7620" cy="2313940"/>
            </a:xfrm>
            <a:custGeom>
              <a:avLst/>
              <a:gdLst/>
              <a:ahLst/>
              <a:cxnLst/>
              <a:rect l="l" t="t" r="r" b="b"/>
              <a:pathLst>
                <a:path w="7620" h="2313940">
                  <a:moveTo>
                    <a:pt x="7620" y="1883410"/>
                  </a:moveTo>
                  <a:lnTo>
                    <a:pt x="3810" y="1883410"/>
                  </a:lnTo>
                  <a:lnTo>
                    <a:pt x="3810" y="1831340"/>
                  </a:lnTo>
                  <a:lnTo>
                    <a:pt x="0" y="1831340"/>
                  </a:lnTo>
                  <a:lnTo>
                    <a:pt x="0" y="1883410"/>
                  </a:lnTo>
                  <a:lnTo>
                    <a:pt x="0" y="2312670"/>
                  </a:lnTo>
                  <a:lnTo>
                    <a:pt x="3619" y="2312670"/>
                  </a:lnTo>
                  <a:lnTo>
                    <a:pt x="3619" y="2313940"/>
                  </a:lnTo>
                  <a:lnTo>
                    <a:pt x="7620" y="2313940"/>
                  </a:lnTo>
                  <a:lnTo>
                    <a:pt x="7620" y="2312670"/>
                  </a:lnTo>
                  <a:lnTo>
                    <a:pt x="7620" y="1883410"/>
                  </a:lnTo>
                  <a:close/>
                </a:path>
                <a:path w="7620" h="2313940">
                  <a:moveTo>
                    <a:pt x="7620" y="48260"/>
                  </a:moveTo>
                  <a:lnTo>
                    <a:pt x="3784" y="48260"/>
                  </a:lnTo>
                  <a:lnTo>
                    <a:pt x="3784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1250950"/>
                  </a:lnTo>
                  <a:lnTo>
                    <a:pt x="0" y="1272540"/>
                  </a:lnTo>
                  <a:lnTo>
                    <a:pt x="0" y="1287780"/>
                  </a:lnTo>
                  <a:lnTo>
                    <a:pt x="1270" y="1287780"/>
                  </a:lnTo>
                  <a:lnTo>
                    <a:pt x="1270" y="1272540"/>
                  </a:lnTo>
                  <a:lnTo>
                    <a:pt x="5054" y="1272540"/>
                  </a:lnTo>
                  <a:lnTo>
                    <a:pt x="5054" y="1250950"/>
                  </a:lnTo>
                  <a:lnTo>
                    <a:pt x="7620" y="1250950"/>
                  </a:lnTo>
                  <a:lnTo>
                    <a:pt x="7620" y="48260"/>
                  </a:lnTo>
                  <a:close/>
                </a:path>
              </a:pathLst>
            </a:custGeom>
            <a:solidFill>
              <a:srgbClr val="466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9001760" y="4025899"/>
              <a:ext cx="7620" cy="2275840"/>
            </a:xfrm>
            <a:custGeom>
              <a:avLst/>
              <a:gdLst/>
              <a:ahLst/>
              <a:cxnLst/>
              <a:rect l="l" t="t" r="r" b="b"/>
              <a:pathLst>
                <a:path w="7620" h="2275840">
                  <a:moveTo>
                    <a:pt x="7620" y="1886026"/>
                  </a:moveTo>
                  <a:lnTo>
                    <a:pt x="0" y="1834032"/>
                  </a:lnTo>
                  <a:lnTo>
                    <a:pt x="0" y="2273401"/>
                  </a:lnTo>
                  <a:lnTo>
                    <a:pt x="7620" y="2275459"/>
                  </a:lnTo>
                  <a:lnTo>
                    <a:pt x="7620" y="1886026"/>
                  </a:lnTo>
                  <a:close/>
                </a:path>
                <a:path w="7620" h="2275840">
                  <a:moveTo>
                    <a:pt x="7620" y="49530"/>
                  </a:moveTo>
                  <a:lnTo>
                    <a:pt x="3848" y="49530"/>
                  </a:lnTo>
                  <a:lnTo>
                    <a:pt x="3848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1186180"/>
                  </a:lnTo>
                  <a:lnTo>
                    <a:pt x="0" y="1193800"/>
                  </a:lnTo>
                  <a:lnTo>
                    <a:pt x="0" y="1215390"/>
                  </a:lnTo>
                  <a:lnTo>
                    <a:pt x="2552" y="1215390"/>
                  </a:lnTo>
                  <a:lnTo>
                    <a:pt x="2552" y="1193800"/>
                  </a:lnTo>
                  <a:lnTo>
                    <a:pt x="6299" y="1193800"/>
                  </a:lnTo>
                  <a:lnTo>
                    <a:pt x="6299" y="1186180"/>
                  </a:lnTo>
                  <a:lnTo>
                    <a:pt x="7620" y="1186180"/>
                  </a:lnTo>
                  <a:lnTo>
                    <a:pt x="7620" y="49530"/>
                  </a:lnTo>
                  <a:close/>
                </a:path>
              </a:pathLst>
            </a:custGeom>
            <a:solidFill>
              <a:srgbClr val="466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9009380" y="4074921"/>
              <a:ext cx="7620" cy="2228850"/>
            </a:xfrm>
            <a:custGeom>
              <a:avLst/>
              <a:gdLst/>
              <a:ahLst/>
              <a:cxnLst/>
              <a:rect l="l" t="t" r="r" b="b"/>
              <a:pathLst>
                <a:path w="7620" h="2228850">
                  <a:moveTo>
                    <a:pt x="7620" y="1888998"/>
                  </a:moveTo>
                  <a:lnTo>
                    <a:pt x="0" y="1837004"/>
                  </a:lnTo>
                  <a:lnTo>
                    <a:pt x="0" y="2226437"/>
                  </a:lnTo>
                  <a:lnTo>
                    <a:pt x="7620" y="2228481"/>
                  </a:lnTo>
                  <a:lnTo>
                    <a:pt x="7620" y="1888998"/>
                  </a:lnTo>
                  <a:close/>
                </a:path>
                <a:path w="7620" h="2228850">
                  <a:moveTo>
                    <a:pt x="7620" y="49060"/>
                  </a:moveTo>
                  <a:lnTo>
                    <a:pt x="0" y="0"/>
                  </a:lnTo>
                  <a:lnTo>
                    <a:pt x="0" y="1136853"/>
                  </a:lnTo>
                  <a:lnTo>
                    <a:pt x="7620" y="1113028"/>
                  </a:lnTo>
                  <a:lnTo>
                    <a:pt x="7620" y="49060"/>
                  </a:lnTo>
                  <a:close/>
                </a:path>
              </a:pathLst>
            </a:custGeom>
            <a:solidFill>
              <a:srgbClr val="456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9015730" y="4115803"/>
              <a:ext cx="7620" cy="2190115"/>
            </a:xfrm>
            <a:custGeom>
              <a:avLst/>
              <a:gdLst/>
              <a:ahLst/>
              <a:cxnLst/>
              <a:rect l="l" t="t" r="r" b="b"/>
              <a:pathLst>
                <a:path w="7620" h="2190115">
                  <a:moveTo>
                    <a:pt x="7620" y="1886216"/>
                  </a:moveTo>
                  <a:lnTo>
                    <a:pt x="4406" y="1886216"/>
                  </a:lnTo>
                  <a:lnTo>
                    <a:pt x="4406" y="1848116"/>
                  </a:lnTo>
                  <a:lnTo>
                    <a:pt x="609" y="1848116"/>
                  </a:lnTo>
                  <a:lnTo>
                    <a:pt x="609" y="1839226"/>
                  </a:lnTo>
                  <a:lnTo>
                    <a:pt x="0" y="1839226"/>
                  </a:lnTo>
                  <a:lnTo>
                    <a:pt x="0" y="1848116"/>
                  </a:lnTo>
                  <a:lnTo>
                    <a:pt x="0" y="1886216"/>
                  </a:lnTo>
                  <a:lnTo>
                    <a:pt x="0" y="2187206"/>
                  </a:lnTo>
                  <a:lnTo>
                    <a:pt x="4533" y="2187206"/>
                  </a:lnTo>
                  <a:lnTo>
                    <a:pt x="4533" y="2189746"/>
                  </a:lnTo>
                  <a:lnTo>
                    <a:pt x="7620" y="2189746"/>
                  </a:lnTo>
                  <a:lnTo>
                    <a:pt x="7620" y="2187206"/>
                  </a:lnTo>
                  <a:lnTo>
                    <a:pt x="7620" y="1886216"/>
                  </a:lnTo>
                  <a:close/>
                </a:path>
                <a:path w="7620" h="2190115">
                  <a:moveTo>
                    <a:pt x="7620" y="49072"/>
                  </a:moveTo>
                  <a:lnTo>
                    <a:pt x="0" y="0"/>
                  </a:lnTo>
                  <a:lnTo>
                    <a:pt x="0" y="1076121"/>
                  </a:lnTo>
                  <a:lnTo>
                    <a:pt x="7620" y="1052309"/>
                  </a:lnTo>
                  <a:lnTo>
                    <a:pt x="7620" y="49072"/>
                  </a:lnTo>
                  <a:close/>
                </a:path>
              </a:pathLst>
            </a:custGeom>
            <a:solidFill>
              <a:srgbClr val="446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023350" y="4164329"/>
              <a:ext cx="7620" cy="2142490"/>
            </a:xfrm>
            <a:custGeom>
              <a:avLst/>
              <a:gdLst/>
              <a:ahLst/>
              <a:cxnLst/>
              <a:rect l="l" t="t" r="r" b="b"/>
              <a:pathLst>
                <a:path w="7620" h="2142490">
                  <a:moveTo>
                    <a:pt x="7620" y="1884680"/>
                  </a:moveTo>
                  <a:lnTo>
                    <a:pt x="3810" y="1884680"/>
                  </a:lnTo>
                  <a:lnTo>
                    <a:pt x="3810" y="1837690"/>
                  </a:lnTo>
                  <a:lnTo>
                    <a:pt x="0" y="1837690"/>
                  </a:lnTo>
                  <a:lnTo>
                    <a:pt x="0" y="1884680"/>
                  </a:lnTo>
                  <a:lnTo>
                    <a:pt x="0" y="2141220"/>
                  </a:lnTo>
                  <a:lnTo>
                    <a:pt x="3987" y="2141220"/>
                  </a:lnTo>
                  <a:lnTo>
                    <a:pt x="3987" y="2142490"/>
                  </a:lnTo>
                  <a:lnTo>
                    <a:pt x="7620" y="2142490"/>
                  </a:lnTo>
                  <a:lnTo>
                    <a:pt x="7620" y="2141220"/>
                  </a:lnTo>
                  <a:lnTo>
                    <a:pt x="7620" y="1884680"/>
                  </a:lnTo>
                  <a:close/>
                </a:path>
                <a:path w="7620" h="2142490">
                  <a:moveTo>
                    <a:pt x="7620" y="49530"/>
                  </a:moveTo>
                  <a:lnTo>
                    <a:pt x="3759" y="49530"/>
                  </a:lnTo>
                  <a:lnTo>
                    <a:pt x="3759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980440"/>
                  </a:lnTo>
                  <a:lnTo>
                    <a:pt x="0" y="991870"/>
                  </a:lnTo>
                  <a:lnTo>
                    <a:pt x="0" y="1003300"/>
                  </a:lnTo>
                  <a:lnTo>
                    <a:pt x="1981" y="1003300"/>
                  </a:lnTo>
                  <a:lnTo>
                    <a:pt x="1981" y="991870"/>
                  </a:lnTo>
                  <a:lnTo>
                    <a:pt x="5753" y="991870"/>
                  </a:lnTo>
                  <a:lnTo>
                    <a:pt x="5753" y="980440"/>
                  </a:lnTo>
                  <a:lnTo>
                    <a:pt x="7620" y="980440"/>
                  </a:lnTo>
                  <a:lnTo>
                    <a:pt x="7620" y="49530"/>
                  </a:lnTo>
                  <a:close/>
                </a:path>
              </a:pathLst>
            </a:custGeom>
            <a:solidFill>
              <a:srgbClr val="436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030970" y="4213935"/>
              <a:ext cx="7620" cy="2095500"/>
            </a:xfrm>
            <a:custGeom>
              <a:avLst/>
              <a:gdLst/>
              <a:ahLst/>
              <a:cxnLst/>
              <a:rect l="l" t="t" r="r" b="b"/>
              <a:pathLst>
                <a:path w="7620" h="2095500">
                  <a:moveTo>
                    <a:pt x="7620" y="1880793"/>
                  </a:moveTo>
                  <a:lnTo>
                    <a:pt x="3835" y="1880793"/>
                  </a:lnTo>
                  <a:lnTo>
                    <a:pt x="3835" y="1835073"/>
                  </a:lnTo>
                  <a:lnTo>
                    <a:pt x="0" y="1835073"/>
                  </a:lnTo>
                  <a:lnTo>
                    <a:pt x="0" y="1880793"/>
                  </a:lnTo>
                  <a:lnTo>
                    <a:pt x="0" y="2092883"/>
                  </a:lnTo>
                  <a:lnTo>
                    <a:pt x="1905" y="2092883"/>
                  </a:lnTo>
                  <a:lnTo>
                    <a:pt x="1905" y="2094153"/>
                  </a:lnTo>
                  <a:lnTo>
                    <a:pt x="6350" y="2094153"/>
                  </a:lnTo>
                  <a:lnTo>
                    <a:pt x="6350" y="2095423"/>
                  </a:lnTo>
                  <a:lnTo>
                    <a:pt x="7620" y="2095423"/>
                  </a:lnTo>
                  <a:lnTo>
                    <a:pt x="7620" y="2094153"/>
                  </a:lnTo>
                  <a:lnTo>
                    <a:pt x="7620" y="2092883"/>
                  </a:lnTo>
                  <a:lnTo>
                    <a:pt x="7620" y="1880793"/>
                  </a:lnTo>
                  <a:close/>
                </a:path>
                <a:path w="7620" h="2095500">
                  <a:moveTo>
                    <a:pt x="7620" y="49060"/>
                  </a:moveTo>
                  <a:lnTo>
                    <a:pt x="0" y="0"/>
                  </a:lnTo>
                  <a:lnTo>
                    <a:pt x="0" y="931062"/>
                  </a:lnTo>
                  <a:lnTo>
                    <a:pt x="7620" y="908646"/>
                  </a:lnTo>
                  <a:lnTo>
                    <a:pt x="7620" y="49060"/>
                  </a:lnTo>
                  <a:close/>
                </a:path>
              </a:pathLst>
            </a:custGeom>
            <a:solidFill>
              <a:srgbClr val="43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037320" y="4254817"/>
              <a:ext cx="7620" cy="2058670"/>
            </a:xfrm>
            <a:custGeom>
              <a:avLst/>
              <a:gdLst/>
              <a:ahLst/>
              <a:cxnLst/>
              <a:rect l="l" t="t" r="r" b="b"/>
              <a:pathLst>
                <a:path w="7620" h="2058670">
                  <a:moveTo>
                    <a:pt x="7620" y="1878012"/>
                  </a:moveTo>
                  <a:lnTo>
                    <a:pt x="3759" y="1878012"/>
                  </a:lnTo>
                  <a:lnTo>
                    <a:pt x="3759" y="1832292"/>
                  </a:lnTo>
                  <a:lnTo>
                    <a:pt x="0" y="1832292"/>
                  </a:lnTo>
                  <a:lnTo>
                    <a:pt x="0" y="1878012"/>
                  </a:lnTo>
                  <a:lnTo>
                    <a:pt x="0" y="2054542"/>
                  </a:lnTo>
                  <a:lnTo>
                    <a:pt x="3810" y="2054542"/>
                  </a:lnTo>
                  <a:lnTo>
                    <a:pt x="3810" y="2057082"/>
                  </a:lnTo>
                  <a:lnTo>
                    <a:pt x="7404" y="2057082"/>
                  </a:lnTo>
                  <a:lnTo>
                    <a:pt x="7404" y="2058352"/>
                  </a:lnTo>
                  <a:lnTo>
                    <a:pt x="7620" y="2058352"/>
                  </a:lnTo>
                  <a:lnTo>
                    <a:pt x="7620" y="2057082"/>
                  </a:lnTo>
                  <a:lnTo>
                    <a:pt x="7620" y="2054542"/>
                  </a:lnTo>
                  <a:lnTo>
                    <a:pt x="7620" y="1878012"/>
                  </a:lnTo>
                  <a:close/>
                </a:path>
                <a:path w="7620" h="2058670">
                  <a:moveTo>
                    <a:pt x="7620" y="49060"/>
                  </a:moveTo>
                  <a:lnTo>
                    <a:pt x="0" y="0"/>
                  </a:lnTo>
                  <a:lnTo>
                    <a:pt x="0" y="871512"/>
                  </a:lnTo>
                  <a:lnTo>
                    <a:pt x="7620" y="849096"/>
                  </a:lnTo>
                  <a:lnTo>
                    <a:pt x="7620" y="49060"/>
                  </a:lnTo>
                  <a:close/>
                </a:path>
              </a:pathLst>
            </a:custGeom>
            <a:solidFill>
              <a:srgbClr val="426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044940" y="4304029"/>
              <a:ext cx="7620" cy="2014220"/>
            </a:xfrm>
            <a:custGeom>
              <a:avLst/>
              <a:gdLst/>
              <a:ahLst/>
              <a:cxnLst/>
              <a:rect l="l" t="t" r="r" b="b"/>
              <a:pathLst>
                <a:path w="7620" h="2014220">
                  <a:moveTo>
                    <a:pt x="7620" y="1875790"/>
                  </a:moveTo>
                  <a:lnTo>
                    <a:pt x="3784" y="1875790"/>
                  </a:lnTo>
                  <a:lnTo>
                    <a:pt x="3784" y="1828800"/>
                  </a:lnTo>
                  <a:lnTo>
                    <a:pt x="0" y="1828800"/>
                  </a:lnTo>
                  <a:lnTo>
                    <a:pt x="0" y="1875790"/>
                  </a:lnTo>
                  <a:lnTo>
                    <a:pt x="0" y="2009140"/>
                  </a:lnTo>
                  <a:lnTo>
                    <a:pt x="2959" y="2009140"/>
                  </a:lnTo>
                  <a:lnTo>
                    <a:pt x="2959" y="2011680"/>
                  </a:lnTo>
                  <a:lnTo>
                    <a:pt x="6667" y="2011680"/>
                  </a:lnTo>
                  <a:lnTo>
                    <a:pt x="6667" y="2014220"/>
                  </a:lnTo>
                  <a:lnTo>
                    <a:pt x="7620" y="2014220"/>
                  </a:lnTo>
                  <a:lnTo>
                    <a:pt x="7620" y="2011680"/>
                  </a:lnTo>
                  <a:lnTo>
                    <a:pt x="7620" y="2009140"/>
                  </a:lnTo>
                  <a:lnTo>
                    <a:pt x="7620" y="1875790"/>
                  </a:lnTo>
                  <a:close/>
                </a:path>
                <a:path w="7620" h="2014220">
                  <a:moveTo>
                    <a:pt x="7620" y="49530"/>
                  </a:moveTo>
                  <a:lnTo>
                    <a:pt x="3860" y="49530"/>
                  </a:lnTo>
                  <a:lnTo>
                    <a:pt x="3860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777240"/>
                  </a:lnTo>
                  <a:lnTo>
                    <a:pt x="0" y="788670"/>
                  </a:lnTo>
                  <a:lnTo>
                    <a:pt x="0" y="800100"/>
                  </a:lnTo>
                  <a:lnTo>
                    <a:pt x="1866" y="800100"/>
                  </a:lnTo>
                  <a:lnTo>
                    <a:pt x="1866" y="788670"/>
                  </a:lnTo>
                  <a:lnTo>
                    <a:pt x="5715" y="788670"/>
                  </a:lnTo>
                  <a:lnTo>
                    <a:pt x="5715" y="777240"/>
                  </a:lnTo>
                  <a:lnTo>
                    <a:pt x="7620" y="777240"/>
                  </a:lnTo>
                  <a:lnTo>
                    <a:pt x="7620" y="49530"/>
                  </a:lnTo>
                  <a:close/>
                </a:path>
              </a:pathLst>
            </a:custGeom>
            <a:solidFill>
              <a:srgbClr val="415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052560" y="4353559"/>
              <a:ext cx="7620" cy="1969770"/>
            </a:xfrm>
            <a:custGeom>
              <a:avLst/>
              <a:gdLst/>
              <a:ahLst/>
              <a:cxnLst/>
              <a:rect l="l" t="t" r="r" b="b"/>
              <a:pathLst>
                <a:path w="7620" h="1969770">
                  <a:moveTo>
                    <a:pt x="7620" y="1865630"/>
                  </a:moveTo>
                  <a:lnTo>
                    <a:pt x="6261" y="1865630"/>
                  </a:lnTo>
                  <a:lnTo>
                    <a:pt x="6261" y="1856740"/>
                  </a:lnTo>
                  <a:lnTo>
                    <a:pt x="2565" y="1856740"/>
                  </a:lnTo>
                  <a:lnTo>
                    <a:pt x="2565" y="1826260"/>
                  </a:lnTo>
                  <a:lnTo>
                    <a:pt x="0" y="1826260"/>
                  </a:lnTo>
                  <a:lnTo>
                    <a:pt x="0" y="1856740"/>
                  </a:lnTo>
                  <a:lnTo>
                    <a:pt x="0" y="1865630"/>
                  </a:lnTo>
                  <a:lnTo>
                    <a:pt x="0" y="1964690"/>
                  </a:lnTo>
                  <a:lnTo>
                    <a:pt x="3810" y="1964690"/>
                  </a:lnTo>
                  <a:lnTo>
                    <a:pt x="3810" y="1969770"/>
                  </a:lnTo>
                  <a:lnTo>
                    <a:pt x="7620" y="1969770"/>
                  </a:lnTo>
                  <a:lnTo>
                    <a:pt x="7620" y="1964690"/>
                  </a:lnTo>
                  <a:lnTo>
                    <a:pt x="7620" y="1865630"/>
                  </a:lnTo>
                  <a:close/>
                </a:path>
                <a:path w="7620" h="1969770">
                  <a:moveTo>
                    <a:pt x="7620" y="48260"/>
                  </a:moveTo>
                  <a:lnTo>
                    <a:pt x="3835" y="48260"/>
                  </a:lnTo>
                  <a:lnTo>
                    <a:pt x="3835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703580"/>
                  </a:lnTo>
                  <a:lnTo>
                    <a:pt x="0" y="708660"/>
                  </a:lnTo>
                  <a:lnTo>
                    <a:pt x="0" y="727710"/>
                  </a:lnTo>
                  <a:lnTo>
                    <a:pt x="3175" y="727710"/>
                  </a:lnTo>
                  <a:lnTo>
                    <a:pt x="3175" y="708660"/>
                  </a:lnTo>
                  <a:lnTo>
                    <a:pt x="7023" y="708660"/>
                  </a:lnTo>
                  <a:lnTo>
                    <a:pt x="7023" y="703580"/>
                  </a:lnTo>
                  <a:lnTo>
                    <a:pt x="7620" y="703580"/>
                  </a:lnTo>
                  <a:lnTo>
                    <a:pt x="7620" y="48260"/>
                  </a:lnTo>
                  <a:close/>
                </a:path>
              </a:pathLst>
            </a:custGeom>
            <a:solidFill>
              <a:srgbClr val="405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9058910" y="4393831"/>
              <a:ext cx="7620" cy="1935480"/>
            </a:xfrm>
            <a:custGeom>
              <a:avLst/>
              <a:gdLst/>
              <a:ahLst/>
              <a:cxnLst/>
              <a:rect l="l" t="t" r="r" b="b"/>
              <a:pathLst>
                <a:path w="7620" h="1935479">
                  <a:moveTo>
                    <a:pt x="7620" y="1849805"/>
                  </a:moveTo>
                  <a:lnTo>
                    <a:pt x="0" y="1821230"/>
                  </a:lnTo>
                  <a:lnTo>
                    <a:pt x="0" y="1928990"/>
                  </a:lnTo>
                  <a:lnTo>
                    <a:pt x="7620" y="1935086"/>
                  </a:lnTo>
                  <a:lnTo>
                    <a:pt x="7620" y="1849805"/>
                  </a:lnTo>
                  <a:close/>
                </a:path>
                <a:path w="7620" h="1935479">
                  <a:moveTo>
                    <a:pt x="7620" y="49060"/>
                  </a:moveTo>
                  <a:lnTo>
                    <a:pt x="0" y="0"/>
                  </a:lnTo>
                  <a:lnTo>
                    <a:pt x="0" y="668388"/>
                  </a:lnTo>
                  <a:lnTo>
                    <a:pt x="7620" y="640092"/>
                  </a:lnTo>
                  <a:lnTo>
                    <a:pt x="7620" y="49060"/>
                  </a:lnTo>
                  <a:close/>
                </a:path>
              </a:pathLst>
            </a:custGeom>
            <a:solidFill>
              <a:srgbClr val="405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9066529" y="4442883"/>
              <a:ext cx="7620" cy="1893570"/>
            </a:xfrm>
            <a:custGeom>
              <a:avLst/>
              <a:gdLst/>
              <a:ahLst/>
              <a:cxnLst/>
              <a:rect l="l" t="t" r="r" b="b"/>
              <a:pathLst>
                <a:path w="7620" h="1893570">
                  <a:moveTo>
                    <a:pt x="0" y="1800754"/>
                  </a:moveTo>
                  <a:lnTo>
                    <a:pt x="0" y="1886034"/>
                  </a:lnTo>
                  <a:lnTo>
                    <a:pt x="2540" y="1888066"/>
                  </a:lnTo>
                  <a:lnTo>
                    <a:pt x="7620" y="1893146"/>
                  </a:lnTo>
                  <a:lnTo>
                    <a:pt x="7620" y="1835996"/>
                  </a:lnTo>
                  <a:lnTo>
                    <a:pt x="1270" y="1805516"/>
                  </a:lnTo>
                  <a:lnTo>
                    <a:pt x="0" y="1800754"/>
                  </a:lnTo>
                  <a:close/>
                </a:path>
                <a:path w="7620" h="1893570">
                  <a:moveTo>
                    <a:pt x="0" y="0"/>
                  </a:moveTo>
                  <a:lnTo>
                    <a:pt x="0" y="591033"/>
                  </a:lnTo>
                  <a:lnTo>
                    <a:pt x="1270" y="586316"/>
                  </a:lnTo>
                  <a:lnTo>
                    <a:pt x="2540" y="578696"/>
                  </a:lnTo>
                  <a:lnTo>
                    <a:pt x="5079" y="572346"/>
                  </a:lnTo>
                  <a:lnTo>
                    <a:pt x="7620" y="567266"/>
                  </a:lnTo>
                  <a:lnTo>
                    <a:pt x="7620" y="4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9074149" y="4491945"/>
              <a:ext cx="7620" cy="1851660"/>
            </a:xfrm>
            <a:custGeom>
              <a:avLst/>
              <a:gdLst/>
              <a:ahLst/>
              <a:cxnLst/>
              <a:rect l="l" t="t" r="r" b="b"/>
              <a:pathLst>
                <a:path w="7620" h="1851660">
                  <a:moveTo>
                    <a:pt x="0" y="1786934"/>
                  </a:moveTo>
                  <a:lnTo>
                    <a:pt x="0" y="1844084"/>
                  </a:lnTo>
                  <a:lnTo>
                    <a:pt x="6350" y="1850434"/>
                  </a:lnTo>
                  <a:lnTo>
                    <a:pt x="7620" y="1851523"/>
                  </a:lnTo>
                  <a:lnTo>
                    <a:pt x="7620" y="1807617"/>
                  </a:lnTo>
                  <a:lnTo>
                    <a:pt x="0" y="1786934"/>
                  </a:lnTo>
                  <a:close/>
                </a:path>
                <a:path w="7620" h="1851660">
                  <a:moveTo>
                    <a:pt x="0" y="0"/>
                  </a:moveTo>
                  <a:lnTo>
                    <a:pt x="0" y="518204"/>
                  </a:lnTo>
                  <a:lnTo>
                    <a:pt x="2540" y="511854"/>
                  </a:lnTo>
                  <a:lnTo>
                    <a:pt x="6350" y="509314"/>
                  </a:lnTo>
                  <a:lnTo>
                    <a:pt x="7620" y="508044"/>
                  </a:lnTo>
                  <a:lnTo>
                    <a:pt x="7620" y="4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5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9080499" y="4532830"/>
              <a:ext cx="7620" cy="1816100"/>
            </a:xfrm>
            <a:custGeom>
              <a:avLst/>
              <a:gdLst/>
              <a:ahLst/>
              <a:cxnLst/>
              <a:rect l="l" t="t" r="r" b="b"/>
              <a:pathLst>
                <a:path w="7620" h="1816100">
                  <a:moveTo>
                    <a:pt x="0" y="0"/>
                  </a:moveTo>
                  <a:lnTo>
                    <a:pt x="0" y="468429"/>
                  </a:lnTo>
                  <a:lnTo>
                    <a:pt x="2540" y="465889"/>
                  </a:lnTo>
                  <a:lnTo>
                    <a:pt x="6350" y="463349"/>
                  </a:lnTo>
                  <a:lnTo>
                    <a:pt x="7620" y="462714"/>
                  </a:lnTo>
                  <a:lnTo>
                    <a:pt x="7620" y="49062"/>
                  </a:lnTo>
                  <a:lnTo>
                    <a:pt x="0" y="0"/>
                  </a:lnTo>
                  <a:close/>
                </a:path>
                <a:path w="7620" h="1816100">
                  <a:moveTo>
                    <a:pt x="0" y="1763285"/>
                  </a:moveTo>
                  <a:lnTo>
                    <a:pt x="0" y="1809549"/>
                  </a:lnTo>
                  <a:lnTo>
                    <a:pt x="7620" y="1816080"/>
                  </a:lnTo>
                  <a:lnTo>
                    <a:pt x="7620" y="1782032"/>
                  </a:lnTo>
                  <a:lnTo>
                    <a:pt x="2540" y="1770179"/>
                  </a:lnTo>
                  <a:lnTo>
                    <a:pt x="0" y="1763285"/>
                  </a:lnTo>
                  <a:close/>
                </a:path>
              </a:pathLst>
            </a:custGeom>
            <a:solidFill>
              <a:srgbClr val="3D59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9088120" y="4581892"/>
              <a:ext cx="7620" cy="1776095"/>
            </a:xfrm>
            <a:custGeom>
              <a:avLst/>
              <a:gdLst/>
              <a:ahLst/>
              <a:cxnLst/>
              <a:rect l="l" t="t" r="r" b="b"/>
              <a:pathLst>
                <a:path w="7620" h="1776095">
                  <a:moveTo>
                    <a:pt x="0" y="0"/>
                  </a:moveTo>
                  <a:lnTo>
                    <a:pt x="0" y="413652"/>
                  </a:lnTo>
                  <a:lnTo>
                    <a:pt x="1270" y="413017"/>
                  </a:lnTo>
                  <a:lnTo>
                    <a:pt x="7620" y="410708"/>
                  </a:lnTo>
                  <a:lnTo>
                    <a:pt x="7620" y="49062"/>
                  </a:lnTo>
                  <a:lnTo>
                    <a:pt x="0" y="0"/>
                  </a:lnTo>
                  <a:close/>
                </a:path>
                <a:path w="7620" h="1776095">
                  <a:moveTo>
                    <a:pt x="0" y="1732970"/>
                  </a:moveTo>
                  <a:lnTo>
                    <a:pt x="0" y="1767018"/>
                  </a:lnTo>
                  <a:lnTo>
                    <a:pt x="1270" y="1768107"/>
                  </a:lnTo>
                  <a:lnTo>
                    <a:pt x="5079" y="1773187"/>
                  </a:lnTo>
                  <a:lnTo>
                    <a:pt x="7620" y="1775727"/>
                  </a:lnTo>
                  <a:lnTo>
                    <a:pt x="7620" y="1748549"/>
                  </a:lnTo>
                  <a:lnTo>
                    <a:pt x="2539" y="1738897"/>
                  </a:lnTo>
                  <a:lnTo>
                    <a:pt x="0" y="1732970"/>
                  </a:lnTo>
                  <a:close/>
                </a:path>
              </a:pathLst>
            </a:custGeom>
            <a:solidFill>
              <a:srgbClr val="3C5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9095739" y="4630954"/>
              <a:ext cx="7620" cy="1731010"/>
            </a:xfrm>
            <a:custGeom>
              <a:avLst/>
              <a:gdLst/>
              <a:ahLst/>
              <a:cxnLst/>
              <a:rect l="l" t="t" r="r" b="b"/>
              <a:pathLst>
                <a:path w="7620" h="1731010">
                  <a:moveTo>
                    <a:pt x="0" y="0"/>
                  </a:moveTo>
                  <a:lnTo>
                    <a:pt x="0" y="361646"/>
                  </a:lnTo>
                  <a:lnTo>
                    <a:pt x="7619" y="358875"/>
                  </a:lnTo>
                  <a:lnTo>
                    <a:pt x="7619" y="49062"/>
                  </a:lnTo>
                  <a:lnTo>
                    <a:pt x="0" y="0"/>
                  </a:lnTo>
                  <a:close/>
                </a:path>
                <a:path w="7620" h="1731010">
                  <a:moveTo>
                    <a:pt x="0" y="1699487"/>
                  </a:moveTo>
                  <a:lnTo>
                    <a:pt x="0" y="1726665"/>
                  </a:lnTo>
                  <a:lnTo>
                    <a:pt x="2539" y="1729205"/>
                  </a:lnTo>
                  <a:lnTo>
                    <a:pt x="3809" y="1729205"/>
                  </a:lnTo>
                  <a:lnTo>
                    <a:pt x="5079" y="1730475"/>
                  </a:lnTo>
                  <a:lnTo>
                    <a:pt x="7619" y="1730475"/>
                  </a:lnTo>
                  <a:lnTo>
                    <a:pt x="7619" y="1713965"/>
                  </a:lnTo>
                  <a:lnTo>
                    <a:pt x="0" y="1699487"/>
                  </a:lnTo>
                  <a:close/>
                </a:path>
              </a:pathLst>
            </a:custGeom>
            <a:solidFill>
              <a:srgbClr val="3C5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9102089" y="4671839"/>
              <a:ext cx="7620" cy="1689735"/>
            </a:xfrm>
            <a:custGeom>
              <a:avLst/>
              <a:gdLst/>
              <a:ahLst/>
              <a:cxnLst/>
              <a:rect l="l" t="t" r="r" b="b"/>
              <a:pathLst>
                <a:path w="7620" h="1689735">
                  <a:moveTo>
                    <a:pt x="0" y="0"/>
                  </a:moveTo>
                  <a:lnTo>
                    <a:pt x="0" y="318451"/>
                  </a:lnTo>
                  <a:lnTo>
                    <a:pt x="1269" y="317990"/>
                  </a:lnTo>
                  <a:lnTo>
                    <a:pt x="5079" y="316720"/>
                  </a:lnTo>
                  <a:lnTo>
                    <a:pt x="7619" y="314180"/>
                  </a:lnTo>
                  <a:lnTo>
                    <a:pt x="7619" y="49062"/>
                  </a:lnTo>
                  <a:lnTo>
                    <a:pt x="0" y="0"/>
                  </a:lnTo>
                  <a:close/>
                </a:path>
                <a:path w="7620" h="1689735">
                  <a:moveTo>
                    <a:pt x="0" y="1670667"/>
                  </a:moveTo>
                  <a:lnTo>
                    <a:pt x="0" y="1689590"/>
                  </a:lnTo>
                  <a:lnTo>
                    <a:pt x="1269" y="1689590"/>
                  </a:lnTo>
                  <a:lnTo>
                    <a:pt x="3809" y="1688320"/>
                  </a:lnTo>
                  <a:lnTo>
                    <a:pt x="3809" y="1676890"/>
                  </a:lnTo>
                  <a:lnTo>
                    <a:pt x="1269" y="1673080"/>
                  </a:lnTo>
                  <a:lnTo>
                    <a:pt x="0" y="1670667"/>
                  </a:lnTo>
                  <a:close/>
                </a:path>
              </a:pathLst>
            </a:custGeom>
            <a:solidFill>
              <a:srgbClr val="3B56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9109710" y="4720901"/>
              <a:ext cx="7620" cy="265430"/>
            </a:xfrm>
            <a:custGeom>
              <a:avLst/>
              <a:gdLst/>
              <a:ahLst/>
              <a:cxnLst/>
              <a:rect l="l" t="t" r="r" b="b"/>
              <a:pathLst>
                <a:path w="7620" h="265429">
                  <a:moveTo>
                    <a:pt x="0" y="0"/>
                  </a:moveTo>
                  <a:lnTo>
                    <a:pt x="0" y="265118"/>
                  </a:lnTo>
                  <a:lnTo>
                    <a:pt x="2540" y="262578"/>
                  </a:lnTo>
                  <a:lnTo>
                    <a:pt x="6350" y="261308"/>
                  </a:lnTo>
                  <a:lnTo>
                    <a:pt x="7620" y="259403"/>
                  </a:lnTo>
                  <a:lnTo>
                    <a:pt x="7620" y="55568"/>
                  </a:lnTo>
                  <a:lnTo>
                    <a:pt x="5080" y="32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5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9117329" y="4776470"/>
              <a:ext cx="7620" cy="203835"/>
            </a:xfrm>
            <a:custGeom>
              <a:avLst/>
              <a:gdLst/>
              <a:ahLst/>
              <a:cxnLst/>
              <a:rect l="l" t="t" r="r" b="b"/>
              <a:pathLst>
                <a:path w="7620" h="203835">
                  <a:moveTo>
                    <a:pt x="0" y="0"/>
                  </a:moveTo>
                  <a:lnTo>
                    <a:pt x="0" y="203835"/>
                  </a:lnTo>
                  <a:lnTo>
                    <a:pt x="1270" y="201930"/>
                  </a:lnTo>
                  <a:lnTo>
                    <a:pt x="3810" y="196850"/>
                  </a:lnTo>
                  <a:lnTo>
                    <a:pt x="5079" y="191770"/>
                  </a:lnTo>
                  <a:lnTo>
                    <a:pt x="7620" y="185420"/>
                  </a:lnTo>
                  <a:lnTo>
                    <a:pt x="7620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5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9123679" y="4833620"/>
              <a:ext cx="5080" cy="131445"/>
            </a:xfrm>
            <a:custGeom>
              <a:avLst/>
              <a:gdLst/>
              <a:ahLst/>
              <a:cxnLst/>
              <a:rect l="l" t="t" r="r" b="b"/>
              <a:pathLst>
                <a:path w="5079" h="131445">
                  <a:moveTo>
                    <a:pt x="0" y="0"/>
                  </a:moveTo>
                  <a:lnTo>
                    <a:pt x="0" y="131445"/>
                  </a:lnTo>
                  <a:lnTo>
                    <a:pt x="1270" y="128270"/>
                  </a:lnTo>
                  <a:lnTo>
                    <a:pt x="3810" y="111760"/>
                  </a:lnTo>
                  <a:lnTo>
                    <a:pt x="5079" y="90170"/>
                  </a:lnTo>
                  <a:lnTo>
                    <a:pt x="5079" y="59690"/>
                  </a:lnTo>
                  <a:lnTo>
                    <a:pt x="254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5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3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3543300"/>
              <a:ext cx="808604" cy="344169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6099" y="3887470"/>
              <a:ext cx="808604" cy="495300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6099" y="4382770"/>
              <a:ext cx="808604" cy="495300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1" name="object 59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4000" y="144780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763270"/>
            <a:ext cx="605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Times New Roman"/>
                <a:cs typeface="Times New Roman"/>
              </a:rPr>
              <a:t>What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0" dirty="0">
                <a:latin typeface="Times New Roman"/>
                <a:cs typeface="Times New Roman"/>
              </a:rPr>
              <a:t>is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COMMUNICATION?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66039" y="1673860"/>
            <a:ext cx="6478270" cy="3138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7210" marR="408305" indent="-511809">
              <a:lnSpc>
                <a:spcPct val="122200"/>
              </a:lnSpc>
              <a:spcBef>
                <a:spcPts val="140"/>
              </a:spcBef>
              <a:buClr>
                <a:srgbClr val="2E1210"/>
              </a:buClr>
              <a:buSzPct val="116666"/>
              <a:buFont typeface="MS UI Gothic"/>
              <a:buChar char="❖"/>
              <a:tabLst>
                <a:tab pos="565785" algn="l"/>
                <a:tab pos="56642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4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is an art of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transmitting </a:t>
            </a:r>
            <a:r>
              <a:rPr sz="24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information,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ideas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and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attitudes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from</a:t>
            </a:r>
            <a:r>
              <a:rPr sz="2400" spc="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one </a:t>
            </a:r>
            <a:r>
              <a:rPr sz="2400" spc="-65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person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 another.</a:t>
            </a:r>
            <a:endParaRPr sz="2400">
              <a:latin typeface="Arial MT"/>
              <a:cs typeface="Arial MT"/>
            </a:endParaRPr>
          </a:p>
          <a:p>
            <a:pPr marL="25857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 MT"/>
              <a:cs typeface="Arial MT"/>
            </a:endParaRPr>
          </a:p>
          <a:p>
            <a:pPr marL="451484" marR="17780" indent="-426720">
              <a:lnSpc>
                <a:spcPct val="120800"/>
              </a:lnSpc>
              <a:buFont typeface="MS UI Gothic"/>
              <a:buChar char="❖"/>
              <a:tabLst>
                <a:tab pos="452755" algn="l"/>
                <a:tab pos="453390" algn="l"/>
              </a:tabLst>
            </a:pP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process</a:t>
            </a:r>
            <a:r>
              <a:rPr sz="24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meaningful </a:t>
            </a:r>
            <a:r>
              <a:rPr sz="2400" spc="-65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interaction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among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1210"/>
                </a:solidFill>
                <a:latin typeface="Arial MT"/>
                <a:cs typeface="Arial MT"/>
              </a:rPr>
              <a:t>human</a:t>
            </a:r>
            <a:r>
              <a:rPr sz="24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1210"/>
                </a:solidFill>
                <a:latin typeface="Arial MT"/>
                <a:cs typeface="Arial MT"/>
              </a:rPr>
              <a:t>beings.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511809"/>
            <a:ext cx="6788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Types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Communication</a:t>
            </a:r>
            <a:r>
              <a:rPr spc="-45" dirty="0"/>
              <a:t> </a:t>
            </a:r>
            <a:r>
              <a:rPr spc="-10" dirty="0"/>
              <a:t>Skills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07340" y="1252220"/>
            <a:ext cx="692467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4F"/>
                </a:solidFill>
                <a:latin typeface="Arial MT"/>
                <a:cs typeface="Arial MT"/>
              </a:rPr>
              <a:t>There</a:t>
            </a:r>
            <a:r>
              <a:rPr sz="2000" spc="-5" dirty="0">
                <a:solidFill>
                  <a:srgbClr val="00AF4F"/>
                </a:solidFill>
                <a:latin typeface="Arial MT"/>
                <a:cs typeface="Arial MT"/>
              </a:rPr>
              <a:t> are</a:t>
            </a:r>
            <a:r>
              <a:rPr sz="200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AF4F"/>
                </a:solidFill>
                <a:latin typeface="Arial MT"/>
                <a:cs typeface="Arial MT"/>
              </a:rPr>
              <a:t>two</a:t>
            </a:r>
            <a:r>
              <a:rPr sz="200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4F"/>
                </a:solidFill>
                <a:latin typeface="Arial MT"/>
                <a:cs typeface="Arial MT"/>
              </a:rPr>
              <a:t>types</a:t>
            </a:r>
            <a:r>
              <a:rPr sz="200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4F"/>
                </a:solidFill>
                <a:latin typeface="Arial MT"/>
                <a:cs typeface="Arial MT"/>
              </a:rPr>
              <a:t>of communications</a:t>
            </a:r>
            <a:endParaRPr sz="2000">
              <a:latin typeface="Arial MT"/>
              <a:cs typeface="Arial MT"/>
            </a:endParaRPr>
          </a:p>
          <a:p>
            <a:pPr marL="245745" indent="-233679">
              <a:lnSpc>
                <a:spcPct val="100000"/>
              </a:lnSpc>
              <a:spcBef>
                <a:spcPts val="1700"/>
              </a:spcBef>
              <a:buSzPct val="95000"/>
              <a:buFont typeface="MS UI Gothic"/>
              <a:buChar char="❖"/>
              <a:tabLst>
                <a:tab pos="246379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1.</a:t>
            </a:r>
            <a:r>
              <a:rPr sz="20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Verbal</a:t>
            </a:r>
            <a:r>
              <a:rPr sz="20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(Oral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written</a:t>
            </a:r>
            <a:r>
              <a:rPr sz="20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communication)</a:t>
            </a:r>
            <a:endParaRPr sz="2000">
              <a:latin typeface="Arial MT"/>
              <a:cs typeface="Arial MT"/>
            </a:endParaRPr>
          </a:p>
          <a:p>
            <a:pPr marL="245745" indent="-233679">
              <a:lnSpc>
                <a:spcPct val="100000"/>
              </a:lnSpc>
              <a:spcBef>
                <a:spcPts val="1700"/>
              </a:spcBef>
              <a:buSzPct val="95000"/>
              <a:buFont typeface="MS UI Gothic"/>
              <a:buChar char="❖"/>
              <a:tabLst>
                <a:tab pos="246379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2.</a:t>
            </a:r>
            <a:r>
              <a:rPr sz="2000" spc="-3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Non-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verbal</a:t>
            </a:r>
            <a:r>
              <a:rPr sz="20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communication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93" name="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160" y="2895600"/>
            <a:ext cx="4572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297179" y="298450"/>
            <a:ext cx="42068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Verbal</a:t>
            </a:r>
            <a:r>
              <a:rPr sz="3200" spc="-60" dirty="0"/>
              <a:t> </a:t>
            </a:r>
            <a:r>
              <a:rPr sz="3200" dirty="0"/>
              <a:t>and</a:t>
            </a:r>
            <a:r>
              <a:rPr sz="3200" spc="-60" dirty="0"/>
              <a:t> </a:t>
            </a:r>
            <a:r>
              <a:rPr sz="3200" dirty="0"/>
              <a:t>Nonverbal </a:t>
            </a:r>
            <a:r>
              <a:rPr sz="3200" spc="-875" dirty="0"/>
              <a:t> </a:t>
            </a:r>
            <a:r>
              <a:rPr sz="3200" spc="-5" dirty="0"/>
              <a:t>communication</a:t>
            </a:r>
            <a:endParaRPr sz="3200"/>
          </a:p>
        </p:txBody>
      </p:sp>
      <p:sp>
        <p:nvSpPr>
          <p:cNvPr id="292" name="object 2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MS UI Gothic"/>
              <a:buChar char="❖"/>
              <a:tabLst>
                <a:tab pos="355600" algn="l"/>
              </a:tabLst>
            </a:pPr>
            <a:r>
              <a:rPr sz="2400" spc="-10" dirty="0"/>
              <a:t>Verbal</a:t>
            </a:r>
            <a:r>
              <a:rPr sz="2400" spc="-15" dirty="0"/>
              <a:t> </a:t>
            </a:r>
            <a:r>
              <a:rPr sz="2400" spc="-5" dirty="0"/>
              <a:t>Communication</a:t>
            </a:r>
            <a:endParaRPr sz="2400"/>
          </a:p>
          <a:p>
            <a:pPr marL="364490" marR="68580" indent="673100">
              <a:lnSpc>
                <a:spcPct val="122500"/>
              </a:lnSpc>
              <a:spcBef>
                <a:spcPts val="359"/>
              </a:spcBef>
            </a:pPr>
            <a:r>
              <a:rPr sz="2000" b="0" dirty="0">
                <a:latin typeface="Arial MT"/>
                <a:cs typeface="Arial MT"/>
              </a:rPr>
              <a:t>A </a:t>
            </a:r>
            <a:r>
              <a:rPr sz="2000" b="0" spc="-5" dirty="0">
                <a:latin typeface="Arial MT"/>
                <a:cs typeface="Arial MT"/>
              </a:rPr>
              <a:t>medium for </a:t>
            </a:r>
            <a:r>
              <a:rPr sz="2000" b="0" dirty="0">
                <a:latin typeface="Arial MT"/>
                <a:cs typeface="Arial MT"/>
              </a:rPr>
              <a:t>communication that </a:t>
            </a:r>
            <a:r>
              <a:rPr sz="2000" b="0" spc="-5" dirty="0">
                <a:latin typeface="Arial MT"/>
                <a:cs typeface="Arial MT"/>
              </a:rPr>
              <a:t>entails talking </a:t>
            </a:r>
            <a:r>
              <a:rPr sz="2000" b="0" dirty="0">
                <a:latin typeface="Arial MT"/>
                <a:cs typeface="Arial MT"/>
              </a:rPr>
              <a:t> using </a:t>
            </a:r>
            <a:r>
              <a:rPr sz="2000" b="0" spc="-5" dirty="0">
                <a:latin typeface="Arial MT"/>
                <a:cs typeface="Arial MT"/>
              </a:rPr>
              <a:t>the </a:t>
            </a:r>
            <a:r>
              <a:rPr sz="2000" b="0" dirty="0">
                <a:latin typeface="Arial MT"/>
                <a:cs typeface="Arial MT"/>
              </a:rPr>
              <a:t>spoken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word,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such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as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talking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face-to-face, on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a </a:t>
            </a:r>
            <a:r>
              <a:rPr sz="2000" b="0" spc="-54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telephone,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or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as</a:t>
            </a:r>
            <a:r>
              <a:rPr sz="2000" b="0" dirty="0">
                <a:latin typeface="Arial MT"/>
                <a:cs typeface="Arial MT"/>
              </a:rPr>
              <a:t> a speech.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 MT"/>
              <a:cs typeface="Arial MT"/>
            </a:endParaRPr>
          </a:p>
          <a:p>
            <a:pPr marL="441959" indent="-429259">
              <a:lnSpc>
                <a:spcPct val="100000"/>
              </a:lnSpc>
              <a:buFont typeface="MS UI Gothic"/>
              <a:buChar char="❖"/>
              <a:tabLst>
                <a:tab pos="441325" algn="l"/>
                <a:tab pos="441959" algn="l"/>
              </a:tabLst>
            </a:pPr>
            <a:r>
              <a:rPr sz="2400" spc="-5" dirty="0"/>
              <a:t>Non</a:t>
            </a:r>
            <a:r>
              <a:rPr sz="2400" spc="-30" dirty="0"/>
              <a:t> </a:t>
            </a:r>
            <a:r>
              <a:rPr sz="2400" spc="-10" dirty="0"/>
              <a:t>Verbal</a:t>
            </a:r>
            <a:r>
              <a:rPr sz="2400" spc="-15" dirty="0"/>
              <a:t> </a:t>
            </a:r>
            <a:r>
              <a:rPr sz="2400" spc="-5" dirty="0"/>
              <a:t>Communication</a:t>
            </a:r>
            <a:endParaRPr sz="2400"/>
          </a:p>
          <a:p>
            <a:pPr marL="293370" marR="5080" indent="561340">
              <a:lnSpc>
                <a:spcPct val="120800"/>
              </a:lnSpc>
            </a:pPr>
            <a:r>
              <a:rPr sz="2000" b="0" dirty="0">
                <a:latin typeface="Arial MT"/>
                <a:cs typeface="Arial MT"/>
              </a:rPr>
              <a:t>Nonverbal communication </a:t>
            </a:r>
            <a:r>
              <a:rPr sz="2000" b="0" spc="-5" dirty="0">
                <a:latin typeface="Arial MT"/>
                <a:cs typeface="Arial MT"/>
              </a:rPr>
              <a:t>is the </a:t>
            </a:r>
            <a:r>
              <a:rPr sz="2000" b="0" dirty="0">
                <a:latin typeface="Arial MT"/>
                <a:cs typeface="Arial MT"/>
              </a:rPr>
              <a:t>process of 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communication through sending and receiving </a:t>
            </a:r>
            <a:r>
              <a:rPr sz="2000" b="0" spc="-5" dirty="0">
                <a:latin typeface="Arial MT"/>
                <a:cs typeface="Arial MT"/>
              </a:rPr>
              <a:t>wordless </a:t>
            </a:r>
            <a:r>
              <a:rPr sz="2000" b="0" dirty="0">
                <a:latin typeface="Arial MT"/>
                <a:cs typeface="Arial MT"/>
              </a:rPr>
              <a:t> cues</a:t>
            </a:r>
            <a:r>
              <a:rPr sz="2000" b="0" spc="-5" dirty="0">
                <a:latin typeface="Arial MT"/>
                <a:cs typeface="Arial MT"/>
              </a:rPr>
              <a:t> between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people.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It </a:t>
            </a:r>
            <a:r>
              <a:rPr sz="2000" b="0" dirty="0">
                <a:latin typeface="Arial MT"/>
                <a:cs typeface="Arial MT"/>
              </a:rPr>
              <a:t>includes all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aspects</a:t>
            </a:r>
            <a:r>
              <a:rPr sz="2000" b="0" dirty="0">
                <a:latin typeface="Arial MT"/>
                <a:cs typeface="Arial MT"/>
              </a:rPr>
              <a:t> such</a:t>
            </a:r>
            <a:r>
              <a:rPr sz="2000" b="0" spc="5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as</a:t>
            </a:r>
            <a:r>
              <a:rPr sz="2000" b="0" spc="5" dirty="0"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006FBF"/>
                </a:solidFill>
                <a:latin typeface="Arial MT"/>
                <a:cs typeface="Arial MT"/>
              </a:rPr>
              <a:t>eye</a:t>
            </a:r>
            <a:r>
              <a:rPr sz="2000" b="0" dirty="0">
                <a:solidFill>
                  <a:srgbClr val="006FBF"/>
                </a:solidFill>
                <a:latin typeface="Arial MT"/>
                <a:cs typeface="Arial MT"/>
              </a:rPr>
              <a:t> - </a:t>
            </a:r>
            <a:r>
              <a:rPr sz="2000" b="0" spc="-545" dirty="0">
                <a:solidFill>
                  <a:srgbClr val="006FBF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006FBF"/>
                </a:solidFill>
                <a:latin typeface="Arial MT"/>
                <a:cs typeface="Arial MT"/>
              </a:rPr>
              <a:t>contact, </a:t>
            </a:r>
            <a:r>
              <a:rPr sz="2000" b="0" dirty="0">
                <a:solidFill>
                  <a:srgbClr val="006FBF"/>
                </a:solidFill>
                <a:latin typeface="Arial MT"/>
                <a:cs typeface="Arial MT"/>
              </a:rPr>
              <a:t>body language, facial expressions, gestures etc. </a:t>
            </a:r>
            <a:r>
              <a:rPr sz="2000" b="0" spc="5" dirty="0">
                <a:solidFill>
                  <a:srgbClr val="006FBF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also</a:t>
            </a:r>
            <a:r>
              <a:rPr sz="2000" b="0" spc="-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become</a:t>
            </a:r>
            <a:r>
              <a:rPr sz="2000" b="0" spc="-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a part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of the</a:t>
            </a:r>
            <a:r>
              <a:rPr sz="2000" b="0" spc="-15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communicating</a:t>
            </a:r>
            <a:r>
              <a:rPr sz="2000" b="0" spc="-1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1148080" y="532129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Oral</a:t>
            </a:r>
            <a:r>
              <a:rPr spc="-8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41629" y="1631950"/>
            <a:ext cx="719200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MS UI Gothic"/>
              <a:buChar char="❖"/>
              <a:tabLst>
                <a:tab pos="355600" algn="l"/>
              </a:tabLst>
            </a:pP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term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oral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means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anything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“Pertaining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mouth”.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words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manner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which</a:t>
            </a:r>
            <a:r>
              <a:rPr sz="20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words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are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pronounced either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 way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of face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face communication or through some 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mechanical</a:t>
            </a:r>
            <a:r>
              <a:rPr sz="20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electrical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device.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93" name="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57600" y="3882390"/>
            <a:ext cx="3429000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1366519" y="511809"/>
            <a:ext cx="517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Written</a:t>
            </a:r>
            <a:r>
              <a:rPr spc="-2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341629" y="1758950"/>
            <a:ext cx="258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684530" y="1631950"/>
            <a:ext cx="67049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Communication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in which the information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is exchanged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the written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or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printed form. It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creates a record and can </a:t>
            </a:r>
            <a:r>
              <a:rPr sz="2000" spc="-5" dirty="0">
                <a:solidFill>
                  <a:srgbClr val="2E1210"/>
                </a:solidFill>
                <a:latin typeface="Arial MT"/>
                <a:cs typeface="Arial MT"/>
              </a:rPr>
              <a:t>be </a:t>
            </a:r>
            <a:r>
              <a:rPr sz="2000" spc="-5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E1210"/>
                </a:solidFill>
                <a:latin typeface="Arial MT"/>
                <a:cs typeface="Arial MT"/>
              </a:rPr>
              <a:t>preserved.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94" name="object 29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24200" y="3352800"/>
            <a:ext cx="4038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Essentials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292" name="object 292"/>
          <p:cNvSpPr txBox="1"/>
          <p:nvPr/>
        </p:nvSpPr>
        <p:spPr>
          <a:xfrm>
            <a:off x="66039" y="758825"/>
            <a:ext cx="7581265" cy="505650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00660" algn="ctr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BF0000"/>
                </a:solidFill>
                <a:latin typeface="Arial MT"/>
                <a:cs typeface="Arial MT"/>
              </a:rPr>
              <a:t>DOs</a:t>
            </a:r>
            <a:endParaRPr sz="24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99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Always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think ahead about</a:t>
            </a:r>
            <a:r>
              <a:rPr sz="16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what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are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going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say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5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Use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simple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words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and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phrases that are understood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by</a:t>
            </a:r>
            <a:r>
              <a:rPr sz="1600" spc="-3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everybody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6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Increase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your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knowledge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all subjects 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are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required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speak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5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Speak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clearly</a:t>
            </a:r>
            <a:r>
              <a:rPr sz="1600" spc="-4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audibly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6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Check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twice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with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listener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whether</a:t>
            </a:r>
            <a:r>
              <a:rPr sz="1600" spc="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have been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understood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accurately</a:t>
            </a:r>
            <a:r>
              <a:rPr sz="16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or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not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5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In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case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of an interruption,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always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do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little recap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what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has been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already</a:t>
            </a:r>
            <a:r>
              <a:rPr sz="16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said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5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Always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pay</a:t>
            </a:r>
            <a:r>
              <a:rPr sz="16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undivided attention to the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speaker while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listening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6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While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listening,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always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make notes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of important points.</a:t>
            </a:r>
            <a:endParaRPr sz="1600">
              <a:latin typeface="Arial MT"/>
              <a:cs typeface="Arial MT"/>
            </a:endParaRPr>
          </a:p>
          <a:p>
            <a:pPr marL="211454" indent="-186690">
              <a:lnSpc>
                <a:spcPct val="100000"/>
              </a:lnSpc>
              <a:spcBef>
                <a:spcPts val="1350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Always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ask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for clarification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have failed to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grasp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other's</a:t>
            </a:r>
            <a:r>
              <a:rPr sz="16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point of</a:t>
            </a:r>
            <a:r>
              <a:rPr sz="16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view.</a:t>
            </a:r>
            <a:endParaRPr sz="1600">
              <a:latin typeface="Arial MT"/>
              <a:cs typeface="Arial MT"/>
            </a:endParaRPr>
          </a:p>
          <a:p>
            <a:pPr marL="25400" marR="760095">
              <a:lnSpc>
                <a:spcPct val="149500"/>
              </a:lnSpc>
              <a:spcBef>
                <a:spcPts val="409"/>
              </a:spcBef>
              <a:buSzPct val="93750"/>
              <a:buFont typeface="MS UI Gothic"/>
              <a:buChar char="❖"/>
              <a:tabLst>
                <a:tab pos="212090" algn="l"/>
              </a:tabLst>
            </a:pP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Repeat what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speaker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has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said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check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whether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have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understood </a:t>
            </a:r>
            <a:r>
              <a:rPr sz="1600" spc="-4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accurately.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5270" cy="6861809"/>
            <a:chOff x="-1270" y="0"/>
            <a:chExt cx="9145270" cy="68618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9889" y="4878070"/>
              <a:ext cx="156209" cy="438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6099" y="4878070"/>
              <a:ext cx="808604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179" y="5373370"/>
              <a:ext cx="661670" cy="332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939" y="465460"/>
              <a:ext cx="111089" cy="751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029" y="721360"/>
              <a:ext cx="666750" cy="49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939" y="1216660"/>
              <a:ext cx="777839" cy="49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8029" y="1711959"/>
              <a:ext cx="666750" cy="1485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779" y="2702559"/>
              <a:ext cx="10922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029" y="3197859"/>
              <a:ext cx="775970" cy="495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8029" y="3693159"/>
              <a:ext cx="775970" cy="495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8029" y="4188459"/>
              <a:ext cx="775970" cy="49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029" y="4683759"/>
              <a:ext cx="775970" cy="495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4779" y="5180329"/>
              <a:ext cx="109220" cy="1338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67700" y="324814"/>
              <a:ext cx="44450" cy="386715"/>
            </a:xfrm>
            <a:custGeom>
              <a:avLst/>
              <a:gdLst/>
              <a:ahLst/>
              <a:cxnLst/>
              <a:rect l="l" t="t" r="r" b="b"/>
              <a:pathLst>
                <a:path w="44450" h="386715">
                  <a:moveTo>
                    <a:pt x="44450" y="0"/>
                  </a:moveTo>
                  <a:lnTo>
                    <a:pt x="43180" y="304"/>
                  </a:lnTo>
                  <a:lnTo>
                    <a:pt x="39370" y="1587"/>
                  </a:lnTo>
                  <a:lnTo>
                    <a:pt x="35560" y="5384"/>
                  </a:lnTo>
                  <a:lnTo>
                    <a:pt x="30480" y="7937"/>
                  </a:lnTo>
                  <a:lnTo>
                    <a:pt x="26670" y="13004"/>
                  </a:lnTo>
                  <a:lnTo>
                    <a:pt x="25400" y="18084"/>
                  </a:lnTo>
                  <a:lnTo>
                    <a:pt x="20320" y="24434"/>
                  </a:lnTo>
                  <a:lnTo>
                    <a:pt x="5080" y="76504"/>
                  </a:lnTo>
                  <a:lnTo>
                    <a:pt x="0" y="123494"/>
                  </a:lnTo>
                  <a:lnTo>
                    <a:pt x="0" y="151434"/>
                  </a:lnTo>
                  <a:lnTo>
                    <a:pt x="5080" y="208584"/>
                  </a:lnTo>
                  <a:lnTo>
                    <a:pt x="17780" y="278434"/>
                  </a:lnTo>
                  <a:lnTo>
                    <a:pt x="38100" y="360984"/>
                  </a:lnTo>
                  <a:lnTo>
                    <a:pt x="44450" y="38623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0879" y="323850"/>
              <a:ext cx="22860" cy="473075"/>
            </a:xfrm>
            <a:custGeom>
              <a:avLst/>
              <a:gdLst/>
              <a:ahLst/>
              <a:cxnLst/>
              <a:rect l="l" t="t" r="r" b="b"/>
              <a:pathLst>
                <a:path w="22859" h="473075">
                  <a:moveTo>
                    <a:pt x="10160" y="0"/>
                  </a:moveTo>
                  <a:lnTo>
                    <a:pt x="5079" y="0"/>
                  </a:lnTo>
                  <a:lnTo>
                    <a:pt x="0" y="1270"/>
                  </a:lnTo>
                  <a:lnTo>
                    <a:pt x="0" y="382142"/>
                  </a:lnTo>
                  <a:lnTo>
                    <a:pt x="22860" y="473011"/>
                  </a:lnTo>
                  <a:lnTo>
                    <a:pt x="22860" y="5503"/>
                  </a:lnTo>
                  <a:lnTo>
                    <a:pt x="20320" y="3809"/>
                  </a:lnTo>
                  <a:lnTo>
                    <a:pt x="1397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470" y="328506"/>
              <a:ext cx="24130" cy="559435"/>
            </a:xfrm>
            <a:custGeom>
              <a:avLst/>
              <a:gdLst/>
              <a:ahLst/>
              <a:cxnLst/>
              <a:rect l="l" t="t" r="r" b="b"/>
              <a:pathLst>
                <a:path w="24129" h="559435">
                  <a:moveTo>
                    <a:pt x="0" y="0"/>
                  </a:moveTo>
                  <a:lnTo>
                    <a:pt x="0" y="463306"/>
                  </a:lnTo>
                  <a:lnTo>
                    <a:pt x="24129" y="559223"/>
                  </a:lnTo>
                  <a:lnTo>
                    <a:pt x="24129" y="29633"/>
                  </a:lnTo>
                  <a:lnTo>
                    <a:pt x="16509" y="18203"/>
                  </a:lnTo>
                  <a:lnTo>
                    <a:pt x="11429" y="11853"/>
                  </a:lnTo>
                  <a:lnTo>
                    <a:pt x="7620" y="5503"/>
                  </a:lnTo>
                  <a:lnTo>
                    <a:pt x="2539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4060" y="354329"/>
              <a:ext cx="24130" cy="615950"/>
            </a:xfrm>
            <a:custGeom>
              <a:avLst/>
              <a:gdLst/>
              <a:ahLst/>
              <a:cxnLst/>
              <a:rect l="l" t="t" r="r" b="b"/>
              <a:pathLst>
                <a:path w="24129" h="615950">
                  <a:moveTo>
                    <a:pt x="0" y="0"/>
                  </a:moveTo>
                  <a:lnTo>
                    <a:pt x="0" y="523303"/>
                  </a:lnTo>
                  <a:lnTo>
                    <a:pt x="2540" y="533400"/>
                  </a:lnTo>
                  <a:lnTo>
                    <a:pt x="24130" y="615657"/>
                  </a:lnTo>
                  <a:lnTo>
                    <a:pt x="24130" y="54927"/>
                  </a:lnTo>
                  <a:lnTo>
                    <a:pt x="15240" y="30480"/>
                  </a:lnTo>
                  <a:lnTo>
                    <a:pt x="508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75649" y="402272"/>
              <a:ext cx="24130" cy="650240"/>
            </a:xfrm>
            <a:custGeom>
              <a:avLst/>
              <a:gdLst/>
              <a:ahLst/>
              <a:cxnLst/>
              <a:rect l="l" t="t" r="r" b="b"/>
              <a:pathLst>
                <a:path w="24129" h="650240">
                  <a:moveTo>
                    <a:pt x="0" y="0"/>
                  </a:moveTo>
                  <a:lnTo>
                    <a:pt x="0" y="558037"/>
                  </a:lnTo>
                  <a:lnTo>
                    <a:pt x="24129" y="649973"/>
                  </a:lnTo>
                  <a:lnTo>
                    <a:pt x="24129" y="75953"/>
                  </a:lnTo>
                  <a:lnTo>
                    <a:pt x="3809" y="1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7239" y="470041"/>
              <a:ext cx="24130" cy="664845"/>
            </a:xfrm>
            <a:custGeom>
              <a:avLst/>
              <a:gdLst/>
              <a:ahLst/>
              <a:cxnLst/>
              <a:rect l="l" t="t" r="r" b="b"/>
              <a:pathLst>
                <a:path w="24129" h="664844">
                  <a:moveTo>
                    <a:pt x="0" y="0"/>
                  </a:moveTo>
                  <a:lnTo>
                    <a:pt x="0" y="572527"/>
                  </a:lnTo>
                  <a:lnTo>
                    <a:pt x="24129" y="664462"/>
                  </a:lnTo>
                  <a:lnTo>
                    <a:pt x="24129" y="86771"/>
                  </a:lnTo>
                  <a:lnTo>
                    <a:pt x="5079" y="16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8829" y="547425"/>
              <a:ext cx="24130" cy="669925"/>
            </a:xfrm>
            <a:custGeom>
              <a:avLst/>
              <a:gdLst/>
              <a:ahLst/>
              <a:cxnLst/>
              <a:rect l="l" t="t" r="r" b="b"/>
              <a:pathLst>
                <a:path w="24129" h="669925">
                  <a:moveTo>
                    <a:pt x="0" y="0"/>
                  </a:moveTo>
                  <a:lnTo>
                    <a:pt x="0" y="577401"/>
                  </a:lnTo>
                  <a:lnTo>
                    <a:pt x="24129" y="66933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1689" y="631907"/>
              <a:ext cx="24130" cy="672465"/>
            </a:xfrm>
            <a:custGeom>
              <a:avLst/>
              <a:gdLst/>
              <a:ahLst/>
              <a:cxnLst/>
              <a:rect l="l" t="t" r="r" b="b"/>
              <a:pathLst>
                <a:path w="24129" h="672465">
                  <a:moveTo>
                    <a:pt x="0" y="0"/>
                  </a:moveTo>
                  <a:lnTo>
                    <a:pt x="0" y="580015"/>
                  </a:lnTo>
                  <a:lnTo>
                    <a:pt x="24129" y="671950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3279" y="711696"/>
              <a:ext cx="24130" cy="678180"/>
            </a:xfrm>
            <a:custGeom>
              <a:avLst/>
              <a:gdLst/>
              <a:ahLst/>
              <a:cxnLst/>
              <a:rect l="l" t="t" r="r" b="b"/>
              <a:pathLst>
                <a:path w="24129" h="678180">
                  <a:moveTo>
                    <a:pt x="0" y="0"/>
                  </a:moveTo>
                  <a:lnTo>
                    <a:pt x="0" y="582483"/>
                  </a:lnTo>
                  <a:lnTo>
                    <a:pt x="20320" y="659903"/>
                  </a:lnTo>
                  <a:lnTo>
                    <a:pt x="24129" y="677886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84870" y="791486"/>
              <a:ext cx="24130" cy="700405"/>
            </a:xfrm>
            <a:custGeom>
              <a:avLst/>
              <a:gdLst/>
              <a:ahLst/>
              <a:cxnLst/>
              <a:rect l="l" t="t" r="r" b="b"/>
              <a:pathLst>
                <a:path w="24129" h="700405">
                  <a:moveTo>
                    <a:pt x="0" y="0"/>
                  </a:moveTo>
                  <a:lnTo>
                    <a:pt x="0" y="586108"/>
                  </a:lnTo>
                  <a:lnTo>
                    <a:pt x="24129" y="700001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06460" y="871275"/>
              <a:ext cx="24130" cy="722630"/>
            </a:xfrm>
            <a:custGeom>
              <a:avLst/>
              <a:gdLst/>
              <a:ahLst/>
              <a:cxnLst/>
              <a:rect l="l" t="t" r="r" b="b"/>
              <a:pathLst>
                <a:path w="24129" h="722630">
                  <a:moveTo>
                    <a:pt x="0" y="0"/>
                  </a:moveTo>
                  <a:lnTo>
                    <a:pt x="0" y="608223"/>
                  </a:lnTo>
                  <a:lnTo>
                    <a:pt x="24130" y="722117"/>
                  </a:lnTo>
                  <a:lnTo>
                    <a:pt x="24130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28049" y="951064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5">
                  <a:moveTo>
                    <a:pt x="0" y="0"/>
                  </a:moveTo>
                  <a:lnTo>
                    <a:pt x="0" y="630339"/>
                  </a:lnTo>
                  <a:lnTo>
                    <a:pt x="24129" y="744233"/>
                  </a:lnTo>
                  <a:lnTo>
                    <a:pt x="24129" y="8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0910" y="1035546"/>
              <a:ext cx="22860" cy="762000"/>
            </a:xfrm>
            <a:custGeom>
              <a:avLst/>
              <a:gdLst/>
              <a:ahLst/>
              <a:cxnLst/>
              <a:rect l="l" t="t" r="r" b="b"/>
              <a:pathLst>
                <a:path w="22859" h="762000">
                  <a:moveTo>
                    <a:pt x="0" y="0"/>
                  </a:moveTo>
                  <a:lnTo>
                    <a:pt x="0" y="653756"/>
                  </a:lnTo>
                  <a:lnTo>
                    <a:pt x="22860" y="761655"/>
                  </a:lnTo>
                  <a:lnTo>
                    <a:pt x="22860" y="84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9" y="1115336"/>
              <a:ext cx="24130" cy="789940"/>
            </a:xfrm>
            <a:custGeom>
              <a:avLst/>
              <a:gdLst/>
              <a:ahLst/>
              <a:cxnLst/>
              <a:rect l="l" t="t" r="r" b="b"/>
              <a:pathLst>
                <a:path w="24129" h="789939">
                  <a:moveTo>
                    <a:pt x="0" y="0"/>
                  </a:moveTo>
                  <a:lnTo>
                    <a:pt x="0" y="675871"/>
                  </a:lnTo>
                  <a:lnTo>
                    <a:pt x="24129" y="789765"/>
                  </a:lnTo>
                  <a:lnTo>
                    <a:pt x="24129" y="80955"/>
                  </a:lnTo>
                  <a:lnTo>
                    <a:pt x="5079" y="18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94089" y="1188001"/>
              <a:ext cx="24130" cy="818515"/>
            </a:xfrm>
            <a:custGeom>
              <a:avLst/>
              <a:gdLst/>
              <a:ahLst/>
              <a:cxnLst/>
              <a:rect l="l" t="t" r="r" b="b"/>
              <a:pathLst>
                <a:path w="24129" h="818514">
                  <a:moveTo>
                    <a:pt x="0" y="0"/>
                  </a:moveTo>
                  <a:lnTo>
                    <a:pt x="0" y="705111"/>
                  </a:lnTo>
                  <a:lnTo>
                    <a:pt x="16509" y="783038"/>
                  </a:lnTo>
                  <a:lnTo>
                    <a:pt x="24129" y="818034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5679" y="1258474"/>
              <a:ext cx="24130" cy="847090"/>
            </a:xfrm>
            <a:custGeom>
              <a:avLst/>
              <a:gdLst/>
              <a:ahLst/>
              <a:cxnLst/>
              <a:rect l="l" t="t" r="r" b="b"/>
              <a:pathLst>
                <a:path w="24129" h="847089">
                  <a:moveTo>
                    <a:pt x="0" y="0"/>
                  </a:moveTo>
                  <a:lnTo>
                    <a:pt x="0" y="735896"/>
                  </a:lnTo>
                  <a:lnTo>
                    <a:pt x="24129" y="846715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7270" y="1328947"/>
              <a:ext cx="24130" cy="875665"/>
            </a:xfrm>
            <a:custGeom>
              <a:avLst/>
              <a:gdLst/>
              <a:ahLst/>
              <a:cxnLst/>
              <a:rect l="l" t="t" r="r" b="b"/>
              <a:pathLst>
                <a:path w="24129" h="875664">
                  <a:moveTo>
                    <a:pt x="0" y="0"/>
                  </a:moveTo>
                  <a:lnTo>
                    <a:pt x="0" y="764577"/>
                  </a:lnTo>
                  <a:lnTo>
                    <a:pt x="24129" y="875396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58860" y="1399420"/>
              <a:ext cx="24130" cy="901700"/>
            </a:xfrm>
            <a:custGeom>
              <a:avLst/>
              <a:gdLst/>
              <a:ahLst/>
              <a:cxnLst/>
              <a:rect l="l" t="t" r="r" b="b"/>
              <a:pathLst>
                <a:path w="24129" h="901700">
                  <a:moveTo>
                    <a:pt x="0" y="0"/>
                  </a:moveTo>
                  <a:lnTo>
                    <a:pt x="0" y="793258"/>
                  </a:lnTo>
                  <a:lnTo>
                    <a:pt x="20320" y="886579"/>
                  </a:lnTo>
                  <a:lnTo>
                    <a:pt x="24130" y="901184"/>
                  </a:lnTo>
                  <a:lnTo>
                    <a:pt x="24130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80449" y="1469893"/>
              <a:ext cx="24130" cy="913765"/>
            </a:xfrm>
            <a:custGeom>
              <a:avLst/>
              <a:gdLst/>
              <a:ahLst/>
              <a:cxnLst/>
              <a:rect l="l" t="t" r="r" b="b"/>
              <a:pathLst>
                <a:path w="24129" h="913764">
                  <a:moveTo>
                    <a:pt x="0" y="0"/>
                  </a:moveTo>
                  <a:lnTo>
                    <a:pt x="0" y="820975"/>
                  </a:lnTo>
                  <a:lnTo>
                    <a:pt x="24129" y="913473"/>
                  </a:lnTo>
                  <a:lnTo>
                    <a:pt x="24129" y="78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03310" y="1544511"/>
              <a:ext cx="22860" cy="915669"/>
            </a:xfrm>
            <a:custGeom>
              <a:avLst/>
              <a:gdLst/>
              <a:ahLst/>
              <a:cxnLst/>
              <a:rect l="l" t="t" r="r" b="b"/>
              <a:pathLst>
                <a:path w="22859" h="915669">
                  <a:moveTo>
                    <a:pt x="0" y="0"/>
                  </a:moveTo>
                  <a:lnTo>
                    <a:pt x="0" y="833986"/>
                  </a:lnTo>
                  <a:lnTo>
                    <a:pt x="13970" y="887538"/>
                  </a:lnTo>
                  <a:lnTo>
                    <a:pt x="22860" y="915285"/>
                  </a:lnTo>
                  <a:lnTo>
                    <a:pt x="22860" y="73976"/>
                  </a:lnTo>
                  <a:lnTo>
                    <a:pt x="8890" y="2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4899" y="1614400"/>
              <a:ext cx="24130" cy="916940"/>
            </a:xfrm>
            <a:custGeom>
              <a:avLst/>
              <a:gdLst/>
              <a:ahLst/>
              <a:cxnLst/>
              <a:rect l="l" t="t" r="r" b="b"/>
              <a:pathLst>
                <a:path w="24129" h="916939">
                  <a:moveTo>
                    <a:pt x="0" y="0"/>
                  </a:moveTo>
                  <a:lnTo>
                    <a:pt x="0" y="841432"/>
                  </a:lnTo>
                  <a:lnTo>
                    <a:pt x="24129" y="916747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46489" y="1683881"/>
              <a:ext cx="24130" cy="909955"/>
            </a:xfrm>
            <a:custGeom>
              <a:avLst/>
              <a:gdLst/>
              <a:ahLst/>
              <a:cxnLst/>
              <a:rect l="l" t="t" r="r" b="b"/>
              <a:pathLst>
                <a:path w="24129" h="909955">
                  <a:moveTo>
                    <a:pt x="0" y="0"/>
                  </a:moveTo>
                  <a:lnTo>
                    <a:pt x="0" y="839339"/>
                  </a:lnTo>
                  <a:lnTo>
                    <a:pt x="12700" y="878978"/>
                  </a:lnTo>
                  <a:lnTo>
                    <a:pt x="24129" y="909561"/>
                  </a:lnTo>
                  <a:lnTo>
                    <a:pt x="24129" y="7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8079" y="1753362"/>
              <a:ext cx="24130" cy="897890"/>
            </a:xfrm>
            <a:custGeom>
              <a:avLst/>
              <a:gdLst/>
              <a:ahLst/>
              <a:cxnLst/>
              <a:rect l="l" t="t" r="r" b="b"/>
              <a:pathLst>
                <a:path w="24129" h="897889">
                  <a:moveTo>
                    <a:pt x="0" y="0"/>
                  </a:moveTo>
                  <a:lnTo>
                    <a:pt x="0" y="833284"/>
                  </a:lnTo>
                  <a:lnTo>
                    <a:pt x="24129" y="897848"/>
                  </a:lnTo>
                  <a:lnTo>
                    <a:pt x="24129" y="74725"/>
                  </a:lnTo>
                  <a:lnTo>
                    <a:pt x="13970" y="44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9670" y="1820645"/>
              <a:ext cx="24130" cy="886460"/>
            </a:xfrm>
            <a:custGeom>
              <a:avLst/>
              <a:gdLst/>
              <a:ahLst/>
              <a:cxnLst/>
              <a:rect l="l" t="t" r="r" b="b"/>
              <a:pathLst>
                <a:path w="24129" h="886460">
                  <a:moveTo>
                    <a:pt x="0" y="0"/>
                  </a:moveTo>
                  <a:lnTo>
                    <a:pt x="0" y="823769"/>
                  </a:lnTo>
                  <a:lnTo>
                    <a:pt x="16509" y="867944"/>
                  </a:lnTo>
                  <a:lnTo>
                    <a:pt x="24129" y="886269"/>
                  </a:lnTo>
                  <a:lnTo>
                    <a:pt x="24129" y="70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2529" y="1887621"/>
              <a:ext cx="22860" cy="871219"/>
            </a:xfrm>
            <a:custGeom>
              <a:avLst/>
              <a:gdLst/>
              <a:ahLst/>
              <a:cxnLst/>
              <a:rect l="l" t="t" r="r" b="b"/>
              <a:pathLst>
                <a:path w="22859" h="871219">
                  <a:moveTo>
                    <a:pt x="0" y="0"/>
                  </a:moveTo>
                  <a:lnTo>
                    <a:pt x="0" y="816239"/>
                  </a:lnTo>
                  <a:lnTo>
                    <a:pt x="22860" y="871212"/>
                  </a:lnTo>
                  <a:lnTo>
                    <a:pt x="22860" y="66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34120" y="1950875"/>
              <a:ext cx="24130" cy="862965"/>
            </a:xfrm>
            <a:custGeom>
              <a:avLst/>
              <a:gdLst/>
              <a:ahLst/>
              <a:cxnLst/>
              <a:rect l="l" t="t" r="r" b="b"/>
              <a:pathLst>
                <a:path w="24129" h="862964">
                  <a:moveTo>
                    <a:pt x="0" y="0"/>
                  </a:moveTo>
                  <a:lnTo>
                    <a:pt x="0" y="804903"/>
                  </a:lnTo>
                  <a:lnTo>
                    <a:pt x="24129" y="862929"/>
                  </a:lnTo>
                  <a:lnTo>
                    <a:pt x="24129" y="69694"/>
                  </a:lnTo>
                  <a:lnTo>
                    <a:pt x="20320" y="59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5710" y="2013796"/>
              <a:ext cx="24130" cy="847725"/>
            </a:xfrm>
            <a:custGeom>
              <a:avLst/>
              <a:gdLst/>
              <a:ahLst/>
              <a:cxnLst/>
              <a:rect l="l" t="t" r="r" b="b"/>
              <a:pathLst>
                <a:path w="24129" h="847725">
                  <a:moveTo>
                    <a:pt x="0" y="0"/>
                  </a:moveTo>
                  <a:lnTo>
                    <a:pt x="0" y="793901"/>
                  </a:lnTo>
                  <a:lnTo>
                    <a:pt x="3810" y="803063"/>
                  </a:lnTo>
                  <a:lnTo>
                    <a:pt x="24130" y="847315"/>
                  </a:lnTo>
                  <a:lnTo>
                    <a:pt x="24130" y="6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77299" y="2071369"/>
              <a:ext cx="24130" cy="836930"/>
            </a:xfrm>
            <a:custGeom>
              <a:avLst/>
              <a:gdLst/>
              <a:ahLst/>
              <a:cxnLst/>
              <a:rect l="l" t="t" r="r" b="b"/>
              <a:pathLst>
                <a:path w="24129" h="836930">
                  <a:moveTo>
                    <a:pt x="0" y="0"/>
                  </a:moveTo>
                  <a:lnTo>
                    <a:pt x="0" y="784210"/>
                  </a:lnTo>
                  <a:lnTo>
                    <a:pt x="24129" y="836760"/>
                  </a:lnTo>
                  <a:lnTo>
                    <a:pt x="24129" y="60773"/>
                  </a:lnTo>
                  <a:lnTo>
                    <a:pt x="15240" y="40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98889" y="2126390"/>
              <a:ext cx="24130" cy="828040"/>
            </a:xfrm>
            <a:custGeom>
              <a:avLst/>
              <a:gdLst/>
              <a:ahLst/>
              <a:cxnLst/>
              <a:rect l="l" t="t" r="r" b="b"/>
              <a:pathLst>
                <a:path w="24129" h="828039">
                  <a:moveTo>
                    <a:pt x="0" y="0"/>
                  </a:moveTo>
                  <a:lnTo>
                    <a:pt x="0" y="776208"/>
                  </a:lnTo>
                  <a:lnTo>
                    <a:pt x="17779" y="814929"/>
                  </a:lnTo>
                  <a:lnTo>
                    <a:pt x="24129" y="827494"/>
                  </a:lnTo>
                  <a:lnTo>
                    <a:pt x="24129" y="54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0479" y="2175285"/>
              <a:ext cx="24130" cy="821690"/>
            </a:xfrm>
            <a:custGeom>
              <a:avLst/>
              <a:gdLst/>
              <a:ahLst/>
              <a:cxnLst/>
              <a:rect l="l" t="t" r="r" b="b"/>
              <a:pathLst>
                <a:path w="24129" h="821689">
                  <a:moveTo>
                    <a:pt x="0" y="0"/>
                  </a:moveTo>
                  <a:lnTo>
                    <a:pt x="0" y="773573"/>
                  </a:lnTo>
                  <a:lnTo>
                    <a:pt x="24129" y="821319"/>
                  </a:lnTo>
                  <a:lnTo>
                    <a:pt x="24129" y="54355"/>
                  </a:lnTo>
                  <a:lnTo>
                    <a:pt x="15240" y="3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3339" y="2226806"/>
              <a:ext cx="22860" cy="812800"/>
            </a:xfrm>
            <a:custGeom>
              <a:avLst/>
              <a:gdLst/>
              <a:ahLst/>
              <a:cxnLst/>
              <a:rect l="l" t="t" r="r" b="b"/>
              <a:pathLst>
                <a:path w="22859" h="812800">
                  <a:moveTo>
                    <a:pt x="0" y="0"/>
                  </a:moveTo>
                  <a:lnTo>
                    <a:pt x="0" y="767285"/>
                  </a:lnTo>
                  <a:lnTo>
                    <a:pt x="22859" y="812519"/>
                  </a:lnTo>
                  <a:lnTo>
                    <a:pt x="22859" y="5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64929" y="2274993"/>
              <a:ext cx="24130" cy="808355"/>
            </a:xfrm>
            <a:custGeom>
              <a:avLst/>
              <a:gdLst/>
              <a:ahLst/>
              <a:cxnLst/>
              <a:rect l="l" t="t" r="r" b="b"/>
              <a:pathLst>
                <a:path w="24129" h="808355">
                  <a:moveTo>
                    <a:pt x="0" y="0"/>
                  </a:moveTo>
                  <a:lnTo>
                    <a:pt x="0" y="761819"/>
                  </a:lnTo>
                  <a:lnTo>
                    <a:pt x="11429" y="784436"/>
                  </a:lnTo>
                  <a:lnTo>
                    <a:pt x="24129" y="807816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86520" y="2323179"/>
              <a:ext cx="24130" cy="799465"/>
            </a:xfrm>
            <a:custGeom>
              <a:avLst/>
              <a:gdLst/>
              <a:ahLst/>
              <a:cxnLst/>
              <a:rect l="l" t="t" r="r" b="b"/>
              <a:pathLst>
                <a:path w="24129" h="799464">
                  <a:moveTo>
                    <a:pt x="0" y="0"/>
                  </a:moveTo>
                  <a:lnTo>
                    <a:pt x="0" y="754953"/>
                  </a:lnTo>
                  <a:lnTo>
                    <a:pt x="24129" y="799375"/>
                  </a:lnTo>
                  <a:lnTo>
                    <a:pt x="24129" y="5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08110" y="2371365"/>
              <a:ext cx="24130" cy="791210"/>
            </a:xfrm>
            <a:custGeom>
              <a:avLst/>
              <a:gdLst/>
              <a:ahLst/>
              <a:cxnLst/>
              <a:rect l="l" t="t" r="r" b="b"/>
              <a:pathLst>
                <a:path w="24129" h="791210">
                  <a:moveTo>
                    <a:pt x="0" y="0"/>
                  </a:moveTo>
                  <a:lnTo>
                    <a:pt x="0" y="746512"/>
                  </a:lnTo>
                  <a:lnTo>
                    <a:pt x="24130" y="790933"/>
                  </a:lnTo>
                  <a:lnTo>
                    <a:pt x="24130" y="54616"/>
                  </a:lnTo>
                  <a:lnTo>
                    <a:pt x="15240" y="3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29699" y="2420095"/>
              <a:ext cx="24130" cy="777240"/>
            </a:xfrm>
            <a:custGeom>
              <a:avLst/>
              <a:gdLst/>
              <a:ahLst/>
              <a:cxnLst/>
              <a:rect l="l" t="t" r="r" b="b"/>
              <a:pathLst>
                <a:path w="24129" h="777239">
                  <a:moveTo>
                    <a:pt x="0" y="0"/>
                  </a:moveTo>
                  <a:lnTo>
                    <a:pt x="0" y="737528"/>
                  </a:lnTo>
                  <a:lnTo>
                    <a:pt x="2540" y="742204"/>
                  </a:lnTo>
                  <a:lnTo>
                    <a:pt x="24129" y="776958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1289" y="2470129"/>
              <a:ext cx="24130" cy="762000"/>
            </a:xfrm>
            <a:custGeom>
              <a:avLst/>
              <a:gdLst/>
              <a:ahLst/>
              <a:cxnLst/>
              <a:rect l="l" t="t" r="r" b="b"/>
              <a:pathLst>
                <a:path w="24129" h="762000">
                  <a:moveTo>
                    <a:pt x="0" y="0"/>
                  </a:moveTo>
                  <a:lnTo>
                    <a:pt x="0" y="722836"/>
                  </a:lnTo>
                  <a:lnTo>
                    <a:pt x="24129" y="761679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879" y="2520163"/>
              <a:ext cx="24130" cy="744855"/>
            </a:xfrm>
            <a:custGeom>
              <a:avLst/>
              <a:gdLst/>
              <a:ahLst/>
              <a:cxnLst/>
              <a:rect l="l" t="t" r="r" b="b"/>
              <a:pathLst>
                <a:path w="24129" h="744854">
                  <a:moveTo>
                    <a:pt x="0" y="0"/>
                  </a:moveTo>
                  <a:lnTo>
                    <a:pt x="0" y="707556"/>
                  </a:lnTo>
                  <a:lnTo>
                    <a:pt x="11429" y="725956"/>
                  </a:lnTo>
                  <a:lnTo>
                    <a:pt x="24129" y="744300"/>
                  </a:lnTo>
                  <a:lnTo>
                    <a:pt x="24129" y="5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95739" y="2573140"/>
              <a:ext cx="22860" cy="720725"/>
            </a:xfrm>
            <a:custGeom>
              <a:avLst/>
              <a:gdLst/>
              <a:ahLst/>
              <a:cxnLst/>
              <a:rect l="l" t="t" r="r" b="b"/>
              <a:pathLst>
                <a:path w="22859" h="720725">
                  <a:moveTo>
                    <a:pt x="0" y="0"/>
                  </a:moveTo>
                  <a:lnTo>
                    <a:pt x="0" y="689489"/>
                  </a:lnTo>
                  <a:lnTo>
                    <a:pt x="11429" y="705999"/>
                  </a:lnTo>
                  <a:lnTo>
                    <a:pt x="22859" y="720286"/>
                  </a:lnTo>
                  <a:lnTo>
                    <a:pt x="22859" y="59721"/>
                  </a:lnTo>
                  <a:lnTo>
                    <a:pt x="7619" y="1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17329" y="2629357"/>
              <a:ext cx="24130" cy="690245"/>
            </a:xfrm>
            <a:custGeom>
              <a:avLst/>
              <a:gdLst/>
              <a:ahLst/>
              <a:cxnLst/>
              <a:rect l="l" t="t" r="r" b="b"/>
              <a:pathLst>
                <a:path w="24129" h="690245">
                  <a:moveTo>
                    <a:pt x="0" y="0"/>
                  </a:moveTo>
                  <a:lnTo>
                    <a:pt x="0" y="662482"/>
                  </a:lnTo>
                  <a:lnTo>
                    <a:pt x="10160" y="675182"/>
                  </a:lnTo>
                  <a:lnTo>
                    <a:pt x="24129" y="690227"/>
                  </a:lnTo>
                  <a:lnTo>
                    <a:pt x="24129" y="68122"/>
                  </a:lnTo>
                  <a:lnTo>
                    <a:pt x="17779" y="49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8920" y="2689859"/>
              <a:ext cx="5080" cy="632460"/>
            </a:xfrm>
            <a:custGeom>
              <a:avLst/>
              <a:gdLst/>
              <a:ahLst/>
              <a:cxnLst/>
              <a:rect l="l" t="t" r="r" b="b"/>
              <a:pathLst>
                <a:path w="5079" h="632460">
                  <a:moveTo>
                    <a:pt x="0" y="0"/>
                  </a:moveTo>
                  <a:lnTo>
                    <a:pt x="0" y="626989"/>
                  </a:lnTo>
                  <a:lnTo>
                    <a:pt x="5079" y="632459"/>
                  </a:lnTo>
                  <a:lnTo>
                    <a:pt x="5079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42579" y="0"/>
              <a:ext cx="528320" cy="777240"/>
            </a:xfrm>
            <a:custGeom>
              <a:avLst/>
              <a:gdLst/>
              <a:ahLst/>
              <a:cxnLst/>
              <a:rect l="l" t="t" r="r" b="b"/>
              <a:pathLst>
                <a:path w="528320" h="777240">
                  <a:moveTo>
                    <a:pt x="528320" y="82550"/>
                  </a:moveTo>
                  <a:lnTo>
                    <a:pt x="523240" y="38100"/>
                  </a:lnTo>
                  <a:lnTo>
                    <a:pt x="519430" y="17780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0" y="406400"/>
                  </a:lnTo>
                  <a:lnTo>
                    <a:pt x="0" y="777240"/>
                  </a:lnTo>
                  <a:lnTo>
                    <a:pt x="420281" y="777240"/>
                  </a:lnTo>
                  <a:lnTo>
                    <a:pt x="421640" y="769620"/>
                  </a:lnTo>
                  <a:lnTo>
                    <a:pt x="483870" y="459740"/>
                  </a:lnTo>
                  <a:lnTo>
                    <a:pt x="493382" y="406400"/>
                  </a:lnTo>
                  <a:lnTo>
                    <a:pt x="499960" y="369570"/>
                  </a:lnTo>
                  <a:lnTo>
                    <a:pt x="509270" y="317500"/>
                  </a:lnTo>
                  <a:lnTo>
                    <a:pt x="524510" y="189230"/>
                  </a:lnTo>
                  <a:lnTo>
                    <a:pt x="528320" y="133350"/>
                  </a:lnTo>
                  <a:lnTo>
                    <a:pt x="528320" y="8255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42579" y="740410"/>
              <a:ext cx="427990" cy="407670"/>
            </a:xfrm>
            <a:custGeom>
              <a:avLst/>
              <a:gdLst/>
              <a:ahLst/>
              <a:cxnLst/>
              <a:rect l="l" t="t" r="r" b="b"/>
              <a:pathLst>
                <a:path w="427990" h="407669">
                  <a:moveTo>
                    <a:pt x="42750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364505" y="407669"/>
                  </a:lnTo>
                  <a:lnTo>
                    <a:pt x="372110" y="336550"/>
                  </a:lnTo>
                  <a:lnTo>
                    <a:pt x="393700" y="186689"/>
                  </a:lnTo>
                  <a:lnTo>
                    <a:pt x="421640" y="29210"/>
                  </a:lnTo>
                  <a:lnTo>
                    <a:pt x="427505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2579" y="1111249"/>
              <a:ext cx="368935" cy="407670"/>
            </a:xfrm>
            <a:custGeom>
              <a:avLst/>
              <a:gdLst/>
              <a:ahLst/>
              <a:cxnLst/>
              <a:rect l="l" t="t" r="r" b="b"/>
              <a:pathLst>
                <a:path w="368934" h="407669">
                  <a:moveTo>
                    <a:pt x="36844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324853" y="407670"/>
                  </a:lnTo>
                  <a:lnTo>
                    <a:pt x="368443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42579" y="1482090"/>
              <a:ext cx="328930" cy="406400"/>
            </a:xfrm>
            <a:custGeom>
              <a:avLst/>
              <a:gdLst/>
              <a:ahLst/>
              <a:cxnLst/>
              <a:rect l="l" t="t" r="r" b="b"/>
              <a:pathLst>
                <a:path w="328929" h="406400">
                  <a:moveTo>
                    <a:pt x="32879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5337" y="406400"/>
                  </a:lnTo>
                  <a:lnTo>
                    <a:pt x="328791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2579" y="1851659"/>
              <a:ext cx="289560" cy="407670"/>
            </a:xfrm>
            <a:custGeom>
              <a:avLst/>
              <a:gdLst/>
              <a:ahLst/>
              <a:cxnLst/>
              <a:rect l="l" t="t" r="r" b="b"/>
              <a:pathLst>
                <a:path w="289559" h="407669">
                  <a:moveTo>
                    <a:pt x="289275" y="0"/>
                  </a:moveTo>
                  <a:lnTo>
                    <a:pt x="0" y="0"/>
                  </a:lnTo>
                  <a:lnTo>
                    <a:pt x="0" y="407669"/>
                  </a:lnTo>
                  <a:lnTo>
                    <a:pt x="245685" y="407669"/>
                  </a:lnTo>
                  <a:lnTo>
                    <a:pt x="289275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2579" y="2222500"/>
              <a:ext cx="250190" cy="407670"/>
            </a:xfrm>
            <a:custGeom>
              <a:avLst/>
              <a:gdLst/>
              <a:ahLst/>
              <a:cxnLst/>
              <a:rect l="l" t="t" r="r" b="b"/>
              <a:pathLst>
                <a:path w="250190" h="407669">
                  <a:moveTo>
                    <a:pt x="249623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95718" y="407670"/>
                  </a:lnTo>
                  <a:lnTo>
                    <a:pt x="238760" y="101600"/>
                  </a:lnTo>
                  <a:lnTo>
                    <a:pt x="249623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42579" y="2593340"/>
              <a:ext cx="201295" cy="407670"/>
            </a:xfrm>
            <a:custGeom>
              <a:avLst/>
              <a:gdLst/>
              <a:ahLst/>
              <a:cxnLst/>
              <a:rect l="l" t="t" r="r" b="b"/>
              <a:pathLst>
                <a:path w="201295" h="407669">
                  <a:moveTo>
                    <a:pt x="200898" y="0"/>
                  </a:moveTo>
                  <a:lnTo>
                    <a:pt x="0" y="0"/>
                  </a:lnTo>
                  <a:lnTo>
                    <a:pt x="0" y="407670"/>
                  </a:lnTo>
                  <a:lnTo>
                    <a:pt x="137428" y="407670"/>
                  </a:lnTo>
                  <a:lnTo>
                    <a:pt x="170179" y="218439"/>
                  </a:lnTo>
                  <a:lnTo>
                    <a:pt x="200898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42579" y="2964179"/>
              <a:ext cx="144145" cy="370840"/>
            </a:xfrm>
            <a:custGeom>
              <a:avLst/>
              <a:gdLst/>
              <a:ahLst/>
              <a:cxnLst/>
              <a:rect l="l" t="t" r="r" b="b"/>
              <a:pathLst>
                <a:path w="144145" h="370839">
                  <a:moveTo>
                    <a:pt x="143803" y="0"/>
                  </a:moveTo>
                  <a:lnTo>
                    <a:pt x="0" y="0"/>
                  </a:lnTo>
                  <a:lnTo>
                    <a:pt x="0" y="360680"/>
                  </a:lnTo>
                  <a:lnTo>
                    <a:pt x="27940" y="368300"/>
                  </a:lnTo>
                  <a:lnTo>
                    <a:pt x="38100" y="370840"/>
                  </a:lnTo>
                  <a:lnTo>
                    <a:pt x="46990" y="370840"/>
                  </a:lnTo>
                  <a:lnTo>
                    <a:pt x="50800" y="369570"/>
                  </a:lnTo>
                  <a:lnTo>
                    <a:pt x="54610" y="369570"/>
                  </a:lnTo>
                  <a:lnTo>
                    <a:pt x="58420" y="367030"/>
                  </a:lnTo>
                  <a:lnTo>
                    <a:pt x="59690" y="365760"/>
                  </a:lnTo>
                  <a:lnTo>
                    <a:pt x="63500" y="363220"/>
                  </a:lnTo>
                  <a:lnTo>
                    <a:pt x="64770" y="360680"/>
                  </a:lnTo>
                  <a:lnTo>
                    <a:pt x="67310" y="356870"/>
                  </a:lnTo>
                  <a:lnTo>
                    <a:pt x="71120" y="353060"/>
                  </a:lnTo>
                  <a:lnTo>
                    <a:pt x="73660" y="342900"/>
                  </a:lnTo>
                  <a:lnTo>
                    <a:pt x="77470" y="330200"/>
                  </a:lnTo>
                  <a:lnTo>
                    <a:pt x="83820" y="298450"/>
                  </a:lnTo>
                  <a:lnTo>
                    <a:pt x="105410" y="198120"/>
                  </a:lnTo>
                  <a:lnTo>
                    <a:pt x="135890" y="45720"/>
                  </a:lnTo>
                  <a:lnTo>
                    <a:pt x="143803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54010" y="2540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30193"/>
                  </a:lnTo>
                  <a:lnTo>
                    <a:pt x="3810" y="3332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C8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6550" y="2539"/>
              <a:ext cx="5080" cy="3333750"/>
            </a:xfrm>
            <a:custGeom>
              <a:avLst/>
              <a:gdLst/>
              <a:ahLst/>
              <a:cxnLst/>
              <a:rect l="l" t="t" r="r" b="b"/>
              <a:pathLst>
                <a:path w="5079" h="3333750">
                  <a:moveTo>
                    <a:pt x="5080" y="0"/>
                  </a:moveTo>
                  <a:lnTo>
                    <a:pt x="0" y="0"/>
                  </a:lnTo>
                  <a:lnTo>
                    <a:pt x="0" y="3331210"/>
                  </a:lnTo>
                  <a:lnTo>
                    <a:pt x="203" y="3331210"/>
                  </a:lnTo>
                  <a:lnTo>
                    <a:pt x="203" y="3332480"/>
                  </a:lnTo>
                  <a:lnTo>
                    <a:pt x="2527" y="3332480"/>
                  </a:lnTo>
                  <a:lnTo>
                    <a:pt x="2527" y="3333750"/>
                  </a:lnTo>
                  <a:lnTo>
                    <a:pt x="5080" y="3333750"/>
                  </a:lnTo>
                  <a:lnTo>
                    <a:pt x="5080" y="3332480"/>
                  </a:lnTo>
                  <a:lnTo>
                    <a:pt x="5080" y="33312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D8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60360" y="2540"/>
              <a:ext cx="3810" cy="3334385"/>
            </a:xfrm>
            <a:custGeom>
              <a:avLst/>
              <a:gdLst/>
              <a:ahLst/>
              <a:cxnLst/>
              <a:rect l="l" t="t" r="r" b="b"/>
              <a:pathLst>
                <a:path w="3809" h="3334385">
                  <a:moveTo>
                    <a:pt x="3810" y="0"/>
                  </a:moveTo>
                  <a:lnTo>
                    <a:pt x="0" y="0"/>
                  </a:lnTo>
                  <a:lnTo>
                    <a:pt x="0" y="3333749"/>
                  </a:lnTo>
                  <a:lnTo>
                    <a:pt x="2540" y="3333749"/>
                  </a:lnTo>
                  <a:lnTo>
                    <a:pt x="3810" y="333438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4170" y="2540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09" y="0"/>
                  </a:moveTo>
                  <a:lnTo>
                    <a:pt x="0" y="0"/>
                  </a:lnTo>
                  <a:lnTo>
                    <a:pt x="0" y="3334384"/>
                  </a:lnTo>
                  <a:lnTo>
                    <a:pt x="1270" y="3335019"/>
                  </a:lnTo>
                  <a:lnTo>
                    <a:pt x="3809" y="33350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67979" y="2539"/>
              <a:ext cx="3810" cy="3335020"/>
            </a:xfrm>
            <a:custGeom>
              <a:avLst/>
              <a:gdLst/>
              <a:ahLst/>
              <a:cxnLst/>
              <a:rect l="l" t="t" r="r" b="b"/>
              <a:pathLst>
                <a:path w="3809" h="3335020">
                  <a:moveTo>
                    <a:pt x="3810" y="0"/>
                  </a:moveTo>
                  <a:lnTo>
                    <a:pt x="0" y="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0" y="3335020"/>
                  </a:lnTo>
                  <a:lnTo>
                    <a:pt x="635" y="3335020"/>
                  </a:lnTo>
                  <a:lnTo>
                    <a:pt x="635" y="3333750"/>
                  </a:lnTo>
                  <a:lnTo>
                    <a:pt x="2540" y="3333750"/>
                  </a:lnTo>
                  <a:lnTo>
                    <a:pt x="2540" y="3332480"/>
                  </a:lnTo>
                  <a:lnTo>
                    <a:pt x="3810" y="33324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9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1790" y="2539"/>
              <a:ext cx="3810" cy="3332479"/>
            </a:xfrm>
            <a:custGeom>
              <a:avLst/>
              <a:gdLst/>
              <a:ahLst/>
              <a:cxnLst/>
              <a:rect l="l" t="t" r="r" b="b"/>
              <a:pathLst>
                <a:path w="3809" h="3332479">
                  <a:moveTo>
                    <a:pt x="3810" y="0"/>
                  </a:moveTo>
                  <a:lnTo>
                    <a:pt x="0" y="0"/>
                  </a:lnTo>
                  <a:lnTo>
                    <a:pt x="0" y="3329940"/>
                  </a:lnTo>
                  <a:lnTo>
                    <a:pt x="0" y="3331210"/>
                  </a:lnTo>
                  <a:lnTo>
                    <a:pt x="0" y="3332480"/>
                  </a:lnTo>
                  <a:lnTo>
                    <a:pt x="635" y="3332480"/>
                  </a:lnTo>
                  <a:lnTo>
                    <a:pt x="635" y="3331210"/>
                  </a:lnTo>
                  <a:lnTo>
                    <a:pt x="2540" y="3331210"/>
                  </a:lnTo>
                  <a:lnTo>
                    <a:pt x="2540" y="3329940"/>
                  </a:lnTo>
                  <a:lnTo>
                    <a:pt x="3810" y="33299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75599" y="2540"/>
              <a:ext cx="3810" cy="3327400"/>
            </a:xfrm>
            <a:custGeom>
              <a:avLst/>
              <a:gdLst/>
              <a:ahLst/>
              <a:cxnLst/>
              <a:rect l="l" t="t" r="r" b="b"/>
              <a:pathLst>
                <a:path w="3809" h="3327400">
                  <a:moveTo>
                    <a:pt x="3809" y="0"/>
                  </a:moveTo>
                  <a:lnTo>
                    <a:pt x="0" y="0"/>
                  </a:lnTo>
                  <a:lnTo>
                    <a:pt x="0" y="3327399"/>
                  </a:lnTo>
                  <a:lnTo>
                    <a:pt x="3809" y="33159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8139" y="2540"/>
              <a:ext cx="5080" cy="3335020"/>
            </a:xfrm>
            <a:custGeom>
              <a:avLst/>
              <a:gdLst/>
              <a:ahLst/>
              <a:cxnLst/>
              <a:rect l="l" t="t" r="r" b="b"/>
              <a:pathLst>
                <a:path w="5079" h="3335020">
                  <a:moveTo>
                    <a:pt x="5079" y="3294380"/>
                  </a:moveTo>
                  <a:lnTo>
                    <a:pt x="2539" y="3307080"/>
                  </a:lnTo>
                  <a:lnTo>
                    <a:pt x="1269" y="3315969"/>
                  </a:lnTo>
                  <a:lnTo>
                    <a:pt x="0" y="3319779"/>
                  </a:lnTo>
                  <a:lnTo>
                    <a:pt x="0" y="3335019"/>
                  </a:lnTo>
                  <a:lnTo>
                    <a:pt x="5079" y="3335019"/>
                  </a:lnTo>
                  <a:lnTo>
                    <a:pt x="5079" y="3294380"/>
                  </a:lnTo>
                  <a:close/>
                </a:path>
                <a:path w="5079" h="3335020">
                  <a:moveTo>
                    <a:pt x="5079" y="0"/>
                  </a:moveTo>
                  <a:lnTo>
                    <a:pt x="0" y="0"/>
                  </a:lnTo>
                  <a:lnTo>
                    <a:pt x="0" y="3319779"/>
                  </a:lnTo>
                  <a:lnTo>
                    <a:pt x="5079" y="32943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1950" y="2539"/>
              <a:ext cx="3810" cy="3300729"/>
            </a:xfrm>
            <a:custGeom>
              <a:avLst/>
              <a:gdLst/>
              <a:ahLst/>
              <a:cxnLst/>
              <a:rect l="l" t="t" r="r" b="b"/>
              <a:pathLst>
                <a:path w="3809" h="3300729">
                  <a:moveTo>
                    <a:pt x="3810" y="0"/>
                  </a:moveTo>
                  <a:lnTo>
                    <a:pt x="0" y="0"/>
                  </a:lnTo>
                  <a:lnTo>
                    <a:pt x="0" y="3277870"/>
                  </a:lnTo>
                  <a:lnTo>
                    <a:pt x="0" y="3294380"/>
                  </a:lnTo>
                  <a:lnTo>
                    <a:pt x="0" y="3300730"/>
                  </a:lnTo>
                  <a:lnTo>
                    <a:pt x="635" y="3300730"/>
                  </a:lnTo>
                  <a:lnTo>
                    <a:pt x="635" y="3294380"/>
                  </a:lnTo>
                  <a:lnTo>
                    <a:pt x="2540" y="3294380"/>
                  </a:lnTo>
                  <a:lnTo>
                    <a:pt x="2540" y="3277870"/>
                  </a:lnTo>
                  <a:lnTo>
                    <a:pt x="3810" y="3277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0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85760" y="2539"/>
              <a:ext cx="3810" cy="3277870"/>
            </a:xfrm>
            <a:custGeom>
              <a:avLst/>
              <a:gdLst/>
              <a:ahLst/>
              <a:cxnLst/>
              <a:rect l="l" t="t" r="r" b="b"/>
              <a:pathLst>
                <a:path w="3809" h="3277870">
                  <a:moveTo>
                    <a:pt x="3810" y="0"/>
                  </a:moveTo>
                  <a:lnTo>
                    <a:pt x="0" y="0"/>
                  </a:lnTo>
                  <a:lnTo>
                    <a:pt x="0" y="3247390"/>
                  </a:lnTo>
                  <a:lnTo>
                    <a:pt x="0" y="3261360"/>
                  </a:lnTo>
                  <a:lnTo>
                    <a:pt x="0" y="3277870"/>
                  </a:lnTo>
                  <a:lnTo>
                    <a:pt x="1270" y="3277870"/>
                  </a:lnTo>
                  <a:lnTo>
                    <a:pt x="1270" y="3261360"/>
                  </a:lnTo>
                  <a:lnTo>
                    <a:pt x="3162" y="3261360"/>
                  </a:lnTo>
                  <a:lnTo>
                    <a:pt x="3162" y="3247390"/>
                  </a:lnTo>
                  <a:lnTo>
                    <a:pt x="3810" y="32473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89570" y="2540"/>
              <a:ext cx="3810" cy="3247390"/>
            </a:xfrm>
            <a:custGeom>
              <a:avLst/>
              <a:gdLst/>
              <a:ahLst/>
              <a:cxnLst/>
              <a:rect l="l" t="t" r="r" b="b"/>
              <a:pathLst>
                <a:path w="3809" h="3247390">
                  <a:moveTo>
                    <a:pt x="3809" y="0"/>
                  </a:moveTo>
                  <a:lnTo>
                    <a:pt x="0" y="0"/>
                  </a:lnTo>
                  <a:lnTo>
                    <a:pt x="0" y="3247208"/>
                  </a:lnTo>
                  <a:lnTo>
                    <a:pt x="3809" y="32047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93379" y="2540"/>
              <a:ext cx="3810" cy="3204845"/>
            </a:xfrm>
            <a:custGeom>
              <a:avLst/>
              <a:gdLst/>
              <a:ahLst/>
              <a:cxnLst/>
              <a:rect l="l" t="t" r="r" b="b"/>
              <a:pathLst>
                <a:path w="3809" h="3204845">
                  <a:moveTo>
                    <a:pt x="3810" y="0"/>
                  </a:moveTo>
                  <a:lnTo>
                    <a:pt x="0" y="0"/>
                  </a:lnTo>
                  <a:lnTo>
                    <a:pt x="0" y="3204754"/>
                  </a:lnTo>
                  <a:lnTo>
                    <a:pt x="3810" y="316229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97189" y="2540"/>
              <a:ext cx="3810" cy="3162300"/>
            </a:xfrm>
            <a:custGeom>
              <a:avLst/>
              <a:gdLst/>
              <a:ahLst/>
              <a:cxnLst/>
              <a:rect l="l" t="t" r="r" b="b"/>
              <a:pathLst>
                <a:path w="3809" h="3162300">
                  <a:moveTo>
                    <a:pt x="3809" y="0"/>
                  </a:moveTo>
                  <a:lnTo>
                    <a:pt x="0" y="0"/>
                  </a:lnTo>
                  <a:lnTo>
                    <a:pt x="0" y="3162299"/>
                  </a:lnTo>
                  <a:lnTo>
                    <a:pt x="3809" y="312713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9729" y="2540"/>
              <a:ext cx="5080" cy="3139440"/>
            </a:xfrm>
            <a:custGeom>
              <a:avLst/>
              <a:gdLst/>
              <a:ahLst/>
              <a:cxnLst/>
              <a:rect l="l" t="t" r="r" b="b"/>
              <a:pathLst>
                <a:path w="5079" h="3139440">
                  <a:moveTo>
                    <a:pt x="5079" y="0"/>
                  </a:moveTo>
                  <a:lnTo>
                    <a:pt x="0" y="0"/>
                  </a:lnTo>
                  <a:lnTo>
                    <a:pt x="0" y="3138853"/>
                  </a:lnTo>
                  <a:lnTo>
                    <a:pt x="5079" y="309196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39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03539" y="2540"/>
              <a:ext cx="3810" cy="3103880"/>
            </a:xfrm>
            <a:custGeom>
              <a:avLst/>
              <a:gdLst/>
              <a:ahLst/>
              <a:cxnLst/>
              <a:rect l="l" t="t" r="r" b="b"/>
              <a:pathLst>
                <a:path w="3809" h="3103880">
                  <a:moveTo>
                    <a:pt x="3809" y="0"/>
                  </a:moveTo>
                  <a:lnTo>
                    <a:pt x="0" y="0"/>
                  </a:lnTo>
                  <a:lnTo>
                    <a:pt x="0" y="3103684"/>
                  </a:lnTo>
                  <a:lnTo>
                    <a:pt x="3809" y="30685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07349" y="2540"/>
              <a:ext cx="3810" cy="3068955"/>
            </a:xfrm>
            <a:custGeom>
              <a:avLst/>
              <a:gdLst/>
              <a:ahLst/>
              <a:cxnLst/>
              <a:rect l="l" t="t" r="r" b="b"/>
              <a:pathLst>
                <a:path w="3809" h="3068955">
                  <a:moveTo>
                    <a:pt x="3809" y="0"/>
                  </a:moveTo>
                  <a:lnTo>
                    <a:pt x="0" y="0"/>
                  </a:lnTo>
                  <a:lnTo>
                    <a:pt x="0" y="3068515"/>
                  </a:lnTo>
                  <a:lnTo>
                    <a:pt x="3809" y="30333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11160" y="2539"/>
              <a:ext cx="3810" cy="3032760"/>
            </a:xfrm>
            <a:custGeom>
              <a:avLst/>
              <a:gdLst/>
              <a:ahLst/>
              <a:cxnLst/>
              <a:rect l="l" t="t" r="r" b="b"/>
              <a:pathLst>
                <a:path w="3809" h="3032760">
                  <a:moveTo>
                    <a:pt x="3810" y="0"/>
                  </a:moveTo>
                  <a:lnTo>
                    <a:pt x="0" y="0"/>
                  </a:lnTo>
                  <a:lnTo>
                    <a:pt x="0" y="2995930"/>
                  </a:lnTo>
                  <a:lnTo>
                    <a:pt x="0" y="3009900"/>
                  </a:lnTo>
                  <a:lnTo>
                    <a:pt x="0" y="3032760"/>
                  </a:lnTo>
                  <a:lnTo>
                    <a:pt x="1295" y="3032760"/>
                  </a:lnTo>
                  <a:lnTo>
                    <a:pt x="1295" y="3009900"/>
                  </a:lnTo>
                  <a:lnTo>
                    <a:pt x="3162" y="3009900"/>
                  </a:lnTo>
                  <a:lnTo>
                    <a:pt x="3162" y="2995930"/>
                  </a:lnTo>
                  <a:lnTo>
                    <a:pt x="3810" y="29959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4970" y="2540"/>
              <a:ext cx="3810" cy="2995930"/>
            </a:xfrm>
            <a:custGeom>
              <a:avLst/>
              <a:gdLst/>
              <a:ahLst/>
              <a:cxnLst/>
              <a:rect l="l" t="t" r="r" b="b"/>
              <a:pathLst>
                <a:path w="3809" h="2995930">
                  <a:moveTo>
                    <a:pt x="3809" y="0"/>
                  </a:moveTo>
                  <a:lnTo>
                    <a:pt x="0" y="0"/>
                  </a:lnTo>
                  <a:lnTo>
                    <a:pt x="0" y="2995657"/>
                  </a:lnTo>
                  <a:lnTo>
                    <a:pt x="3809" y="295293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8779" y="2540"/>
              <a:ext cx="3810" cy="2953385"/>
            </a:xfrm>
            <a:custGeom>
              <a:avLst/>
              <a:gdLst/>
              <a:ahLst/>
              <a:cxnLst/>
              <a:rect l="l" t="t" r="r" b="b"/>
              <a:pathLst>
                <a:path w="3809" h="2953385">
                  <a:moveTo>
                    <a:pt x="3810" y="0"/>
                  </a:moveTo>
                  <a:lnTo>
                    <a:pt x="0" y="0"/>
                  </a:lnTo>
                  <a:lnTo>
                    <a:pt x="0" y="2952931"/>
                  </a:lnTo>
                  <a:lnTo>
                    <a:pt x="3810" y="291020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21320" y="2540"/>
              <a:ext cx="5080" cy="2924810"/>
            </a:xfrm>
            <a:custGeom>
              <a:avLst/>
              <a:gdLst/>
              <a:ahLst/>
              <a:cxnLst/>
              <a:rect l="l" t="t" r="r" b="b"/>
              <a:pathLst>
                <a:path w="5079" h="2924810">
                  <a:moveTo>
                    <a:pt x="5079" y="0"/>
                  </a:moveTo>
                  <a:lnTo>
                    <a:pt x="0" y="0"/>
                  </a:lnTo>
                  <a:lnTo>
                    <a:pt x="0" y="2924447"/>
                  </a:lnTo>
                  <a:lnTo>
                    <a:pt x="5079" y="286747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25129" y="2540"/>
              <a:ext cx="3810" cy="2882265"/>
            </a:xfrm>
            <a:custGeom>
              <a:avLst/>
              <a:gdLst/>
              <a:ahLst/>
              <a:cxnLst/>
              <a:rect l="l" t="t" r="r" b="b"/>
              <a:pathLst>
                <a:path w="3809" h="2882265">
                  <a:moveTo>
                    <a:pt x="3810" y="0"/>
                  </a:moveTo>
                  <a:lnTo>
                    <a:pt x="0" y="0"/>
                  </a:lnTo>
                  <a:lnTo>
                    <a:pt x="0" y="2881720"/>
                  </a:lnTo>
                  <a:lnTo>
                    <a:pt x="3810" y="2838994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28940" y="2539"/>
              <a:ext cx="3810" cy="2838450"/>
            </a:xfrm>
            <a:custGeom>
              <a:avLst/>
              <a:gdLst/>
              <a:ahLst/>
              <a:cxnLst/>
              <a:rect l="l" t="t" r="r" b="b"/>
              <a:pathLst>
                <a:path w="3809" h="2838450">
                  <a:moveTo>
                    <a:pt x="3810" y="0"/>
                  </a:moveTo>
                  <a:lnTo>
                    <a:pt x="0" y="0"/>
                  </a:lnTo>
                  <a:lnTo>
                    <a:pt x="0" y="2792730"/>
                  </a:lnTo>
                  <a:lnTo>
                    <a:pt x="0" y="2810510"/>
                  </a:lnTo>
                  <a:lnTo>
                    <a:pt x="0" y="2838450"/>
                  </a:lnTo>
                  <a:lnTo>
                    <a:pt x="1282" y="2838450"/>
                  </a:lnTo>
                  <a:lnTo>
                    <a:pt x="1282" y="2810510"/>
                  </a:lnTo>
                  <a:lnTo>
                    <a:pt x="3187" y="2810510"/>
                  </a:lnTo>
                  <a:lnTo>
                    <a:pt x="3187" y="2792730"/>
                  </a:lnTo>
                  <a:lnTo>
                    <a:pt x="3810" y="279273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7A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32749" y="2540"/>
              <a:ext cx="3810" cy="2793365"/>
            </a:xfrm>
            <a:custGeom>
              <a:avLst/>
              <a:gdLst/>
              <a:ahLst/>
              <a:cxnLst/>
              <a:rect l="l" t="t" r="r" b="b"/>
              <a:pathLst>
                <a:path w="3809" h="2793365">
                  <a:moveTo>
                    <a:pt x="3809" y="0"/>
                  </a:moveTo>
                  <a:lnTo>
                    <a:pt x="0" y="0"/>
                  </a:lnTo>
                  <a:lnTo>
                    <a:pt x="0" y="2793138"/>
                  </a:lnTo>
                  <a:lnTo>
                    <a:pt x="3809" y="274102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6560" y="2540"/>
              <a:ext cx="3810" cy="2741295"/>
            </a:xfrm>
            <a:custGeom>
              <a:avLst/>
              <a:gdLst/>
              <a:ahLst/>
              <a:cxnLst/>
              <a:rect l="l" t="t" r="r" b="b"/>
              <a:pathLst>
                <a:path w="3809" h="2741295">
                  <a:moveTo>
                    <a:pt x="3810" y="0"/>
                  </a:moveTo>
                  <a:lnTo>
                    <a:pt x="0" y="0"/>
                  </a:lnTo>
                  <a:lnTo>
                    <a:pt x="0" y="2741022"/>
                  </a:lnTo>
                  <a:lnTo>
                    <a:pt x="3810" y="268890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0370" y="2540"/>
              <a:ext cx="3810" cy="2689225"/>
            </a:xfrm>
            <a:custGeom>
              <a:avLst/>
              <a:gdLst/>
              <a:ahLst/>
              <a:cxnLst/>
              <a:rect l="l" t="t" r="r" b="b"/>
              <a:pathLst>
                <a:path w="3809" h="2689225">
                  <a:moveTo>
                    <a:pt x="3809" y="0"/>
                  </a:moveTo>
                  <a:lnTo>
                    <a:pt x="0" y="0"/>
                  </a:lnTo>
                  <a:lnTo>
                    <a:pt x="0" y="2688907"/>
                  </a:lnTo>
                  <a:lnTo>
                    <a:pt x="3809" y="2636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8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42910" y="2540"/>
              <a:ext cx="5080" cy="2654300"/>
            </a:xfrm>
            <a:custGeom>
              <a:avLst/>
              <a:gdLst/>
              <a:ahLst/>
              <a:cxnLst/>
              <a:rect l="l" t="t" r="r" b="b"/>
              <a:pathLst>
                <a:path w="5079" h="2654300">
                  <a:moveTo>
                    <a:pt x="5080" y="0"/>
                  </a:moveTo>
                  <a:lnTo>
                    <a:pt x="0" y="0"/>
                  </a:lnTo>
                  <a:lnTo>
                    <a:pt x="0" y="2654163"/>
                  </a:lnTo>
                  <a:lnTo>
                    <a:pt x="5080" y="258467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9A9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46720" y="2540"/>
              <a:ext cx="3810" cy="2602230"/>
            </a:xfrm>
            <a:custGeom>
              <a:avLst/>
              <a:gdLst/>
              <a:ahLst/>
              <a:cxnLst/>
              <a:rect l="l" t="t" r="r" b="b"/>
              <a:pathLst>
                <a:path w="3809" h="2602230">
                  <a:moveTo>
                    <a:pt x="3809" y="0"/>
                  </a:moveTo>
                  <a:lnTo>
                    <a:pt x="0" y="0"/>
                  </a:lnTo>
                  <a:lnTo>
                    <a:pt x="0" y="2602048"/>
                  </a:lnTo>
                  <a:lnTo>
                    <a:pt x="3809" y="254993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50529" y="2540"/>
              <a:ext cx="3810" cy="2550160"/>
            </a:xfrm>
            <a:custGeom>
              <a:avLst/>
              <a:gdLst/>
              <a:ahLst/>
              <a:cxnLst/>
              <a:rect l="l" t="t" r="r" b="b"/>
              <a:pathLst>
                <a:path w="3809" h="2550160">
                  <a:moveTo>
                    <a:pt x="3810" y="0"/>
                  </a:moveTo>
                  <a:lnTo>
                    <a:pt x="0" y="0"/>
                  </a:lnTo>
                  <a:lnTo>
                    <a:pt x="0" y="2549933"/>
                  </a:lnTo>
                  <a:lnTo>
                    <a:pt x="3810" y="249781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54339" y="2540"/>
              <a:ext cx="3810" cy="2498090"/>
            </a:xfrm>
            <a:custGeom>
              <a:avLst/>
              <a:gdLst/>
              <a:ahLst/>
              <a:cxnLst/>
              <a:rect l="l" t="t" r="r" b="b"/>
              <a:pathLst>
                <a:path w="3809" h="2498090">
                  <a:moveTo>
                    <a:pt x="3809" y="0"/>
                  </a:moveTo>
                  <a:lnTo>
                    <a:pt x="0" y="0"/>
                  </a:lnTo>
                  <a:lnTo>
                    <a:pt x="0" y="2497817"/>
                  </a:lnTo>
                  <a:lnTo>
                    <a:pt x="3809" y="244570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58149" y="2540"/>
              <a:ext cx="3810" cy="2446020"/>
            </a:xfrm>
            <a:custGeom>
              <a:avLst/>
              <a:gdLst/>
              <a:ahLst/>
              <a:cxnLst/>
              <a:rect l="l" t="t" r="r" b="b"/>
              <a:pathLst>
                <a:path w="3809" h="2446020">
                  <a:moveTo>
                    <a:pt x="3809" y="0"/>
                  </a:moveTo>
                  <a:lnTo>
                    <a:pt x="0" y="0"/>
                  </a:lnTo>
                  <a:lnTo>
                    <a:pt x="0" y="2445702"/>
                  </a:lnTo>
                  <a:lnTo>
                    <a:pt x="3809" y="239358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1960" y="2540"/>
              <a:ext cx="3810" cy="2393950"/>
            </a:xfrm>
            <a:custGeom>
              <a:avLst/>
              <a:gdLst/>
              <a:ahLst/>
              <a:cxnLst/>
              <a:rect l="l" t="t" r="r" b="b"/>
              <a:pathLst>
                <a:path w="3809" h="2393950">
                  <a:moveTo>
                    <a:pt x="3810" y="0"/>
                  </a:moveTo>
                  <a:lnTo>
                    <a:pt x="0" y="0"/>
                  </a:lnTo>
                  <a:lnTo>
                    <a:pt x="0" y="2393587"/>
                  </a:lnTo>
                  <a:lnTo>
                    <a:pt x="3810" y="234147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64500" y="2539"/>
              <a:ext cx="5080" cy="2358390"/>
            </a:xfrm>
            <a:custGeom>
              <a:avLst/>
              <a:gdLst/>
              <a:ahLst/>
              <a:cxnLst/>
              <a:rect l="l" t="t" r="r" b="b"/>
              <a:pathLst>
                <a:path w="5079" h="2358390">
                  <a:moveTo>
                    <a:pt x="5080" y="0"/>
                  </a:moveTo>
                  <a:lnTo>
                    <a:pt x="0" y="0"/>
                  </a:lnTo>
                  <a:lnTo>
                    <a:pt x="0" y="2278380"/>
                  </a:lnTo>
                  <a:lnTo>
                    <a:pt x="0" y="2324100"/>
                  </a:lnTo>
                  <a:lnTo>
                    <a:pt x="0" y="2358390"/>
                  </a:lnTo>
                  <a:lnTo>
                    <a:pt x="1282" y="2358390"/>
                  </a:lnTo>
                  <a:lnTo>
                    <a:pt x="1282" y="2324100"/>
                  </a:lnTo>
                  <a:lnTo>
                    <a:pt x="3810" y="2324100"/>
                  </a:lnTo>
                  <a:lnTo>
                    <a:pt x="3810" y="2278380"/>
                  </a:lnTo>
                  <a:lnTo>
                    <a:pt x="5080" y="22783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CB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68310" y="2540"/>
              <a:ext cx="3810" cy="2301875"/>
            </a:xfrm>
            <a:custGeom>
              <a:avLst/>
              <a:gdLst/>
              <a:ahLst/>
              <a:cxnLst/>
              <a:rect l="l" t="t" r="r" b="b"/>
              <a:pathLst>
                <a:path w="3809" h="2301875">
                  <a:moveTo>
                    <a:pt x="3810" y="0"/>
                  </a:moveTo>
                  <a:lnTo>
                    <a:pt x="0" y="0"/>
                  </a:lnTo>
                  <a:lnTo>
                    <a:pt x="0" y="2301401"/>
                  </a:lnTo>
                  <a:lnTo>
                    <a:pt x="3810" y="22333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72120" y="2540"/>
              <a:ext cx="3810" cy="2233930"/>
            </a:xfrm>
            <a:custGeom>
              <a:avLst/>
              <a:gdLst/>
              <a:ahLst/>
              <a:cxnLst/>
              <a:rect l="l" t="t" r="r" b="b"/>
              <a:pathLst>
                <a:path w="3809" h="2233930">
                  <a:moveTo>
                    <a:pt x="3809" y="0"/>
                  </a:moveTo>
                  <a:lnTo>
                    <a:pt x="0" y="0"/>
                  </a:lnTo>
                  <a:lnTo>
                    <a:pt x="0" y="2233306"/>
                  </a:lnTo>
                  <a:lnTo>
                    <a:pt x="3809" y="2165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5929" y="2540"/>
              <a:ext cx="3810" cy="2165350"/>
            </a:xfrm>
            <a:custGeom>
              <a:avLst/>
              <a:gdLst/>
              <a:ahLst/>
              <a:cxnLst/>
              <a:rect l="l" t="t" r="r" b="b"/>
              <a:pathLst>
                <a:path w="3809" h="2165350">
                  <a:moveTo>
                    <a:pt x="3810" y="0"/>
                  </a:moveTo>
                  <a:lnTo>
                    <a:pt x="0" y="0"/>
                  </a:lnTo>
                  <a:lnTo>
                    <a:pt x="0" y="2165211"/>
                  </a:lnTo>
                  <a:lnTo>
                    <a:pt x="3810" y="20971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4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9739" y="2540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09" h="2097405">
                  <a:moveTo>
                    <a:pt x="3809" y="0"/>
                  </a:moveTo>
                  <a:lnTo>
                    <a:pt x="0" y="0"/>
                  </a:lnTo>
                  <a:lnTo>
                    <a:pt x="0" y="2097116"/>
                  </a:lnTo>
                  <a:lnTo>
                    <a:pt x="3809" y="20290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3549" y="2540"/>
              <a:ext cx="3810" cy="2029460"/>
            </a:xfrm>
            <a:custGeom>
              <a:avLst/>
              <a:gdLst/>
              <a:ahLst/>
              <a:cxnLst/>
              <a:rect l="l" t="t" r="r" b="b"/>
              <a:pathLst>
                <a:path w="3809" h="2029460">
                  <a:moveTo>
                    <a:pt x="3809" y="0"/>
                  </a:moveTo>
                  <a:lnTo>
                    <a:pt x="0" y="0"/>
                  </a:lnTo>
                  <a:lnTo>
                    <a:pt x="0" y="2029021"/>
                  </a:lnTo>
                  <a:lnTo>
                    <a:pt x="3809" y="196092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F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86089" y="2540"/>
              <a:ext cx="5080" cy="1983739"/>
            </a:xfrm>
            <a:custGeom>
              <a:avLst/>
              <a:gdLst/>
              <a:ahLst/>
              <a:cxnLst/>
              <a:rect l="l" t="t" r="r" b="b"/>
              <a:pathLst>
                <a:path w="5079" h="1983739">
                  <a:moveTo>
                    <a:pt x="5079" y="0"/>
                  </a:moveTo>
                  <a:lnTo>
                    <a:pt x="0" y="0"/>
                  </a:lnTo>
                  <a:lnTo>
                    <a:pt x="0" y="1983624"/>
                  </a:lnTo>
                  <a:lnTo>
                    <a:pt x="5079" y="189283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EB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89899" y="2540"/>
              <a:ext cx="3810" cy="1915795"/>
            </a:xfrm>
            <a:custGeom>
              <a:avLst/>
              <a:gdLst/>
              <a:ahLst/>
              <a:cxnLst/>
              <a:rect l="l" t="t" r="r" b="b"/>
              <a:pathLst>
                <a:path w="3809" h="1915795">
                  <a:moveTo>
                    <a:pt x="3809" y="0"/>
                  </a:moveTo>
                  <a:lnTo>
                    <a:pt x="0" y="0"/>
                  </a:lnTo>
                  <a:lnTo>
                    <a:pt x="0" y="1915529"/>
                  </a:lnTo>
                  <a:lnTo>
                    <a:pt x="3809" y="184743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EB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3710" y="2540"/>
              <a:ext cx="3810" cy="1847850"/>
            </a:xfrm>
            <a:custGeom>
              <a:avLst/>
              <a:gdLst/>
              <a:ahLst/>
              <a:cxnLst/>
              <a:rect l="l" t="t" r="r" b="b"/>
              <a:pathLst>
                <a:path w="3809" h="1847850">
                  <a:moveTo>
                    <a:pt x="3810" y="0"/>
                  </a:moveTo>
                  <a:lnTo>
                    <a:pt x="0" y="0"/>
                  </a:lnTo>
                  <a:lnTo>
                    <a:pt x="0" y="1847434"/>
                  </a:lnTo>
                  <a:lnTo>
                    <a:pt x="3810" y="17793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B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7520" y="2540"/>
              <a:ext cx="3810" cy="1779905"/>
            </a:xfrm>
            <a:custGeom>
              <a:avLst/>
              <a:gdLst/>
              <a:ahLst/>
              <a:cxnLst/>
              <a:rect l="l" t="t" r="r" b="b"/>
              <a:pathLst>
                <a:path w="3809" h="1779905">
                  <a:moveTo>
                    <a:pt x="3809" y="0"/>
                  </a:moveTo>
                  <a:lnTo>
                    <a:pt x="0" y="0"/>
                  </a:lnTo>
                  <a:lnTo>
                    <a:pt x="0" y="1779339"/>
                  </a:lnTo>
                  <a:lnTo>
                    <a:pt x="3809" y="17112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DB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01329" y="2540"/>
              <a:ext cx="3810" cy="1711325"/>
            </a:xfrm>
            <a:custGeom>
              <a:avLst/>
              <a:gdLst/>
              <a:ahLst/>
              <a:cxnLst/>
              <a:rect l="l" t="t" r="r" b="b"/>
              <a:pathLst>
                <a:path w="3809" h="1711325">
                  <a:moveTo>
                    <a:pt x="3810" y="0"/>
                  </a:moveTo>
                  <a:lnTo>
                    <a:pt x="0" y="0"/>
                  </a:lnTo>
                  <a:lnTo>
                    <a:pt x="0" y="1711244"/>
                  </a:lnTo>
                  <a:lnTo>
                    <a:pt x="3810" y="164314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C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05139" y="2540"/>
              <a:ext cx="3810" cy="1643380"/>
            </a:xfrm>
            <a:custGeom>
              <a:avLst/>
              <a:gdLst/>
              <a:ahLst/>
              <a:cxnLst/>
              <a:rect l="l" t="t" r="r" b="b"/>
              <a:pathLst>
                <a:path w="3809" h="1643380">
                  <a:moveTo>
                    <a:pt x="3809" y="0"/>
                  </a:moveTo>
                  <a:lnTo>
                    <a:pt x="0" y="0"/>
                  </a:lnTo>
                  <a:lnTo>
                    <a:pt x="0" y="1643149"/>
                  </a:lnTo>
                  <a:lnTo>
                    <a:pt x="3809" y="157505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C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07679" y="2540"/>
              <a:ext cx="5080" cy="1598295"/>
            </a:xfrm>
            <a:custGeom>
              <a:avLst/>
              <a:gdLst/>
              <a:ahLst/>
              <a:cxnLst/>
              <a:rect l="l" t="t" r="r" b="b"/>
              <a:pathLst>
                <a:path w="5079" h="1598295">
                  <a:moveTo>
                    <a:pt x="5079" y="0"/>
                  </a:moveTo>
                  <a:lnTo>
                    <a:pt x="0" y="0"/>
                  </a:lnTo>
                  <a:lnTo>
                    <a:pt x="0" y="1597752"/>
                  </a:lnTo>
                  <a:lnTo>
                    <a:pt x="5079" y="1506958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11489" y="2540"/>
              <a:ext cx="3810" cy="1529715"/>
            </a:xfrm>
            <a:custGeom>
              <a:avLst/>
              <a:gdLst/>
              <a:ahLst/>
              <a:cxnLst/>
              <a:rect l="l" t="t" r="r" b="b"/>
              <a:pathLst>
                <a:path w="3809" h="1529715">
                  <a:moveTo>
                    <a:pt x="3809" y="0"/>
                  </a:moveTo>
                  <a:lnTo>
                    <a:pt x="0" y="0"/>
                  </a:lnTo>
                  <a:lnTo>
                    <a:pt x="0" y="1529657"/>
                  </a:lnTo>
                  <a:lnTo>
                    <a:pt x="3809" y="146156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BA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15299" y="2540"/>
              <a:ext cx="3810" cy="1461770"/>
            </a:xfrm>
            <a:custGeom>
              <a:avLst/>
              <a:gdLst/>
              <a:ahLst/>
              <a:cxnLst/>
              <a:rect l="l" t="t" r="r" b="b"/>
              <a:pathLst>
                <a:path w="3809" h="1461770">
                  <a:moveTo>
                    <a:pt x="3809" y="0"/>
                  </a:moveTo>
                  <a:lnTo>
                    <a:pt x="0" y="0"/>
                  </a:lnTo>
                  <a:lnTo>
                    <a:pt x="0" y="1461562"/>
                  </a:lnTo>
                  <a:lnTo>
                    <a:pt x="3809" y="13934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A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19110" y="2540"/>
              <a:ext cx="3810" cy="1393825"/>
            </a:xfrm>
            <a:custGeom>
              <a:avLst/>
              <a:gdLst/>
              <a:ahLst/>
              <a:cxnLst/>
              <a:rect l="l" t="t" r="r" b="b"/>
              <a:pathLst>
                <a:path w="3809" h="1393825">
                  <a:moveTo>
                    <a:pt x="3810" y="0"/>
                  </a:moveTo>
                  <a:lnTo>
                    <a:pt x="0" y="0"/>
                  </a:lnTo>
                  <a:lnTo>
                    <a:pt x="0" y="1393467"/>
                  </a:lnTo>
                  <a:lnTo>
                    <a:pt x="3810" y="13253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AA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2920" y="2540"/>
              <a:ext cx="3810" cy="1325880"/>
            </a:xfrm>
            <a:custGeom>
              <a:avLst/>
              <a:gdLst/>
              <a:ahLst/>
              <a:cxnLst/>
              <a:rect l="l" t="t" r="r" b="b"/>
              <a:pathLst>
                <a:path w="3809" h="1325880">
                  <a:moveTo>
                    <a:pt x="3809" y="0"/>
                  </a:moveTo>
                  <a:lnTo>
                    <a:pt x="0" y="0"/>
                  </a:lnTo>
                  <a:lnTo>
                    <a:pt x="0" y="1325372"/>
                  </a:lnTo>
                  <a:lnTo>
                    <a:pt x="3809" y="125727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9A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6729" y="2540"/>
              <a:ext cx="3810" cy="1257300"/>
            </a:xfrm>
            <a:custGeom>
              <a:avLst/>
              <a:gdLst/>
              <a:ahLst/>
              <a:cxnLst/>
              <a:rect l="l" t="t" r="r" b="b"/>
              <a:pathLst>
                <a:path w="3809" h="1257300">
                  <a:moveTo>
                    <a:pt x="3810" y="0"/>
                  </a:moveTo>
                  <a:lnTo>
                    <a:pt x="0" y="0"/>
                  </a:lnTo>
                  <a:lnTo>
                    <a:pt x="0" y="1257276"/>
                  </a:lnTo>
                  <a:lnTo>
                    <a:pt x="3810" y="11891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9A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29270" y="2540"/>
              <a:ext cx="5080" cy="1212215"/>
            </a:xfrm>
            <a:custGeom>
              <a:avLst/>
              <a:gdLst/>
              <a:ahLst/>
              <a:cxnLst/>
              <a:rect l="l" t="t" r="r" b="b"/>
              <a:pathLst>
                <a:path w="5079" h="1212215">
                  <a:moveTo>
                    <a:pt x="5079" y="0"/>
                  </a:moveTo>
                  <a:lnTo>
                    <a:pt x="0" y="0"/>
                  </a:lnTo>
                  <a:lnTo>
                    <a:pt x="0" y="1211880"/>
                  </a:lnTo>
                  <a:lnTo>
                    <a:pt x="5079" y="112108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8A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3079" y="2540"/>
              <a:ext cx="3810" cy="1144270"/>
            </a:xfrm>
            <a:custGeom>
              <a:avLst/>
              <a:gdLst/>
              <a:ahLst/>
              <a:cxnLst/>
              <a:rect l="l" t="t" r="r" b="b"/>
              <a:pathLst>
                <a:path w="3809" h="1144270">
                  <a:moveTo>
                    <a:pt x="3810" y="0"/>
                  </a:moveTo>
                  <a:lnTo>
                    <a:pt x="0" y="0"/>
                  </a:lnTo>
                  <a:lnTo>
                    <a:pt x="0" y="1143785"/>
                  </a:lnTo>
                  <a:lnTo>
                    <a:pt x="3810" y="10756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8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6889" y="2540"/>
              <a:ext cx="3810" cy="1075690"/>
            </a:xfrm>
            <a:custGeom>
              <a:avLst/>
              <a:gdLst/>
              <a:ahLst/>
              <a:cxnLst/>
              <a:rect l="l" t="t" r="r" b="b"/>
              <a:pathLst>
                <a:path w="3809" h="1075690">
                  <a:moveTo>
                    <a:pt x="3809" y="0"/>
                  </a:moveTo>
                  <a:lnTo>
                    <a:pt x="0" y="0"/>
                  </a:lnTo>
                  <a:lnTo>
                    <a:pt x="0" y="1075689"/>
                  </a:lnTo>
                  <a:lnTo>
                    <a:pt x="3809" y="103551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40699" y="2540"/>
              <a:ext cx="3810" cy="1035685"/>
            </a:xfrm>
            <a:custGeom>
              <a:avLst/>
              <a:gdLst/>
              <a:ahLst/>
              <a:cxnLst/>
              <a:rect l="l" t="t" r="r" b="b"/>
              <a:pathLst>
                <a:path w="3809" h="1035685">
                  <a:moveTo>
                    <a:pt x="3809" y="0"/>
                  </a:moveTo>
                  <a:lnTo>
                    <a:pt x="0" y="0"/>
                  </a:lnTo>
                  <a:lnTo>
                    <a:pt x="0" y="1035519"/>
                  </a:lnTo>
                  <a:lnTo>
                    <a:pt x="3809" y="99534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7A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44510" y="2540"/>
              <a:ext cx="3810" cy="995680"/>
            </a:xfrm>
            <a:custGeom>
              <a:avLst/>
              <a:gdLst/>
              <a:ahLst/>
              <a:cxnLst/>
              <a:rect l="l" t="t" r="r" b="b"/>
              <a:pathLst>
                <a:path w="3809" h="995680">
                  <a:moveTo>
                    <a:pt x="3810" y="0"/>
                  </a:moveTo>
                  <a:lnTo>
                    <a:pt x="0" y="0"/>
                  </a:lnTo>
                  <a:lnTo>
                    <a:pt x="0" y="995348"/>
                  </a:lnTo>
                  <a:lnTo>
                    <a:pt x="3810" y="955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6A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48320" y="2540"/>
              <a:ext cx="3810" cy="955675"/>
            </a:xfrm>
            <a:custGeom>
              <a:avLst/>
              <a:gdLst/>
              <a:ahLst/>
              <a:cxnLst/>
              <a:rect l="l" t="t" r="r" b="b"/>
              <a:pathLst>
                <a:path w="3809" h="955675">
                  <a:moveTo>
                    <a:pt x="3809" y="0"/>
                  </a:moveTo>
                  <a:lnTo>
                    <a:pt x="0" y="0"/>
                  </a:lnTo>
                  <a:lnTo>
                    <a:pt x="0" y="955178"/>
                  </a:lnTo>
                  <a:lnTo>
                    <a:pt x="3809" y="91500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6A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50860" y="2540"/>
              <a:ext cx="5080" cy="929005"/>
            </a:xfrm>
            <a:custGeom>
              <a:avLst/>
              <a:gdLst/>
              <a:ahLst/>
              <a:cxnLst/>
              <a:rect l="l" t="t" r="r" b="b"/>
              <a:pathLst>
                <a:path w="5079" h="929005">
                  <a:moveTo>
                    <a:pt x="5080" y="0"/>
                  </a:moveTo>
                  <a:lnTo>
                    <a:pt x="0" y="0"/>
                  </a:lnTo>
                  <a:lnTo>
                    <a:pt x="0" y="928397"/>
                  </a:lnTo>
                  <a:lnTo>
                    <a:pt x="5080" y="874836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5A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4670" y="2540"/>
              <a:ext cx="3810" cy="888365"/>
            </a:xfrm>
            <a:custGeom>
              <a:avLst/>
              <a:gdLst/>
              <a:ahLst/>
              <a:cxnLst/>
              <a:rect l="l" t="t" r="r" b="b"/>
              <a:pathLst>
                <a:path w="3809" h="888365">
                  <a:moveTo>
                    <a:pt x="3809" y="0"/>
                  </a:moveTo>
                  <a:lnTo>
                    <a:pt x="0" y="0"/>
                  </a:lnTo>
                  <a:lnTo>
                    <a:pt x="0" y="888226"/>
                  </a:lnTo>
                  <a:lnTo>
                    <a:pt x="3809" y="84805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59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8479" y="2540"/>
              <a:ext cx="3810" cy="848360"/>
            </a:xfrm>
            <a:custGeom>
              <a:avLst/>
              <a:gdLst/>
              <a:ahLst/>
              <a:cxnLst/>
              <a:rect l="l" t="t" r="r" b="b"/>
              <a:pathLst>
                <a:path w="3809" h="848360">
                  <a:moveTo>
                    <a:pt x="3810" y="0"/>
                  </a:moveTo>
                  <a:lnTo>
                    <a:pt x="0" y="0"/>
                  </a:lnTo>
                  <a:lnTo>
                    <a:pt x="0" y="848056"/>
                  </a:lnTo>
                  <a:lnTo>
                    <a:pt x="3810" y="8078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49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162289" y="2540"/>
              <a:ext cx="3810" cy="808355"/>
            </a:xfrm>
            <a:custGeom>
              <a:avLst/>
              <a:gdLst/>
              <a:ahLst/>
              <a:cxnLst/>
              <a:rect l="l" t="t" r="r" b="b"/>
              <a:pathLst>
                <a:path w="3809" h="808355">
                  <a:moveTo>
                    <a:pt x="3809" y="0"/>
                  </a:moveTo>
                  <a:lnTo>
                    <a:pt x="0" y="0"/>
                  </a:lnTo>
                  <a:lnTo>
                    <a:pt x="0" y="807885"/>
                  </a:lnTo>
                  <a:lnTo>
                    <a:pt x="3809" y="76771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49C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66099" y="2540"/>
              <a:ext cx="3810" cy="767715"/>
            </a:xfrm>
            <a:custGeom>
              <a:avLst/>
              <a:gdLst/>
              <a:ahLst/>
              <a:cxnLst/>
              <a:rect l="l" t="t" r="r" b="b"/>
              <a:pathLst>
                <a:path w="3809" h="767715">
                  <a:moveTo>
                    <a:pt x="3809" y="0"/>
                  </a:moveTo>
                  <a:lnTo>
                    <a:pt x="0" y="0"/>
                  </a:lnTo>
                  <a:lnTo>
                    <a:pt x="0" y="767714"/>
                  </a:lnTo>
                  <a:lnTo>
                    <a:pt x="3809" y="72754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3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69910" y="2540"/>
              <a:ext cx="3810" cy="727710"/>
            </a:xfrm>
            <a:custGeom>
              <a:avLst/>
              <a:gdLst/>
              <a:ahLst/>
              <a:cxnLst/>
              <a:rect l="l" t="t" r="r" b="b"/>
              <a:pathLst>
                <a:path w="3809" h="727710">
                  <a:moveTo>
                    <a:pt x="3810" y="0"/>
                  </a:moveTo>
                  <a:lnTo>
                    <a:pt x="0" y="0"/>
                  </a:lnTo>
                  <a:lnTo>
                    <a:pt x="0" y="727544"/>
                  </a:lnTo>
                  <a:lnTo>
                    <a:pt x="3810" y="6873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39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72449" y="2540"/>
              <a:ext cx="5080" cy="701040"/>
            </a:xfrm>
            <a:custGeom>
              <a:avLst/>
              <a:gdLst/>
              <a:ahLst/>
              <a:cxnLst/>
              <a:rect l="l" t="t" r="r" b="b"/>
              <a:pathLst>
                <a:path w="5079" h="701040">
                  <a:moveTo>
                    <a:pt x="5079" y="0"/>
                  </a:moveTo>
                  <a:lnTo>
                    <a:pt x="0" y="0"/>
                  </a:lnTo>
                  <a:lnTo>
                    <a:pt x="0" y="700763"/>
                  </a:lnTo>
                  <a:lnTo>
                    <a:pt x="5079" y="647203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E29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76260" y="2540"/>
              <a:ext cx="3810" cy="661035"/>
            </a:xfrm>
            <a:custGeom>
              <a:avLst/>
              <a:gdLst/>
              <a:ahLst/>
              <a:cxnLst/>
              <a:rect l="l" t="t" r="r" b="b"/>
              <a:pathLst>
                <a:path w="3809" h="661035">
                  <a:moveTo>
                    <a:pt x="3810" y="0"/>
                  </a:moveTo>
                  <a:lnTo>
                    <a:pt x="0" y="0"/>
                  </a:lnTo>
                  <a:lnTo>
                    <a:pt x="0" y="660593"/>
                  </a:lnTo>
                  <a:lnTo>
                    <a:pt x="3810" y="6204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29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80070" y="2540"/>
              <a:ext cx="3810" cy="621030"/>
            </a:xfrm>
            <a:custGeom>
              <a:avLst/>
              <a:gdLst/>
              <a:ahLst/>
              <a:cxnLst/>
              <a:rect l="l" t="t" r="r" b="b"/>
              <a:pathLst>
                <a:path w="3809" h="621030">
                  <a:moveTo>
                    <a:pt x="3809" y="0"/>
                  </a:moveTo>
                  <a:lnTo>
                    <a:pt x="0" y="0"/>
                  </a:lnTo>
                  <a:lnTo>
                    <a:pt x="0" y="620422"/>
                  </a:lnTo>
                  <a:lnTo>
                    <a:pt x="3809" y="58025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19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83879" y="2540"/>
              <a:ext cx="3810" cy="580390"/>
            </a:xfrm>
            <a:custGeom>
              <a:avLst/>
              <a:gdLst/>
              <a:ahLst/>
              <a:cxnLst/>
              <a:rect l="l" t="t" r="r" b="b"/>
              <a:pathLst>
                <a:path w="3809" h="580390">
                  <a:moveTo>
                    <a:pt x="3810" y="0"/>
                  </a:moveTo>
                  <a:lnTo>
                    <a:pt x="0" y="0"/>
                  </a:lnTo>
                  <a:lnTo>
                    <a:pt x="0" y="580251"/>
                  </a:lnTo>
                  <a:lnTo>
                    <a:pt x="3810" y="54008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19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7689" y="2540"/>
              <a:ext cx="3810" cy="540385"/>
            </a:xfrm>
            <a:custGeom>
              <a:avLst/>
              <a:gdLst/>
              <a:ahLst/>
              <a:cxnLst/>
              <a:rect l="l" t="t" r="r" b="b"/>
              <a:pathLst>
                <a:path w="3809" h="540385">
                  <a:moveTo>
                    <a:pt x="3809" y="0"/>
                  </a:moveTo>
                  <a:lnTo>
                    <a:pt x="0" y="0"/>
                  </a:lnTo>
                  <a:lnTo>
                    <a:pt x="0" y="540081"/>
                  </a:lnTo>
                  <a:lnTo>
                    <a:pt x="3809" y="4999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1499" y="2540"/>
              <a:ext cx="3810" cy="500380"/>
            </a:xfrm>
            <a:custGeom>
              <a:avLst/>
              <a:gdLst/>
              <a:ahLst/>
              <a:cxnLst/>
              <a:rect l="l" t="t" r="r" b="b"/>
              <a:pathLst>
                <a:path w="3809" h="500380">
                  <a:moveTo>
                    <a:pt x="3809" y="0"/>
                  </a:moveTo>
                  <a:lnTo>
                    <a:pt x="0" y="0"/>
                  </a:lnTo>
                  <a:lnTo>
                    <a:pt x="0" y="499910"/>
                  </a:lnTo>
                  <a:lnTo>
                    <a:pt x="3809" y="4597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E09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5310" y="2540"/>
              <a:ext cx="3810" cy="459740"/>
            </a:xfrm>
            <a:custGeom>
              <a:avLst/>
              <a:gdLst/>
              <a:ahLst/>
              <a:cxnLst/>
              <a:rect l="l" t="t" r="r" b="b"/>
              <a:pathLst>
                <a:path w="3809" h="459740">
                  <a:moveTo>
                    <a:pt x="381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3810" y="4117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F9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849" y="2540"/>
              <a:ext cx="3810" cy="427990"/>
            </a:xfrm>
            <a:custGeom>
              <a:avLst/>
              <a:gdLst/>
              <a:ahLst/>
              <a:cxnLst/>
              <a:rect l="l" t="t" r="r" b="b"/>
              <a:pathLst>
                <a:path w="3809" h="427990">
                  <a:moveTo>
                    <a:pt x="3809" y="0"/>
                  </a:moveTo>
                  <a:lnTo>
                    <a:pt x="0" y="0"/>
                  </a:lnTo>
                  <a:lnTo>
                    <a:pt x="0" y="427765"/>
                  </a:lnTo>
                  <a:lnTo>
                    <a:pt x="3809" y="37980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F9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201660" y="2540"/>
              <a:ext cx="3810" cy="380365"/>
            </a:xfrm>
            <a:custGeom>
              <a:avLst/>
              <a:gdLst/>
              <a:ahLst/>
              <a:cxnLst/>
              <a:rect l="l" t="t" r="r" b="b"/>
              <a:pathLst>
                <a:path w="3809" h="380365">
                  <a:moveTo>
                    <a:pt x="3810" y="0"/>
                  </a:moveTo>
                  <a:lnTo>
                    <a:pt x="0" y="0"/>
                  </a:lnTo>
                  <a:lnTo>
                    <a:pt x="0" y="379804"/>
                  </a:lnTo>
                  <a:lnTo>
                    <a:pt x="3810" y="33184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E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205470" y="2540"/>
              <a:ext cx="3810" cy="332105"/>
            </a:xfrm>
            <a:custGeom>
              <a:avLst/>
              <a:gdLst/>
              <a:ahLst/>
              <a:cxnLst/>
              <a:rect l="l" t="t" r="r" b="b"/>
              <a:pathLst>
                <a:path w="3809" h="332105">
                  <a:moveTo>
                    <a:pt x="3809" y="0"/>
                  </a:moveTo>
                  <a:lnTo>
                    <a:pt x="0" y="0"/>
                  </a:lnTo>
                  <a:lnTo>
                    <a:pt x="0" y="331843"/>
                  </a:lnTo>
                  <a:lnTo>
                    <a:pt x="3809" y="28388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DE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09280" y="25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8890"/>
                  </a:moveTo>
                  <a:lnTo>
                    <a:pt x="3175" y="8890"/>
                  </a:lnTo>
                  <a:lnTo>
                    <a:pt x="317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236220"/>
                  </a:lnTo>
                  <a:lnTo>
                    <a:pt x="0" y="284480"/>
                  </a:lnTo>
                  <a:lnTo>
                    <a:pt x="1866" y="284480"/>
                  </a:lnTo>
                  <a:lnTo>
                    <a:pt x="1866" y="236220"/>
                  </a:lnTo>
                  <a:lnTo>
                    <a:pt x="3810" y="236220"/>
                  </a:lnTo>
                  <a:lnTo>
                    <a:pt x="3810" y="8890"/>
                  </a:lnTo>
                  <a:close/>
                </a:path>
              </a:pathLst>
            </a:custGeom>
            <a:solidFill>
              <a:srgbClr val="DD8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13089" y="11429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09" h="227329">
                  <a:moveTo>
                    <a:pt x="0" y="0"/>
                  </a:moveTo>
                  <a:lnTo>
                    <a:pt x="0" y="227031"/>
                  </a:lnTo>
                  <a:lnTo>
                    <a:pt x="3809" y="179069"/>
                  </a:lnTo>
                  <a:lnTo>
                    <a:pt x="3809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8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16899" y="38099"/>
              <a:ext cx="1270" cy="152400"/>
            </a:xfrm>
            <a:custGeom>
              <a:avLst/>
              <a:gdLst/>
              <a:ahLst/>
              <a:cxnLst/>
              <a:rect l="l" t="t" r="r" b="b"/>
              <a:pathLst>
                <a:path w="1270" h="152400">
                  <a:moveTo>
                    <a:pt x="0" y="0"/>
                  </a:moveTo>
                  <a:lnTo>
                    <a:pt x="0" y="152400"/>
                  </a:lnTo>
                  <a:lnTo>
                    <a:pt x="127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8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65110" y="1269"/>
              <a:ext cx="90170" cy="1600200"/>
            </a:xfrm>
            <a:custGeom>
              <a:avLst/>
              <a:gdLst/>
              <a:ahLst/>
              <a:cxnLst/>
              <a:rect l="l" t="t" r="r" b="b"/>
              <a:pathLst>
                <a:path w="90170" h="1600200">
                  <a:moveTo>
                    <a:pt x="9017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0" y="836930"/>
                  </a:lnTo>
                  <a:lnTo>
                    <a:pt x="0" y="1600200"/>
                  </a:lnTo>
                  <a:lnTo>
                    <a:pt x="90170" y="1600200"/>
                  </a:lnTo>
                  <a:lnTo>
                    <a:pt x="90170" y="836930"/>
                  </a:lnTo>
                  <a:lnTo>
                    <a:pt x="90170" y="7620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865110" y="1525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865110" y="2287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0170" y="8382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65110" y="3049269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65110" y="3811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65110" y="4573270"/>
              <a:ext cx="90170" cy="838200"/>
            </a:xfrm>
            <a:custGeom>
              <a:avLst/>
              <a:gdLst/>
              <a:ahLst/>
              <a:cxnLst/>
              <a:rect l="l" t="t" r="r" b="b"/>
              <a:pathLst>
                <a:path w="90170" h="838200">
                  <a:moveTo>
                    <a:pt x="9017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90170" y="83819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65110" y="5336539"/>
              <a:ext cx="90170" cy="836930"/>
            </a:xfrm>
            <a:custGeom>
              <a:avLst/>
              <a:gdLst/>
              <a:ahLst/>
              <a:cxnLst/>
              <a:rect l="l" t="t" r="r" b="b"/>
              <a:pathLst>
                <a:path w="90170" h="836929">
                  <a:moveTo>
                    <a:pt x="90170" y="0"/>
                  </a:moveTo>
                  <a:lnTo>
                    <a:pt x="0" y="0"/>
                  </a:lnTo>
                  <a:lnTo>
                    <a:pt x="0" y="836930"/>
                  </a:lnTo>
                  <a:lnTo>
                    <a:pt x="90170" y="8369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AE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865110" y="6098539"/>
              <a:ext cx="88900" cy="759460"/>
            </a:xfrm>
            <a:custGeom>
              <a:avLst/>
              <a:gdLst/>
              <a:ahLst/>
              <a:cxnLst/>
              <a:rect l="l" t="t" r="r" b="b"/>
              <a:pathLst>
                <a:path w="88900" h="759459">
                  <a:moveTo>
                    <a:pt x="0" y="0"/>
                  </a:moveTo>
                  <a:lnTo>
                    <a:pt x="88900" y="0"/>
                  </a:lnTo>
                  <a:lnTo>
                    <a:pt x="88900" y="759460"/>
                  </a:lnTo>
                  <a:lnTo>
                    <a:pt x="0" y="759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9090" y="6806361"/>
              <a:ext cx="27940" cy="20955"/>
            </a:xfrm>
            <a:custGeom>
              <a:avLst/>
              <a:gdLst/>
              <a:ahLst/>
              <a:cxnLst/>
              <a:rect l="l" t="t" r="r" b="b"/>
              <a:pathLst>
                <a:path w="27940" h="20954">
                  <a:moveTo>
                    <a:pt x="27940" y="0"/>
                  </a:moveTo>
                  <a:lnTo>
                    <a:pt x="17780" y="838"/>
                  </a:lnTo>
                  <a:lnTo>
                    <a:pt x="12700" y="3378"/>
                  </a:lnTo>
                  <a:lnTo>
                    <a:pt x="10160" y="4648"/>
                  </a:lnTo>
                  <a:lnTo>
                    <a:pt x="3810" y="5918"/>
                  </a:lnTo>
                  <a:lnTo>
                    <a:pt x="0" y="7188"/>
                  </a:lnTo>
                  <a:lnTo>
                    <a:pt x="0" y="9728"/>
                  </a:lnTo>
                  <a:lnTo>
                    <a:pt x="1270" y="10998"/>
                  </a:lnTo>
                  <a:lnTo>
                    <a:pt x="3810" y="12268"/>
                  </a:lnTo>
                  <a:lnTo>
                    <a:pt x="5080" y="13538"/>
                  </a:lnTo>
                  <a:lnTo>
                    <a:pt x="11430" y="16078"/>
                  </a:lnTo>
                  <a:lnTo>
                    <a:pt x="12700" y="16510"/>
                  </a:lnTo>
                  <a:lnTo>
                    <a:pt x="19050" y="18618"/>
                  </a:lnTo>
                  <a:lnTo>
                    <a:pt x="27940" y="2059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5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85760" y="6805188"/>
              <a:ext cx="15240" cy="25400"/>
            </a:xfrm>
            <a:custGeom>
              <a:avLst/>
              <a:gdLst/>
              <a:ahLst/>
              <a:cxnLst/>
              <a:rect l="l" t="t" r="r" b="b"/>
              <a:pathLst>
                <a:path w="15240" h="25400">
                  <a:moveTo>
                    <a:pt x="15240" y="0"/>
                  </a:moveTo>
                  <a:lnTo>
                    <a:pt x="0" y="1269"/>
                  </a:lnTo>
                  <a:lnTo>
                    <a:pt x="0" y="21484"/>
                  </a:lnTo>
                  <a:lnTo>
                    <a:pt x="15240" y="248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99729" y="6804024"/>
              <a:ext cx="15240" cy="29845"/>
            </a:xfrm>
            <a:custGeom>
              <a:avLst/>
              <a:gdLst/>
              <a:ahLst/>
              <a:cxnLst/>
              <a:rect l="l" t="t" r="r" b="b"/>
              <a:pathLst>
                <a:path w="15240" h="29845">
                  <a:moveTo>
                    <a:pt x="15240" y="0"/>
                  </a:moveTo>
                  <a:lnTo>
                    <a:pt x="0" y="1270"/>
                  </a:lnTo>
                  <a:lnTo>
                    <a:pt x="0" y="25752"/>
                  </a:lnTo>
                  <a:lnTo>
                    <a:pt x="1270" y="26034"/>
                  </a:lnTo>
                  <a:lnTo>
                    <a:pt x="15240" y="2952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13699" y="6802861"/>
              <a:ext cx="15240" cy="34290"/>
            </a:xfrm>
            <a:custGeom>
              <a:avLst/>
              <a:gdLst/>
              <a:ahLst/>
              <a:cxnLst/>
              <a:rect l="l" t="t" r="r" b="b"/>
              <a:pathLst>
                <a:path w="15240" h="34290">
                  <a:moveTo>
                    <a:pt x="15240" y="0"/>
                  </a:moveTo>
                  <a:lnTo>
                    <a:pt x="0" y="1270"/>
                  </a:lnTo>
                  <a:lnTo>
                    <a:pt x="0" y="30374"/>
                  </a:lnTo>
                  <a:lnTo>
                    <a:pt x="12700" y="33549"/>
                  </a:lnTo>
                  <a:lnTo>
                    <a:pt x="15240" y="3399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27670" y="6801696"/>
              <a:ext cx="15240" cy="38100"/>
            </a:xfrm>
            <a:custGeom>
              <a:avLst/>
              <a:gdLst/>
              <a:ahLst/>
              <a:cxnLst/>
              <a:rect l="l" t="t" r="r" b="b"/>
              <a:pathLst>
                <a:path w="15240" h="38100">
                  <a:moveTo>
                    <a:pt x="15239" y="0"/>
                  </a:moveTo>
                  <a:lnTo>
                    <a:pt x="0" y="1269"/>
                  </a:lnTo>
                  <a:lnTo>
                    <a:pt x="0" y="34934"/>
                  </a:lnTo>
                  <a:lnTo>
                    <a:pt x="15239" y="37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41639" y="6800532"/>
              <a:ext cx="15240" cy="41275"/>
            </a:xfrm>
            <a:custGeom>
              <a:avLst/>
              <a:gdLst/>
              <a:ahLst/>
              <a:cxnLst/>
              <a:rect l="l" t="t" r="r" b="b"/>
              <a:pathLst>
                <a:path w="15240" h="41275">
                  <a:moveTo>
                    <a:pt x="15239" y="0"/>
                  </a:moveTo>
                  <a:lnTo>
                    <a:pt x="0" y="1269"/>
                  </a:lnTo>
                  <a:lnTo>
                    <a:pt x="0" y="38527"/>
                  </a:lnTo>
                  <a:lnTo>
                    <a:pt x="13969" y="40957"/>
                  </a:lnTo>
                  <a:lnTo>
                    <a:pt x="15239" y="4110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55610" y="6799368"/>
              <a:ext cx="15240" cy="44450"/>
            </a:xfrm>
            <a:custGeom>
              <a:avLst/>
              <a:gdLst/>
              <a:ahLst/>
              <a:cxnLst/>
              <a:rect l="l" t="t" r="r" b="b"/>
              <a:pathLst>
                <a:path w="15240" h="44450">
                  <a:moveTo>
                    <a:pt x="15240" y="0"/>
                  </a:moveTo>
                  <a:lnTo>
                    <a:pt x="0" y="1270"/>
                  </a:lnTo>
                  <a:lnTo>
                    <a:pt x="0" y="42121"/>
                  </a:lnTo>
                  <a:lnTo>
                    <a:pt x="15240" y="4395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69579" y="6798310"/>
              <a:ext cx="13970" cy="46990"/>
            </a:xfrm>
            <a:custGeom>
              <a:avLst/>
              <a:gdLst/>
              <a:ahLst/>
              <a:cxnLst/>
              <a:rect l="l" t="t" r="r" b="b"/>
              <a:pathLst>
                <a:path w="13970" h="46990">
                  <a:moveTo>
                    <a:pt x="13970" y="0"/>
                  </a:moveTo>
                  <a:lnTo>
                    <a:pt x="0" y="1164"/>
                  </a:lnTo>
                  <a:lnTo>
                    <a:pt x="0" y="44856"/>
                  </a:lnTo>
                  <a:lnTo>
                    <a:pt x="13970" y="4653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83549" y="6795939"/>
              <a:ext cx="15240" cy="50800"/>
            </a:xfrm>
            <a:custGeom>
              <a:avLst/>
              <a:gdLst/>
              <a:ahLst/>
              <a:cxnLst/>
              <a:rect l="l" t="t" r="r" b="b"/>
              <a:pathLst>
                <a:path w="15240" h="50800">
                  <a:moveTo>
                    <a:pt x="15240" y="0"/>
                  </a:moveTo>
                  <a:lnTo>
                    <a:pt x="0" y="2370"/>
                  </a:lnTo>
                  <a:lnTo>
                    <a:pt x="0" y="48903"/>
                  </a:lnTo>
                  <a:lnTo>
                    <a:pt x="3809" y="49360"/>
                  </a:lnTo>
                  <a:lnTo>
                    <a:pt x="15240" y="5031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97520" y="6793964"/>
              <a:ext cx="13970" cy="53975"/>
            </a:xfrm>
            <a:custGeom>
              <a:avLst/>
              <a:gdLst/>
              <a:ahLst/>
              <a:cxnLst/>
              <a:rect l="l" t="t" r="r" b="b"/>
              <a:pathLst>
                <a:path w="13970" h="53975">
                  <a:moveTo>
                    <a:pt x="13970" y="0"/>
                  </a:moveTo>
                  <a:lnTo>
                    <a:pt x="0" y="2173"/>
                  </a:lnTo>
                  <a:lnTo>
                    <a:pt x="0" y="52182"/>
                  </a:lnTo>
                  <a:lnTo>
                    <a:pt x="13970" y="533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10220" y="6791790"/>
              <a:ext cx="15240" cy="56515"/>
            </a:xfrm>
            <a:custGeom>
              <a:avLst/>
              <a:gdLst/>
              <a:ahLst/>
              <a:cxnLst/>
              <a:rect l="l" t="t" r="r" b="b"/>
              <a:pathLst>
                <a:path w="15240" h="56515">
                  <a:moveTo>
                    <a:pt x="15239" y="0"/>
                  </a:moveTo>
                  <a:lnTo>
                    <a:pt x="0" y="2370"/>
                  </a:lnTo>
                  <a:lnTo>
                    <a:pt x="0" y="55414"/>
                  </a:lnTo>
                  <a:lnTo>
                    <a:pt x="7620" y="56049"/>
                  </a:lnTo>
                  <a:lnTo>
                    <a:pt x="15239" y="5604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6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25460" y="6789617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13970" y="0"/>
                  </a:moveTo>
                  <a:lnTo>
                    <a:pt x="0" y="2173"/>
                  </a:lnTo>
                  <a:lnTo>
                    <a:pt x="0" y="58222"/>
                  </a:lnTo>
                  <a:lnTo>
                    <a:pt x="13970" y="5822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138160" y="6786792"/>
              <a:ext cx="15240" cy="61594"/>
            </a:xfrm>
            <a:custGeom>
              <a:avLst/>
              <a:gdLst/>
              <a:ahLst/>
              <a:cxnLst/>
              <a:rect l="l" t="t" r="r" b="b"/>
              <a:pathLst>
                <a:path w="15240" h="61595">
                  <a:moveTo>
                    <a:pt x="15240" y="0"/>
                  </a:moveTo>
                  <a:lnTo>
                    <a:pt x="2540" y="2627"/>
                  </a:lnTo>
                  <a:lnTo>
                    <a:pt x="0" y="3022"/>
                  </a:lnTo>
                  <a:lnTo>
                    <a:pt x="0" y="61047"/>
                  </a:lnTo>
                  <a:lnTo>
                    <a:pt x="8890" y="61047"/>
                  </a:lnTo>
                  <a:lnTo>
                    <a:pt x="15240" y="6074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52129" y="6783901"/>
              <a:ext cx="15240" cy="64135"/>
            </a:xfrm>
            <a:custGeom>
              <a:avLst/>
              <a:gdLst/>
              <a:ahLst/>
              <a:cxnLst/>
              <a:rect l="l" t="t" r="r" b="b"/>
              <a:pathLst>
                <a:path w="15240" h="64134">
                  <a:moveTo>
                    <a:pt x="15240" y="0"/>
                  </a:moveTo>
                  <a:lnTo>
                    <a:pt x="0" y="3153"/>
                  </a:lnTo>
                  <a:lnTo>
                    <a:pt x="0" y="63696"/>
                  </a:lnTo>
                  <a:lnTo>
                    <a:pt x="15240" y="629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6099" y="6781011"/>
              <a:ext cx="15240" cy="66040"/>
            </a:xfrm>
            <a:custGeom>
              <a:avLst/>
              <a:gdLst/>
              <a:ahLst/>
              <a:cxnLst/>
              <a:rect l="l" t="t" r="r" b="b"/>
              <a:pathLst>
                <a:path w="15240" h="66040">
                  <a:moveTo>
                    <a:pt x="15240" y="0"/>
                  </a:moveTo>
                  <a:lnTo>
                    <a:pt x="0" y="3153"/>
                  </a:lnTo>
                  <a:lnTo>
                    <a:pt x="0" y="65921"/>
                  </a:lnTo>
                  <a:lnTo>
                    <a:pt x="15240" y="6519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80070" y="6778121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15239" y="0"/>
                  </a:moveTo>
                  <a:lnTo>
                    <a:pt x="0" y="3153"/>
                  </a:lnTo>
                  <a:lnTo>
                    <a:pt x="0" y="68146"/>
                  </a:lnTo>
                  <a:lnTo>
                    <a:pt x="15239" y="6742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194039" y="6775231"/>
              <a:ext cx="15240" cy="70485"/>
            </a:xfrm>
            <a:custGeom>
              <a:avLst/>
              <a:gdLst/>
              <a:ahLst/>
              <a:cxnLst/>
              <a:rect l="l" t="t" r="r" b="b"/>
              <a:pathLst>
                <a:path w="15240" h="70484">
                  <a:moveTo>
                    <a:pt x="15239" y="0"/>
                  </a:moveTo>
                  <a:lnTo>
                    <a:pt x="0" y="3153"/>
                  </a:lnTo>
                  <a:lnTo>
                    <a:pt x="0" y="70371"/>
                  </a:lnTo>
                  <a:lnTo>
                    <a:pt x="6350" y="70068"/>
                  </a:lnTo>
                  <a:lnTo>
                    <a:pt x="15239" y="689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A6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08010" y="6772340"/>
              <a:ext cx="15240" cy="72390"/>
            </a:xfrm>
            <a:custGeom>
              <a:avLst/>
              <a:gdLst/>
              <a:ahLst/>
              <a:cxnLst/>
              <a:rect l="l" t="t" r="r" b="b"/>
              <a:pathLst>
                <a:path w="15240" h="72390">
                  <a:moveTo>
                    <a:pt x="15240" y="0"/>
                  </a:moveTo>
                  <a:lnTo>
                    <a:pt x="0" y="3153"/>
                  </a:lnTo>
                  <a:lnTo>
                    <a:pt x="0" y="72030"/>
                  </a:lnTo>
                  <a:lnTo>
                    <a:pt x="15240" y="701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21979" y="6769450"/>
              <a:ext cx="15240" cy="73660"/>
            </a:xfrm>
            <a:custGeom>
              <a:avLst/>
              <a:gdLst/>
              <a:ahLst/>
              <a:cxnLst/>
              <a:rect l="l" t="t" r="r" b="b"/>
              <a:pathLst>
                <a:path w="15240" h="73659">
                  <a:moveTo>
                    <a:pt x="15240" y="0"/>
                  </a:moveTo>
                  <a:lnTo>
                    <a:pt x="0" y="3153"/>
                  </a:lnTo>
                  <a:lnTo>
                    <a:pt x="0" y="73216"/>
                  </a:lnTo>
                  <a:lnTo>
                    <a:pt x="15240" y="713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5949" y="6766560"/>
              <a:ext cx="15240" cy="74930"/>
            </a:xfrm>
            <a:custGeom>
              <a:avLst/>
              <a:gdLst/>
              <a:ahLst/>
              <a:cxnLst/>
              <a:rect l="l" t="t" r="r" b="b"/>
              <a:pathLst>
                <a:path w="15240" h="74929">
                  <a:moveTo>
                    <a:pt x="15240" y="0"/>
                  </a:moveTo>
                  <a:lnTo>
                    <a:pt x="0" y="3153"/>
                  </a:lnTo>
                  <a:lnTo>
                    <a:pt x="0" y="74403"/>
                  </a:lnTo>
                  <a:lnTo>
                    <a:pt x="15240" y="7254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7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249920" y="6763799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70" h="75565">
                  <a:moveTo>
                    <a:pt x="13970" y="0"/>
                  </a:moveTo>
                  <a:lnTo>
                    <a:pt x="0" y="3023"/>
                  </a:lnTo>
                  <a:lnTo>
                    <a:pt x="0" y="75460"/>
                  </a:lnTo>
                  <a:lnTo>
                    <a:pt x="2539" y="75150"/>
                  </a:lnTo>
                  <a:lnTo>
                    <a:pt x="13970" y="7307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D7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263889" y="6760486"/>
              <a:ext cx="15240" cy="76835"/>
            </a:xfrm>
            <a:custGeom>
              <a:avLst/>
              <a:gdLst/>
              <a:ahLst/>
              <a:cxnLst/>
              <a:rect l="l" t="t" r="r" b="b"/>
              <a:pathLst>
                <a:path w="15240" h="76834">
                  <a:moveTo>
                    <a:pt x="15239" y="0"/>
                  </a:moveTo>
                  <a:lnTo>
                    <a:pt x="0" y="3313"/>
                  </a:lnTo>
                  <a:lnTo>
                    <a:pt x="0" y="76385"/>
                  </a:lnTo>
                  <a:lnTo>
                    <a:pt x="15239" y="7361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D7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277860" y="6757092"/>
              <a:ext cx="13970" cy="77470"/>
            </a:xfrm>
            <a:custGeom>
              <a:avLst/>
              <a:gdLst/>
              <a:ahLst/>
              <a:cxnLst/>
              <a:rect l="l" t="t" r="r" b="b"/>
              <a:pathLst>
                <a:path w="13970" h="77470">
                  <a:moveTo>
                    <a:pt x="13970" y="0"/>
                  </a:moveTo>
                  <a:lnTo>
                    <a:pt x="2540" y="3117"/>
                  </a:lnTo>
                  <a:lnTo>
                    <a:pt x="0" y="3669"/>
                  </a:lnTo>
                  <a:lnTo>
                    <a:pt x="0" y="77239"/>
                  </a:lnTo>
                  <a:lnTo>
                    <a:pt x="13970" y="7469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90560" y="6753282"/>
              <a:ext cx="15240" cy="78740"/>
            </a:xfrm>
            <a:custGeom>
              <a:avLst/>
              <a:gdLst/>
              <a:ahLst/>
              <a:cxnLst/>
              <a:rect l="l" t="t" r="r" b="b"/>
              <a:pathLst>
                <a:path w="15240" h="78740">
                  <a:moveTo>
                    <a:pt x="15240" y="0"/>
                  </a:moveTo>
                  <a:lnTo>
                    <a:pt x="0" y="4156"/>
                  </a:lnTo>
                  <a:lnTo>
                    <a:pt x="0" y="78740"/>
                  </a:lnTo>
                  <a:lnTo>
                    <a:pt x="15240" y="759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799" y="6748433"/>
              <a:ext cx="13970" cy="81280"/>
            </a:xfrm>
            <a:custGeom>
              <a:avLst/>
              <a:gdLst/>
              <a:ahLst/>
              <a:cxnLst/>
              <a:rect l="l" t="t" r="r" b="b"/>
              <a:pathLst>
                <a:path w="13970" h="81279">
                  <a:moveTo>
                    <a:pt x="13970" y="0"/>
                  </a:moveTo>
                  <a:lnTo>
                    <a:pt x="2540" y="4156"/>
                  </a:lnTo>
                  <a:lnTo>
                    <a:pt x="0" y="4849"/>
                  </a:lnTo>
                  <a:lnTo>
                    <a:pt x="0" y="80818"/>
                  </a:lnTo>
                  <a:lnTo>
                    <a:pt x="2540" y="80356"/>
                  </a:lnTo>
                  <a:lnTo>
                    <a:pt x="13970" y="7773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318499" y="6743353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40" h="83184">
                  <a:moveTo>
                    <a:pt x="15240" y="0"/>
                  </a:moveTo>
                  <a:lnTo>
                    <a:pt x="0" y="5541"/>
                  </a:lnTo>
                  <a:lnTo>
                    <a:pt x="0" y="83108"/>
                  </a:lnTo>
                  <a:lnTo>
                    <a:pt x="15240" y="7961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07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332470" y="6736986"/>
              <a:ext cx="15240" cy="86360"/>
            </a:xfrm>
            <a:custGeom>
              <a:avLst/>
              <a:gdLst/>
              <a:ahLst/>
              <a:cxnLst/>
              <a:rect l="l" t="t" r="r" b="b"/>
              <a:pathLst>
                <a:path w="15240" h="86359">
                  <a:moveTo>
                    <a:pt x="15239" y="0"/>
                  </a:moveTo>
                  <a:lnTo>
                    <a:pt x="3809" y="5442"/>
                  </a:lnTo>
                  <a:lnTo>
                    <a:pt x="0" y="6828"/>
                  </a:lnTo>
                  <a:lnTo>
                    <a:pt x="0" y="86273"/>
                  </a:lnTo>
                  <a:lnTo>
                    <a:pt x="15239" y="8278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346439" y="6730334"/>
              <a:ext cx="15240" cy="90170"/>
            </a:xfrm>
            <a:custGeom>
              <a:avLst/>
              <a:gdLst/>
              <a:ahLst/>
              <a:cxnLst/>
              <a:rect l="l" t="t" r="r" b="b"/>
              <a:pathLst>
                <a:path w="15240" h="90170">
                  <a:moveTo>
                    <a:pt x="15239" y="0"/>
                  </a:moveTo>
                  <a:lnTo>
                    <a:pt x="0" y="7257"/>
                  </a:lnTo>
                  <a:lnTo>
                    <a:pt x="0" y="89723"/>
                  </a:lnTo>
                  <a:lnTo>
                    <a:pt x="15239" y="862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17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360410" y="6722110"/>
              <a:ext cx="15240" cy="95250"/>
            </a:xfrm>
            <a:custGeom>
              <a:avLst/>
              <a:gdLst/>
              <a:ahLst/>
              <a:cxnLst/>
              <a:rect l="l" t="t" r="r" b="b"/>
              <a:pathLst>
                <a:path w="15240" h="95250">
                  <a:moveTo>
                    <a:pt x="15240" y="0"/>
                  </a:moveTo>
                  <a:lnTo>
                    <a:pt x="2540" y="7620"/>
                  </a:lnTo>
                  <a:lnTo>
                    <a:pt x="0" y="8829"/>
                  </a:lnTo>
                  <a:lnTo>
                    <a:pt x="0" y="94747"/>
                  </a:lnTo>
                  <a:lnTo>
                    <a:pt x="8890" y="92710"/>
                  </a:lnTo>
                  <a:lnTo>
                    <a:pt x="15240" y="90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374379" y="6713664"/>
              <a:ext cx="15240" cy="100330"/>
            </a:xfrm>
            <a:custGeom>
              <a:avLst/>
              <a:gdLst/>
              <a:ahLst/>
              <a:cxnLst/>
              <a:rect l="l" t="t" r="r" b="b"/>
              <a:pathLst>
                <a:path w="15240" h="100329">
                  <a:moveTo>
                    <a:pt x="15240" y="0"/>
                  </a:moveTo>
                  <a:lnTo>
                    <a:pt x="13970" y="825"/>
                  </a:lnTo>
                  <a:lnTo>
                    <a:pt x="0" y="9207"/>
                  </a:lnTo>
                  <a:lnTo>
                    <a:pt x="0" y="99716"/>
                  </a:lnTo>
                  <a:lnTo>
                    <a:pt x="15240" y="953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388349" y="6704584"/>
              <a:ext cx="15240" cy="105410"/>
            </a:xfrm>
            <a:custGeom>
              <a:avLst/>
              <a:gdLst/>
              <a:ahLst/>
              <a:cxnLst/>
              <a:rect l="l" t="t" r="r" b="b"/>
              <a:pathLst>
                <a:path w="15240" h="105409">
                  <a:moveTo>
                    <a:pt x="15240" y="0"/>
                  </a:moveTo>
                  <a:lnTo>
                    <a:pt x="0" y="9906"/>
                  </a:lnTo>
                  <a:lnTo>
                    <a:pt x="0" y="104838"/>
                  </a:lnTo>
                  <a:lnTo>
                    <a:pt x="15240" y="10052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02320" y="6695312"/>
              <a:ext cx="15240" cy="110489"/>
            </a:xfrm>
            <a:custGeom>
              <a:avLst/>
              <a:gdLst/>
              <a:ahLst/>
              <a:cxnLst/>
              <a:rect l="l" t="t" r="r" b="b"/>
              <a:pathLst>
                <a:path w="15240" h="110490">
                  <a:moveTo>
                    <a:pt x="15239" y="0"/>
                  </a:moveTo>
                  <a:lnTo>
                    <a:pt x="11429" y="2666"/>
                  </a:lnTo>
                  <a:lnTo>
                    <a:pt x="0" y="10096"/>
                  </a:lnTo>
                  <a:lnTo>
                    <a:pt x="0" y="110151"/>
                  </a:lnTo>
                  <a:lnTo>
                    <a:pt x="15239" y="10583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6289" y="6685534"/>
              <a:ext cx="15240" cy="116205"/>
            </a:xfrm>
            <a:custGeom>
              <a:avLst/>
              <a:gdLst/>
              <a:ahLst/>
              <a:cxnLst/>
              <a:rect l="l" t="t" r="r" b="b"/>
              <a:pathLst>
                <a:path w="15240" h="116204">
                  <a:moveTo>
                    <a:pt x="15239" y="0"/>
                  </a:moveTo>
                  <a:lnTo>
                    <a:pt x="0" y="10667"/>
                  </a:lnTo>
                  <a:lnTo>
                    <a:pt x="0" y="115972"/>
                  </a:lnTo>
                  <a:lnTo>
                    <a:pt x="15239" y="11165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47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30260" y="6674852"/>
              <a:ext cx="15240" cy="123189"/>
            </a:xfrm>
            <a:custGeom>
              <a:avLst/>
              <a:gdLst/>
              <a:ahLst/>
              <a:cxnLst/>
              <a:rect l="l" t="t" r="r" b="b"/>
              <a:pathLst>
                <a:path w="15240" h="123190">
                  <a:moveTo>
                    <a:pt x="15240" y="0"/>
                  </a:moveTo>
                  <a:lnTo>
                    <a:pt x="8890" y="5347"/>
                  </a:lnTo>
                  <a:lnTo>
                    <a:pt x="0" y="11570"/>
                  </a:lnTo>
                  <a:lnTo>
                    <a:pt x="0" y="122695"/>
                  </a:lnTo>
                  <a:lnTo>
                    <a:pt x="15240" y="11837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444229" y="6663088"/>
              <a:ext cx="15240" cy="130810"/>
            </a:xfrm>
            <a:custGeom>
              <a:avLst/>
              <a:gdLst/>
              <a:ahLst/>
              <a:cxnLst/>
              <a:rect l="l" t="t" r="r" b="b"/>
              <a:pathLst>
                <a:path w="15240" h="130809">
                  <a:moveTo>
                    <a:pt x="15240" y="0"/>
                  </a:moveTo>
                  <a:lnTo>
                    <a:pt x="0" y="12833"/>
                  </a:lnTo>
                  <a:lnTo>
                    <a:pt x="0" y="130501"/>
                  </a:lnTo>
                  <a:lnTo>
                    <a:pt x="15240" y="12618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58199" y="6651925"/>
              <a:ext cx="13970" cy="137795"/>
            </a:xfrm>
            <a:custGeom>
              <a:avLst/>
              <a:gdLst/>
              <a:ahLst/>
              <a:cxnLst/>
              <a:rect l="l" t="t" r="r" b="b"/>
              <a:pathLst>
                <a:path w="13970" h="137795">
                  <a:moveTo>
                    <a:pt x="13970" y="0"/>
                  </a:moveTo>
                  <a:lnTo>
                    <a:pt x="5079" y="7954"/>
                  </a:lnTo>
                  <a:lnTo>
                    <a:pt x="0" y="12232"/>
                  </a:lnTo>
                  <a:lnTo>
                    <a:pt x="0" y="137705"/>
                  </a:lnTo>
                  <a:lnTo>
                    <a:pt x="13970" y="1337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70899" y="6639426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4">
                  <a:moveTo>
                    <a:pt x="15240" y="0"/>
                  </a:moveTo>
                  <a:lnTo>
                    <a:pt x="0" y="13635"/>
                  </a:lnTo>
                  <a:lnTo>
                    <a:pt x="0" y="146607"/>
                  </a:lnTo>
                  <a:lnTo>
                    <a:pt x="15240" y="14228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86139" y="6626295"/>
              <a:ext cx="13970" cy="155575"/>
            </a:xfrm>
            <a:custGeom>
              <a:avLst/>
              <a:gdLst/>
              <a:ahLst/>
              <a:cxnLst/>
              <a:rect l="l" t="t" r="r" b="b"/>
              <a:pathLst>
                <a:path w="13970" h="155575">
                  <a:moveTo>
                    <a:pt x="13969" y="0"/>
                  </a:moveTo>
                  <a:lnTo>
                    <a:pt x="1269" y="11994"/>
                  </a:lnTo>
                  <a:lnTo>
                    <a:pt x="0" y="13130"/>
                  </a:lnTo>
                  <a:lnTo>
                    <a:pt x="0" y="155419"/>
                  </a:lnTo>
                  <a:lnTo>
                    <a:pt x="13969" y="15146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498839" y="6612532"/>
              <a:ext cx="15240" cy="165735"/>
            </a:xfrm>
            <a:custGeom>
              <a:avLst/>
              <a:gdLst/>
              <a:ahLst/>
              <a:cxnLst/>
              <a:rect l="l" t="t" r="r" b="b"/>
              <a:pathLst>
                <a:path w="15240" h="165734">
                  <a:moveTo>
                    <a:pt x="15239" y="0"/>
                  </a:moveTo>
                  <a:lnTo>
                    <a:pt x="11429" y="4167"/>
                  </a:lnTo>
                  <a:lnTo>
                    <a:pt x="0" y="14962"/>
                  </a:lnTo>
                  <a:lnTo>
                    <a:pt x="0" y="165584"/>
                  </a:lnTo>
                  <a:lnTo>
                    <a:pt x="15239" y="16126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512810" y="6597252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5">
                  <a:moveTo>
                    <a:pt x="15240" y="0"/>
                  </a:moveTo>
                  <a:lnTo>
                    <a:pt x="0" y="16668"/>
                  </a:lnTo>
                  <a:lnTo>
                    <a:pt x="0" y="176905"/>
                  </a:lnTo>
                  <a:lnTo>
                    <a:pt x="8890" y="174386"/>
                  </a:lnTo>
                  <a:lnTo>
                    <a:pt x="15240" y="17211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26779" y="6581973"/>
              <a:ext cx="15240" cy="187960"/>
            </a:xfrm>
            <a:custGeom>
              <a:avLst/>
              <a:gdLst/>
              <a:ahLst/>
              <a:cxnLst/>
              <a:rect l="l" t="t" r="r" b="b"/>
              <a:pathLst>
                <a:path w="15240" h="187959">
                  <a:moveTo>
                    <a:pt x="15240" y="0"/>
                  </a:moveTo>
                  <a:lnTo>
                    <a:pt x="0" y="16668"/>
                  </a:lnTo>
                  <a:lnTo>
                    <a:pt x="0" y="187846"/>
                  </a:lnTo>
                  <a:lnTo>
                    <a:pt x="15240" y="182385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40749" y="6566153"/>
              <a:ext cx="15240" cy="198755"/>
            </a:xfrm>
            <a:custGeom>
              <a:avLst/>
              <a:gdLst/>
              <a:ahLst/>
              <a:cxnLst/>
              <a:rect l="l" t="t" r="r" b="b"/>
              <a:pathLst>
                <a:path w="15240" h="198754">
                  <a:moveTo>
                    <a:pt x="15240" y="0"/>
                  </a:moveTo>
                  <a:lnTo>
                    <a:pt x="10159" y="6096"/>
                  </a:lnTo>
                  <a:lnTo>
                    <a:pt x="0" y="17208"/>
                  </a:lnTo>
                  <a:lnTo>
                    <a:pt x="0" y="198659"/>
                  </a:lnTo>
                  <a:lnTo>
                    <a:pt x="15240" y="19319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B8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554720" y="6549389"/>
              <a:ext cx="15240" cy="210820"/>
            </a:xfrm>
            <a:custGeom>
              <a:avLst/>
              <a:gdLst/>
              <a:ahLst/>
              <a:cxnLst/>
              <a:rect l="l" t="t" r="r" b="b"/>
              <a:pathLst>
                <a:path w="15240" h="210820">
                  <a:moveTo>
                    <a:pt x="15239" y="0"/>
                  </a:moveTo>
                  <a:lnTo>
                    <a:pt x="0" y="18287"/>
                  </a:lnTo>
                  <a:lnTo>
                    <a:pt x="0" y="210417"/>
                  </a:lnTo>
                  <a:lnTo>
                    <a:pt x="15239" y="20495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7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68689" y="6529432"/>
              <a:ext cx="15240" cy="225425"/>
            </a:xfrm>
            <a:custGeom>
              <a:avLst/>
              <a:gdLst/>
              <a:ahLst/>
              <a:cxnLst/>
              <a:rect l="l" t="t" r="r" b="b"/>
              <a:pathLst>
                <a:path w="15240" h="225425">
                  <a:moveTo>
                    <a:pt x="15239" y="0"/>
                  </a:moveTo>
                  <a:lnTo>
                    <a:pt x="1269" y="19957"/>
                  </a:lnTo>
                  <a:lnTo>
                    <a:pt x="0" y="21481"/>
                  </a:lnTo>
                  <a:lnTo>
                    <a:pt x="0" y="225369"/>
                  </a:lnTo>
                  <a:lnTo>
                    <a:pt x="15239" y="21990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A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582660" y="6507968"/>
              <a:ext cx="15240" cy="241935"/>
            </a:xfrm>
            <a:custGeom>
              <a:avLst/>
              <a:gdLst/>
              <a:ahLst/>
              <a:cxnLst/>
              <a:rect l="l" t="t" r="r" b="b"/>
              <a:pathLst>
                <a:path w="15240" h="241934">
                  <a:moveTo>
                    <a:pt x="15240" y="0"/>
                  </a:moveTo>
                  <a:lnTo>
                    <a:pt x="5080" y="16021"/>
                  </a:lnTo>
                  <a:lnTo>
                    <a:pt x="0" y="23278"/>
                  </a:lnTo>
                  <a:lnTo>
                    <a:pt x="0" y="241827"/>
                  </a:lnTo>
                  <a:lnTo>
                    <a:pt x="15240" y="236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596629" y="6487941"/>
              <a:ext cx="13970" cy="257175"/>
            </a:xfrm>
            <a:custGeom>
              <a:avLst/>
              <a:gdLst/>
              <a:ahLst/>
              <a:cxnLst/>
              <a:rect l="l" t="t" r="r" b="b"/>
              <a:pathLst>
                <a:path w="13970" h="257175">
                  <a:moveTo>
                    <a:pt x="13970" y="0"/>
                  </a:moveTo>
                  <a:lnTo>
                    <a:pt x="0" y="22029"/>
                  </a:lnTo>
                  <a:lnTo>
                    <a:pt x="0" y="256848"/>
                  </a:lnTo>
                  <a:lnTo>
                    <a:pt x="13970" y="251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88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10599" y="6462864"/>
              <a:ext cx="15240" cy="277495"/>
            </a:xfrm>
            <a:custGeom>
              <a:avLst/>
              <a:gdLst/>
              <a:ahLst/>
              <a:cxnLst/>
              <a:rect l="l" t="t" r="r" b="b"/>
              <a:pathLst>
                <a:path w="15240" h="277495">
                  <a:moveTo>
                    <a:pt x="15240" y="0"/>
                  </a:moveTo>
                  <a:lnTo>
                    <a:pt x="10159" y="9055"/>
                  </a:lnTo>
                  <a:lnTo>
                    <a:pt x="0" y="25077"/>
                  </a:lnTo>
                  <a:lnTo>
                    <a:pt x="0" y="276919"/>
                  </a:lnTo>
                  <a:lnTo>
                    <a:pt x="15240" y="27145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88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4570" y="6440225"/>
              <a:ext cx="13970" cy="294640"/>
            </a:xfrm>
            <a:custGeom>
              <a:avLst/>
              <a:gdLst/>
              <a:ahLst/>
              <a:cxnLst/>
              <a:rect l="l" t="t" r="r" b="b"/>
              <a:pathLst>
                <a:path w="13970" h="294640">
                  <a:moveTo>
                    <a:pt x="13970" y="0"/>
                  </a:moveTo>
                  <a:lnTo>
                    <a:pt x="0" y="24903"/>
                  </a:lnTo>
                  <a:lnTo>
                    <a:pt x="0" y="294553"/>
                  </a:lnTo>
                  <a:lnTo>
                    <a:pt x="13970" y="28954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8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37270" y="6416039"/>
              <a:ext cx="15240" cy="314325"/>
            </a:xfrm>
            <a:custGeom>
              <a:avLst/>
              <a:gdLst/>
              <a:ahLst/>
              <a:cxnLst/>
              <a:rect l="l" t="t" r="r" b="b"/>
              <a:pathLst>
                <a:path w="15240" h="314325">
                  <a:moveTo>
                    <a:pt x="15239" y="0"/>
                  </a:moveTo>
                  <a:lnTo>
                    <a:pt x="12700" y="3809"/>
                  </a:lnTo>
                  <a:lnTo>
                    <a:pt x="0" y="26449"/>
                  </a:lnTo>
                  <a:lnTo>
                    <a:pt x="0" y="314187"/>
                  </a:lnTo>
                  <a:lnTo>
                    <a:pt x="15239" y="308726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68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52510" y="6395027"/>
              <a:ext cx="13970" cy="330200"/>
            </a:xfrm>
            <a:custGeom>
              <a:avLst/>
              <a:gdLst/>
              <a:ahLst/>
              <a:cxnLst/>
              <a:rect l="l" t="t" r="r" b="b"/>
              <a:pathLst>
                <a:path w="13970" h="330200">
                  <a:moveTo>
                    <a:pt x="13970" y="0"/>
                  </a:moveTo>
                  <a:lnTo>
                    <a:pt x="12700" y="1962"/>
                  </a:lnTo>
                  <a:lnTo>
                    <a:pt x="0" y="21012"/>
                  </a:lnTo>
                  <a:lnTo>
                    <a:pt x="0" y="329739"/>
                  </a:lnTo>
                  <a:lnTo>
                    <a:pt x="13970" y="32473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68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66479" y="6373668"/>
              <a:ext cx="13970" cy="346710"/>
            </a:xfrm>
            <a:custGeom>
              <a:avLst/>
              <a:gdLst/>
              <a:ahLst/>
              <a:cxnLst/>
              <a:rect l="l" t="t" r="r" b="b"/>
              <a:pathLst>
                <a:path w="13970" h="346709">
                  <a:moveTo>
                    <a:pt x="13970" y="0"/>
                  </a:moveTo>
                  <a:lnTo>
                    <a:pt x="12700" y="1731"/>
                  </a:lnTo>
                  <a:lnTo>
                    <a:pt x="0" y="21359"/>
                  </a:lnTo>
                  <a:lnTo>
                    <a:pt x="0" y="346092"/>
                  </a:lnTo>
                  <a:lnTo>
                    <a:pt x="7620" y="343361"/>
                  </a:lnTo>
                  <a:lnTo>
                    <a:pt x="13970" y="340567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57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79179" y="6354618"/>
              <a:ext cx="15240" cy="360680"/>
            </a:xfrm>
            <a:custGeom>
              <a:avLst/>
              <a:gdLst/>
              <a:ahLst/>
              <a:cxnLst/>
              <a:rect l="l" t="t" r="r" b="b"/>
              <a:pathLst>
                <a:path w="15240" h="360679">
                  <a:moveTo>
                    <a:pt x="15240" y="0"/>
                  </a:moveTo>
                  <a:lnTo>
                    <a:pt x="0" y="20781"/>
                  </a:lnTo>
                  <a:lnTo>
                    <a:pt x="0" y="360176"/>
                  </a:lnTo>
                  <a:lnTo>
                    <a:pt x="15240" y="35347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57E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3149" y="6335776"/>
              <a:ext cx="15240" cy="373380"/>
            </a:xfrm>
            <a:custGeom>
              <a:avLst/>
              <a:gdLst/>
              <a:ahLst/>
              <a:cxnLst/>
              <a:rect l="l" t="t" r="r" b="b"/>
              <a:pathLst>
                <a:path w="15240" h="373379">
                  <a:moveTo>
                    <a:pt x="15240" y="0"/>
                  </a:moveTo>
                  <a:lnTo>
                    <a:pt x="13970" y="1524"/>
                  </a:lnTo>
                  <a:lnTo>
                    <a:pt x="0" y="20574"/>
                  </a:lnTo>
                  <a:lnTo>
                    <a:pt x="0" y="372872"/>
                  </a:lnTo>
                  <a:lnTo>
                    <a:pt x="15240" y="3661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4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707120" y="6319012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0" y="18287"/>
                  </a:lnTo>
                  <a:lnTo>
                    <a:pt x="0" y="383489"/>
                  </a:lnTo>
                  <a:lnTo>
                    <a:pt x="15239" y="376783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21089" y="6302247"/>
              <a:ext cx="15240" cy="394335"/>
            </a:xfrm>
            <a:custGeom>
              <a:avLst/>
              <a:gdLst/>
              <a:ahLst/>
              <a:cxnLst/>
              <a:rect l="l" t="t" r="r" b="b"/>
              <a:pathLst>
                <a:path w="15240" h="394334">
                  <a:moveTo>
                    <a:pt x="15239" y="0"/>
                  </a:moveTo>
                  <a:lnTo>
                    <a:pt x="0" y="18287"/>
                  </a:lnTo>
                  <a:lnTo>
                    <a:pt x="0" y="394106"/>
                  </a:lnTo>
                  <a:lnTo>
                    <a:pt x="15239" y="3874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D37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35060" y="6286500"/>
              <a:ext cx="15240" cy="403860"/>
            </a:xfrm>
            <a:custGeom>
              <a:avLst/>
              <a:gdLst/>
              <a:ahLst/>
              <a:cxnLst/>
              <a:rect l="l" t="t" r="r" b="b"/>
              <a:pathLst>
                <a:path w="15240" h="403859">
                  <a:moveTo>
                    <a:pt x="15240" y="0"/>
                  </a:moveTo>
                  <a:lnTo>
                    <a:pt x="10160" y="5079"/>
                  </a:lnTo>
                  <a:lnTo>
                    <a:pt x="0" y="17272"/>
                  </a:lnTo>
                  <a:lnTo>
                    <a:pt x="0" y="403707"/>
                  </a:lnTo>
                  <a:lnTo>
                    <a:pt x="2540" y="402590"/>
                  </a:lnTo>
                  <a:lnTo>
                    <a:pt x="15240" y="39638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27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749029" y="6273684"/>
              <a:ext cx="15240" cy="410209"/>
            </a:xfrm>
            <a:custGeom>
              <a:avLst/>
              <a:gdLst/>
              <a:ahLst/>
              <a:cxnLst/>
              <a:rect l="l" t="t" r="r" b="b"/>
              <a:pathLst>
                <a:path w="15240" h="410209">
                  <a:moveTo>
                    <a:pt x="15240" y="0"/>
                  </a:moveTo>
                  <a:lnTo>
                    <a:pt x="8890" y="5195"/>
                  </a:lnTo>
                  <a:lnTo>
                    <a:pt x="0" y="14085"/>
                  </a:lnTo>
                  <a:lnTo>
                    <a:pt x="0" y="409817"/>
                  </a:lnTo>
                  <a:lnTo>
                    <a:pt x="15240" y="40236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762999" y="6262158"/>
              <a:ext cx="15240" cy="414655"/>
            </a:xfrm>
            <a:custGeom>
              <a:avLst/>
              <a:gdLst/>
              <a:ahLst/>
              <a:cxnLst/>
              <a:rect l="l" t="t" r="r" b="b"/>
              <a:pathLst>
                <a:path w="15240" h="414654">
                  <a:moveTo>
                    <a:pt x="15240" y="0"/>
                  </a:moveTo>
                  <a:lnTo>
                    <a:pt x="8890" y="5291"/>
                  </a:lnTo>
                  <a:lnTo>
                    <a:pt x="0" y="12565"/>
                  </a:lnTo>
                  <a:lnTo>
                    <a:pt x="0" y="414513"/>
                  </a:lnTo>
                  <a:lnTo>
                    <a:pt x="15240" y="407063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17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76970" y="6256020"/>
              <a:ext cx="13970" cy="414020"/>
            </a:xfrm>
            <a:custGeom>
              <a:avLst/>
              <a:gdLst/>
              <a:ahLst/>
              <a:cxnLst/>
              <a:rect l="l" t="t" r="r" b="b"/>
              <a:pathLst>
                <a:path w="13970" h="414020">
                  <a:moveTo>
                    <a:pt x="13970" y="0"/>
                  </a:moveTo>
                  <a:lnTo>
                    <a:pt x="11429" y="1270"/>
                  </a:lnTo>
                  <a:lnTo>
                    <a:pt x="2539" y="5080"/>
                  </a:lnTo>
                  <a:lnTo>
                    <a:pt x="0" y="7196"/>
                  </a:lnTo>
                  <a:lnTo>
                    <a:pt x="0" y="413822"/>
                  </a:lnTo>
                  <a:lnTo>
                    <a:pt x="13970" y="40699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07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90939" y="6247764"/>
              <a:ext cx="15240" cy="415290"/>
            </a:xfrm>
            <a:custGeom>
              <a:avLst/>
              <a:gdLst/>
              <a:ahLst/>
              <a:cxnLst/>
              <a:rect l="l" t="t" r="r" b="b"/>
              <a:pathLst>
                <a:path w="15240" h="415290">
                  <a:moveTo>
                    <a:pt x="15239" y="0"/>
                  </a:moveTo>
                  <a:lnTo>
                    <a:pt x="12700" y="635"/>
                  </a:lnTo>
                  <a:lnTo>
                    <a:pt x="5079" y="5715"/>
                  </a:lnTo>
                  <a:lnTo>
                    <a:pt x="0" y="8254"/>
                  </a:lnTo>
                  <a:lnTo>
                    <a:pt x="0" y="415247"/>
                  </a:lnTo>
                  <a:lnTo>
                    <a:pt x="3809" y="413385"/>
                  </a:lnTo>
                  <a:lnTo>
                    <a:pt x="15239" y="40679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F7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804910" y="6244166"/>
              <a:ext cx="13970" cy="411480"/>
            </a:xfrm>
            <a:custGeom>
              <a:avLst/>
              <a:gdLst/>
              <a:ahLst/>
              <a:cxnLst/>
              <a:rect l="l" t="t" r="r" b="b"/>
              <a:pathLst>
                <a:path w="13970" h="411479">
                  <a:moveTo>
                    <a:pt x="13970" y="0"/>
                  </a:moveTo>
                  <a:lnTo>
                    <a:pt x="8890" y="1693"/>
                  </a:lnTo>
                  <a:lnTo>
                    <a:pt x="0" y="3915"/>
                  </a:lnTo>
                  <a:lnTo>
                    <a:pt x="0" y="411126"/>
                  </a:lnTo>
                  <a:lnTo>
                    <a:pt x="13970" y="403073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F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817610" y="6240271"/>
              <a:ext cx="15240" cy="408305"/>
            </a:xfrm>
            <a:custGeom>
              <a:avLst/>
              <a:gdLst/>
              <a:ahLst/>
              <a:cxnLst/>
              <a:rect l="l" t="t" r="r" b="b"/>
              <a:pathLst>
                <a:path w="15240" h="408304">
                  <a:moveTo>
                    <a:pt x="15240" y="0"/>
                  </a:moveTo>
                  <a:lnTo>
                    <a:pt x="3810" y="3047"/>
                  </a:lnTo>
                  <a:lnTo>
                    <a:pt x="0" y="4318"/>
                  </a:lnTo>
                  <a:lnTo>
                    <a:pt x="0" y="407699"/>
                  </a:lnTo>
                  <a:lnTo>
                    <a:pt x="15240" y="39891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E7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832850" y="6236970"/>
              <a:ext cx="13970" cy="402590"/>
            </a:xfrm>
            <a:custGeom>
              <a:avLst/>
              <a:gdLst/>
              <a:ahLst/>
              <a:cxnLst/>
              <a:rect l="l" t="t" r="r" b="b"/>
              <a:pathLst>
                <a:path w="13970" h="402590">
                  <a:moveTo>
                    <a:pt x="13970" y="0"/>
                  </a:moveTo>
                  <a:lnTo>
                    <a:pt x="12382" y="0"/>
                  </a:lnTo>
                  <a:lnTo>
                    <a:pt x="12382" y="1270"/>
                  </a:lnTo>
                  <a:lnTo>
                    <a:pt x="2857" y="1270"/>
                  </a:lnTo>
                  <a:lnTo>
                    <a:pt x="2857" y="3810"/>
                  </a:lnTo>
                  <a:lnTo>
                    <a:pt x="0" y="3810"/>
                  </a:lnTo>
                  <a:lnTo>
                    <a:pt x="0" y="393700"/>
                  </a:lnTo>
                  <a:lnTo>
                    <a:pt x="0" y="402590"/>
                  </a:lnTo>
                  <a:lnTo>
                    <a:pt x="7061" y="402590"/>
                  </a:lnTo>
                  <a:lnTo>
                    <a:pt x="7061" y="393700"/>
                  </a:lnTo>
                  <a:lnTo>
                    <a:pt x="13970" y="393700"/>
                  </a:lnTo>
                  <a:lnTo>
                    <a:pt x="13970" y="381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CE7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45549" y="6235530"/>
              <a:ext cx="15240" cy="396875"/>
            </a:xfrm>
            <a:custGeom>
              <a:avLst/>
              <a:gdLst/>
              <a:ahLst/>
              <a:cxnLst/>
              <a:rect l="l" t="t" r="r" b="b"/>
              <a:pathLst>
                <a:path w="15240" h="396875">
                  <a:moveTo>
                    <a:pt x="15240" y="0"/>
                  </a:moveTo>
                  <a:lnTo>
                    <a:pt x="0" y="2031"/>
                  </a:lnTo>
                  <a:lnTo>
                    <a:pt x="0" y="396334"/>
                  </a:lnTo>
                  <a:lnTo>
                    <a:pt x="15240" y="38754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D7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859520" y="6233668"/>
              <a:ext cx="15240" cy="390525"/>
            </a:xfrm>
            <a:custGeom>
              <a:avLst/>
              <a:gdLst/>
              <a:ahLst/>
              <a:cxnLst/>
              <a:rect l="l" t="t" r="r" b="b"/>
              <a:pathLst>
                <a:path w="15240" h="390525">
                  <a:moveTo>
                    <a:pt x="15239" y="0"/>
                  </a:moveTo>
                  <a:lnTo>
                    <a:pt x="0" y="2031"/>
                  </a:lnTo>
                  <a:lnTo>
                    <a:pt x="0" y="390143"/>
                  </a:lnTo>
                  <a:lnTo>
                    <a:pt x="15239" y="381358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1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73489" y="6232407"/>
              <a:ext cx="15240" cy="383540"/>
            </a:xfrm>
            <a:custGeom>
              <a:avLst/>
              <a:gdLst/>
              <a:ahLst/>
              <a:cxnLst/>
              <a:rect l="l" t="t" r="r" b="b"/>
              <a:pathLst>
                <a:path w="15240" h="383540">
                  <a:moveTo>
                    <a:pt x="15239" y="0"/>
                  </a:moveTo>
                  <a:lnTo>
                    <a:pt x="5079" y="752"/>
                  </a:lnTo>
                  <a:lnTo>
                    <a:pt x="0" y="1429"/>
                  </a:lnTo>
                  <a:lnTo>
                    <a:pt x="0" y="383351"/>
                  </a:lnTo>
                  <a:lnTo>
                    <a:pt x="15239" y="37456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C7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87460" y="6231372"/>
              <a:ext cx="15240" cy="376555"/>
            </a:xfrm>
            <a:custGeom>
              <a:avLst/>
              <a:gdLst/>
              <a:ahLst/>
              <a:cxnLst/>
              <a:rect l="l" t="t" r="r" b="b"/>
              <a:pathLst>
                <a:path w="15240" h="376554">
                  <a:moveTo>
                    <a:pt x="15240" y="0"/>
                  </a:moveTo>
                  <a:lnTo>
                    <a:pt x="0" y="1128"/>
                  </a:lnTo>
                  <a:lnTo>
                    <a:pt x="0" y="376332"/>
                  </a:lnTo>
                  <a:lnTo>
                    <a:pt x="15240" y="367547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6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901429" y="6230620"/>
              <a:ext cx="15240" cy="369570"/>
            </a:xfrm>
            <a:custGeom>
              <a:avLst/>
              <a:gdLst/>
              <a:ahLst/>
              <a:cxnLst/>
              <a:rect l="l" t="t" r="r" b="b"/>
              <a:pathLst>
                <a:path w="15240" h="369570">
                  <a:moveTo>
                    <a:pt x="11429" y="0"/>
                  </a:moveTo>
                  <a:lnTo>
                    <a:pt x="0" y="846"/>
                  </a:lnTo>
                  <a:lnTo>
                    <a:pt x="0" y="369032"/>
                  </a:lnTo>
                  <a:lnTo>
                    <a:pt x="1270" y="368299"/>
                  </a:lnTo>
                  <a:lnTo>
                    <a:pt x="15240" y="358931"/>
                  </a:lnTo>
                  <a:lnTo>
                    <a:pt x="15240" y="293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CA6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915399" y="6230815"/>
              <a:ext cx="15240" cy="360045"/>
            </a:xfrm>
            <a:custGeom>
              <a:avLst/>
              <a:gdLst/>
              <a:ahLst/>
              <a:cxnLst/>
              <a:rect l="l" t="t" r="r" b="b"/>
              <a:pathLst>
                <a:path w="15240" h="360045">
                  <a:moveTo>
                    <a:pt x="0" y="0"/>
                  </a:moveTo>
                  <a:lnTo>
                    <a:pt x="0" y="359588"/>
                  </a:lnTo>
                  <a:lnTo>
                    <a:pt x="15240" y="349368"/>
                  </a:lnTo>
                  <a:lnTo>
                    <a:pt x="15240" y="1201"/>
                  </a:lnTo>
                  <a:lnTo>
                    <a:pt x="13970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6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929370" y="6231889"/>
              <a:ext cx="15240" cy="349250"/>
            </a:xfrm>
            <a:custGeom>
              <a:avLst/>
              <a:gdLst/>
              <a:ahLst/>
              <a:cxnLst/>
              <a:rect l="l" t="t" r="r" b="b"/>
              <a:pathLst>
                <a:path w="15240" h="349250">
                  <a:moveTo>
                    <a:pt x="0" y="0"/>
                  </a:moveTo>
                  <a:lnTo>
                    <a:pt x="0" y="349145"/>
                  </a:lnTo>
                  <a:lnTo>
                    <a:pt x="15239" y="338925"/>
                  </a:lnTo>
                  <a:lnTo>
                    <a:pt x="1523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943339" y="6233287"/>
              <a:ext cx="15240" cy="338455"/>
            </a:xfrm>
            <a:custGeom>
              <a:avLst/>
              <a:gdLst/>
              <a:ahLst/>
              <a:cxnLst/>
              <a:rect l="l" t="t" r="r" b="b"/>
              <a:pathLst>
                <a:path w="15240" h="338454">
                  <a:moveTo>
                    <a:pt x="0" y="0"/>
                  </a:moveTo>
                  <a:lnTo>
                    <a:pt x="0" y="338380"/>
                  </a:lnTo>
                  <a:lnTo>
                    <a:pt x="15239" y="328160"/>
                  </a:lnTo>
                  <a:lnTo>
                    <a:pt x="15239" y="2412"/>
                  </a:lnTo>
                  <a:lnTo>
                    <a:pt x="11429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957310" y="6235276"/>
              <a:ext cx="15240" cy="327025"/>
            </a:xfrm>
            <a:custGeom>
              <a:avLst/>
              <a:gdLst/>
              <a:ahLst/>
              <a:cxnLst/>
              <a:rect l="l" t="t" r="r" b="b"/>
              <a:pathLst>
                <a:path w="15240" h="327025">
                  <a:moveTo>
                    <a:pt x="0" y="0"/>
                  </a:moveTo>
                  <a:lnTo>
                    <a:pt x="0" y="327022"/>
                  </a:lnTo>
                  <a:lnTo>
                    <a:pt x="15240" y="316802"/>
                  </a:lnTo>
                  <a:lnTo>
                    <a:pt x="15240" y="4868"/>
                  </a:lnTo>
                  <a:lnTo>
                    <a:pt x="8890" y="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971279" y="6239764"/>
              <a:ext cx="15240" cy="313690"/>
            </a:xfrm>
            <a:custGeom>
              <a:avLst/>
              <a:gdLst/>
              <a:ahLst/>
              <a:cxnLst/>
              <a:rect l="l" t="t" r="r" b="b"/>
              <a:pathLst>
                <a:path w="15240" h="313690">
                  <a:moveTo>
                    <a:pt x="0" y="0"/>
                  </a:moveTo>
                  <a:lnTo>
                    <a:pt x="0" y="313167"/>
                  </a:lnTo>
                  <a:lnTo>
                    <a:pt x="15240" y="302947"/>
                  </a:lnTo>
                  <a:lnTo>
                    <a:pt x="15240" y="7366"/>
                  </a:lnTo>
                  <a:lnTo>
                    <a:pt x="7620" y="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985249" y="6246283"/>
              <a:ext cx="13970" cy="297815"/>
            </a:xfrm>
            <a:custGeom>
              <a:avLst/>
              <a:gdLst/>
              <a:ahLst/>
              <a:cxnLst/>
              <a:rect l="l" t="t" r="r" b="b"/>
              <a:pathLst>
                <a:path w="13970" h="297815">
                  <a:moveTo>
                    <a:pt x="0" y="0"/>
                  </a:moveTo>
                  <a:lnTo>
                    <a:pt x="0" y="297279"/>
                  </a:lnTo>
                  <a:lnTo>
                    <a:pt x="13970" y="287911"/>
                  </a:lnTo>
                  <a:lnTo>
                    <a:pt x="13970" y="7355"/>
                  </a:lnTo>
                  <a:lnTo>
                    <a:pt x="11429" y="5926"/>
                  </a:lnTo>
                  <a:lnTo>
                    <a:pt x="1270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6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997949" y="6252924"/>
              <a:ext cx="15240" cy="282575"/>
            </a:xfrm>
            <a:custGeom>
              <a:avLst/>
              <a:gdLst/>
              <a:ahLst/>
              <a:cxnLst/>
              <a:rect l="l" t="t" r="r" b="b"/>
              <a:pathLst>
                <a:path w="15240" h="282575">
                  <a:moveTo>
                    <a:pt x="0" y="0"/>
                  </a:moveTo>
                  <a:lnTo>
                    <a:pt x="0" y="282122"/>
                  </a:lnTo>
                  <a:lnTo>
                    <a:pt x="12700" y="273605"/>
                  </a:lnTo>
                  <a:lnTo>
                    <a:pt x="15240" y="271600"/>
                  </a:lnTo>
                  <a:lnTo>
                    <a:pt x="15240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68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013189" y="6261496"/>
              <a:ext cx="13970" cy="263525"/>
            </a:xfrm>
            <a:custGeom>
              <a:avLst/>
              <a:gdLst/>
              <a:ahLst/>
              <a:cxnLst/>
              <a:rect l="l" t="t" r="r" b="b"/>
              <a:pathLst>
                <a:path w="13970" h="263525">
                  <a:moveTo>
                    <a:pt x="0" y="0"/>
                  </a:moveTo>
                  <a:lnTo>
                    <a:pt x="0" y="263027"/>
                  </a:lnTo>
                  <a:lnTo>
                    <a:pt x="13969" y="251998"/>
                  </a:lnTo>
                  <a:lnTo>
                    <a:pt x="13969" y="9763"/>
                  </a:lnTo>
                  <a:lnTo>
                    <a:pt x="3809" y="2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025889" y="6270307"/>
              <a:ext cx="15240" cy="244475"/>
            </a:xfrm>
            <a:custGeom>
              <a:avLst/>
              <a:gdLst/>
              <a:ahLst/>
              <a:cxnLst/>
              <a:rect l="l" t="t" r="r" b="b"/>
              <a:pathLst>
                <a:path w="15240" h="244475">
                  <a:moveTo>
                    <a:pt x="0" y="0"/>
                  </a:moveTo>
                  <a:lnTo>
                    <a:pt x="0" y="244190"/>
                  </a:lnTo>
                  <a:lnTo>
                    <a:pt x="8889" y="237172"/>
                  </a:lnTo>
                  <a:lnTo>
                    <a:pt x="15239" y="232233"/>
                  </a:lnTo>
                  <a:lnTo>
                    <a:pt x="15239" y="11112"/>
                  </a:lnTo>
                  <a:lnTo>
                    <a:pt x="11429" y="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039860" y="6280573"/>
              <a:ext cx="15240" cy="223520"/>
            </a:xfrm>
            <a:custGeom>
              <a:avLst/>
              <a:gdLst/>
              <a:ahLst/>
              <a:cxnLst/>
              <a:rect l="l" t="t" r="r" b="b"/>
              <a:pathLst>
                <a:path w="15240" h="223520">
                  <a:moveTo>
                    <a:pt x="0" y="0"/>
                  </a:moveTo>
                  <a:lnTo>
                    <a:pt x="0" y="222955"/>
                  </a:lnTo>
                  <a:lnTo>
                    <a:pt x="15240" y="211102"/>
                  </a:lnTo>
                  <a:lnTo>
                    <a:pt x="15240" y="11482"/>
                  </a:lnTo>
                  <a:lnTo>
                    <a:pt x="8890" y="5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6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053829" y="6290945"/>
              <a:ext cx="15240" cy="201930"/>
            </a:xfrm>
            <a:custGeom>
              <a:avLst/>
              <a:gdLst/>
              <a:ahLst/>
              <a:cxnLst/>
              <a:rect l="l" t="t" r="r" b="b"/>
              <a:pathLst>
                <a:path w="15240" h="201929">
                  <a:moveTo>
                    <a:pt x="0" y="0"/>
                  </a:moveTo>
                  <a:lnTo>
                    <a:pt x="0" y="201718"/>
                  </a:lnTo>
                  <a:lnTo>
                    <a:pt x="3810" y="198755"/>
                  </a:lnTo>
                  <a:lnTo>
                    <a:pt x="15240" y="188087"/>
                  </a:lnTo>
                  <a:lnTo>
                    <a:pt x="15240" y="13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067799" y="6303168"/>
              <a:ext cx="15240" cy="177165"/>
            </a:xfrm>
            <a:custGeom>
              <a:avLst/>
              <a:gdLst/>
              <a:ahLst/>
              <a:cxnLst/>
              <a:rect l="l" t="t" r="r" b="b"/>
              <a:pathLst>
                <a:path w="15240" h="177164">
                  <a:moveTo>
                    <a:pt x="0" y="0"/>
                  </a:moveTo>
                  <a:lnTo>
                    <a:pt x="0" y="177048"/>
                  </a:lnTo>
                  <a:lnTo>
                    <a:pt x="8890" y="168751"/>
                  </a:lnTo>
                  <a:lnTo>
                    <a:pt x="15240" y="161342"/>
                  </a:lnTo>
                  <a:lnTo>
                    <a:pt x="15240" y="18044"/>
                  </a:lnTo>
                  <a:lnTo>
                    <a:pt x="6350" y="6191"/>
                  </a:lnTo>
                  <a:lnTo>
                    <a:pt x="1270" y="1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6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081770" y="6319520"/>
              <a:ext cx="15240" cy="146685"/>
            </a:xfrm>
            <a:custGeom>
              <a:avLst/>
              <a:gdLst/>
              <a:ahLst/>
              <a:cxnLst/>
              <a:rect l="l" t="t" r="r" b="b"/>
              <a:pathLst>
                <a:path w="15240" h="146685">
                  <a:moveTo>
                    <a:pt x="0" y="0"/>
                  </a:moveTo>
                  <a:lnTo>
                    <a:pt x="0" y="146473"/>
                  </a:lnTo>
                  <a:lnTo>
                    <a:pt x="2539" y="143509"/>
                  </a:lnTo>
                  <a:lnTo>
                    <a:pt x="8889" y="134619"/>
                  </a:lnTo>
                  <a:lnTo>
                    <a:pt x="13970" y="126999"/>
                  </a:lnTo>
                  <a:lnTo>
                    <a:pt x="15239" y="124777"/>
                  </a:lnTo>
                  <a:lnTo>
                    <a:pt x="15239" y="34652"/>
                  </a:lnTo>
                  <a:lnTo>
                    <a:pt x="8889" y="16509"/>
                  </a:lnTo>
                  <a:lnTo>
                    <a:pt x="6350" y="11429"/>
                  </a:lnTo>
                  <a:lnTo>
                    <a:pt x="38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6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095739" y="6350544"/>
              <a:ext cx="12700" cy="96520"/>
            </a:xfrm>
            <a:custGeom>
              <a:avLst/>
              <a:gdLst/>
              <a:ahLst/>
              <a:cxnLst/>
              <a:rect l="l" t="t" r="r" b="b"/>
              <a:pathLst>
                <a:path w="12700" h="96520">
                  <a:moveTo>
                    <a:pt x="0" y="0"/>
                  </a:moveTo>
                  <a:lnTo>
                    <a:pt x="0" y="95975"/>
                  </a:lnTo>
                  <a:lnTo>
                    <a:pt x="5079" y="87085"/>
                  </a:lnTo>
                  <a:lnTo>
                    <a:pt x="7619" y="79465"/>
                  </a:lnTo>
                  <a:lnTo>
                    <a:pt x="10159" y="70575"/>
                  </a:lnTo>
                  <a:lnTo>
                    <a:pt x="12700" y="55335"/>
                  </a:lnTo>
                  <a:lnTo>
                    <a:pt x="11429" y="47715"/>
                  </a:lnTo>
                  <a:lnTo>
                    <a:pt x="11429" y="40095"/>
                  </a:lnTo>
                  <a:lnTo>
                    <a:pt x="10159" y="32475"/>
                  </a:lnTo>
                  <a:lnTo>
                    <a:pt x="10159" y="24855"/>
                  </a:lnTo>
                  <a:lnTo>
                    <a:pt x="3809" y="10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6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639050" y="189788"/>
              <a:ext cx="3810" cy="6480175"/>
            </a:xfrm>
            <a:custGeom>
              <a:avLst/>
              <a:gdLst/>
              <a:ahLst/>
              <a:cxnLst/>
              <a:rect l="l" t="t" r="r" b="b"/>
              <a:pathLst>
                <a:path w="3809" h="6480175">
                  <a:moveTo>
                    <a:pt x="3810" y="0"/>
                  </a:moveTo>
                  <a:lnTo>
                    <a:pt x="0" y="3251"/>
                  </a:lnTo>
                  <a:lnTo>
                    <a:pt x="0" y="6476441"/>
                  </a:lnTo>
                  <a:lnTo>
                    <a:pt x="3810" y="64796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42860" y="186533"/>
              <a:ext cx="3810" cy="6486525"/>
            </a:xfrm>
            <a:custGeom>
              <a:avLst/>
              <a:gdLst/>
              <a:ahLst/>
              <a:cxnLst/>
              <a:rect l="l" t="t" r="r" b="b"/>
              <a:pathLst>
                <a:path w="3809" h="6486525">
                  <a:moveTo>
                    <a:pt x="3810" y="0"/>
                  </a:moveTo>
                  <a:lnTo>
                    <a:pt x="0" y="3253"/>
                  </a:lnTo>
                  <a:lnTo>
                    <a:pt x="0" y="6482929"/>
                  </a:lnTo>
                  <a:lnTo>
                    <a:pt x="3810" y="648616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46670" y="183279"/>
              <a:ext cx="3810" cy="6492875"/>
            </a:xfrm>
            <a:custGeom>
              <a:avLst/>
              <a:gdLst/>
              <a:ahLst/>
              <a:cxnLst/>
              <a:rect l="l" t="t" r="r" b="b"/>
              <a:pathLst>
                <a:path w="3809" h="6492875">
                  <a:moveTo>
                    <a:pt x="3809" y="0"/>
                  </a:moveTo>
                  <a:lnTo>
                    <a:pt x="0" y="3253"/>
                  </a:lnTo>
                  <a:lnTo>
                    <a:pt x="0" y="6489414"/>
                  </a:lnTo>
                  <a:lnTo>
                    <a:pt x="3809" y="649264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50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50479" y="180026"/>
              <a:ext cx="3810" cy="6499225"/>
            </a:xfrm>
            <a:custGeom>
              <a:avLst/>
              <a:gdLst/>
              <a:ahLst/>
              <a:cxnLst/>
              <a:rect l="l" t="t" r="r" b="b"/>
              <a:pathLst>
                <a:path w="3809" h="6499225">
                  <a:moveTo>
                    <a:pt x="3810" y="0"/>
                  </a:moveTo>
                  <a:lnTo>
                    <a:pt x="0" y="3253"/>
                  </a:lnTo>
                  <a:lnTo>
                    <a:pt x="0" y="6495900"/>
                  </a:lnTo>
                  <a:lnTo>
                    <a:pt x="3810" y="649913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8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653020" y="176772"/>
              <a:ext cx="5080" cy="6506209"/>
            </a:xfrm>
            <a:custGeom>
              <a:avLst/>
              <a:gdLst/>
              <a:ahLst/>
              <a:cxnLst/>
              <a:rect l="l" t="t" r="r" b="b"/>
              <a:pathLst>
                <a:path w="5079" h="6506209">
                  <a:moveTo>
                    <a:pt x="5079" y="0"/>
                  </a:moveTo>
                  <a:lnTo>
                    <a:pt x="0" y="4337"/>
                  </a:lnTo>
                  <a:lnTo>
                    <a:pt x="0" y="6501308"/>
                  </a:lnTo>
                  <a:lnTo>
                    <a:pt x="5079" y="650561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B0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56829" y="174603"/>
              <a:ext cx="3810" cy="6510020"/>
            </a:xfrm>
            <a:custGeom>
              <a:avLst/>
              <a:gdLst/>
              <a:ahLst/>
              <a:cxnLst/>
              <a:rect l="l" t="t" r="r" b="b"/>
              <a:pathLst>
                <a:path w="3809" h="6510020">
                  <a:moveTo>
                    <a:pt x="3810" y="0"/>
                  </a:moveTo>
                  <a:lnTo>
                    <a:pt x="0" y="3253"/>
                  </a:lnTo>
                  <a:lnTo>
                    <a:pt x="0" y="6506709"/>
                  </a:lnTo>
                  <a:lnTo>
                    <a:pt x="3810" y="650994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660639" y="171350"/>
              <a:ext cx="3810" cy="6517005"/>
            </a:xfrm>
            <a:custGeom>
              <a:avLst/>
              <a:gdLst/>
              <a:ahLst/>
              <a:cxnLst/>
              <a:rect l="l" t="t" r="r" b="b"/>
              <a:pathLst>
                <a:path w="3809" h="6517005">
                  <a:moveTo>
                    <a:pt x="3809" y="0"/>
                  </a:moveTo>
                  <a:lnTo>
                    <a:pt x="0" y="3253"/>
                  </a:lnTo>
                  <a:lnTo>
                    <a:pt x="0" y="6513195"/>
                  </a:lnTo>
                  <a:lnTo>
                    <a:pt x="3809" y="651642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664449" y="168096"/>
              <a:ext cx="3810" cy="6523355"/>
            </a:xfrm>
            <a:custGeom>
              <a:avLst/>
              <a:gdLst/>
              <a:ahLst/>
              <a:cxnLst/>
              <a:rect l="l" t="t" r="r" b="b"/>
              <a:pathLst>
                <a:path w="3809" h="6523355">
                  <a:moveTo>
                    <a:pt x="3809" y="0"/>
                  </a:moveTo>
                  <a:lnTo>
                    <a:pt x="0" y="3253"/>
                  </a:lnTo>
                  <a:lnTo>
                    <a:pt x="0" y="6519680"/>
                  </a:lnTo>
                  <a:lnTo>
                    <a:pt x="3809" y="65229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40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68260" y="164843"/>
              <a:ext cx="3810" cy="6529705"/>
            </a:xfrm>
            <a:custGeom>
              <a:avLst/>
              <a:gdLst/>
              <a:ahLst/>
              <a:cxnLst/>
              <a:rect l="l" t="t" r="r" b="b"/>
              <a:pathLst>
                <a:path w="3809" h="6529705">
                  <a:moveTo>
                    <a:pt x="3810" y="0"/>
                  </a:moveTo>
                  <a:lnTo>
                    <a:pt x="0" y="3253"/>
                  </a:lnTo>
                  <a:lnTo>
                    <a:pt x="0" y="6526166"/>
                  </a:lnTo>
                  <a:lnTo>
                    <a:pt x="3810" y="652939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70B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72070" y="161589"/>
              <a:ext cx="3810" cy="6536055"/>
            </a:xfrm>
            <a:custGeom>
              <a:avLst/>
              <a:gdLst/>
              <a:ahLst/>
              <a:cxnLst/>
              <a:rect l="l" t="t" r="r" b="b"/>
              <a:pathLst>
                <a:path w="3809" h="6536055">
                  <a:moveTo>
                    <a:pt x="3809" y="0"/>
                  </a:moveTo>
                  <a:lnTo>
                    <a:pt x="0" y="3253"/>
                  </a:lnTo>
                  <a:lnTo>
                    <a:pt x="0" y="6532651"/>
                  </a:lnTo>
                  <a:lnTo>
                    <a:pt x="3809" y="653588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A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74610" y="158336"/>
              <a:ext cx="5080" cy="6542405"/>
            </a:xfrm>
            <a:custGeom>
              <a:avLst/>
              <a:gdLst/>
              <a:ahLst/>
              <a:cxnLst/>
              <a:rect l="l" t="t" r="r" b="b"/>
              <a:pathLst>
                <a:path w="5079" h="6542405">
                  <a:moveTo>
                    <a:pt x="5080" y="0"/>
                  </a:moveTo>
                  <a:lnTo>
                    <a:pt x="0" y="4337"/>
                  </a:lnTo>
                  <a:lnTo>
                    <a:pt x="0" y="6538059"/>
                  </a:lnTo>
                  <a:lnTo>
                    <a:pt x="5080" y="6542369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1D0E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78420" y="156167"/>
              <a:ext cx="3810" cy="6546850"/>
            </a:xfrm>
            <a:custGeom>
              <a:avLst/>
              <a:gdLst/>
              <a:ahLst/>
              <a:cxnLst/>
              <a:rect l="l" t="t" r="r" b="b"/>
              <a:pathLst>
                <a:path w="3809" h="6546850">
                  <a:moveTo>
                    <a:pt x="3809" y="0"/>
                  </a:moveTo>
                  <a:lnTo>
                    <a:pt x="0" y="3253"/>
                  </a:lnTo>
                  <a:lnTo>
                    <a:pt x="0" y="6543460"/>
                  </a:lnTo>
                  <a:lnTo>
                    <a:pt x="3809" y="654669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0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82229" y="152913"/>
              <a:ext cx="3810" cy="6553200"/>
            </a:xfrm>
            <a:custGeom>
              <a:avLst/>
              <a:gdLst/>
              <a:ahLst/>
              <a:cxnLst/>
              <a:rect l="l" t="t" r="r" b="b"/>
              <a:pathLst>
                <a:path w="3809" h="6553200">
                  <a:moveTo>
                    <a:pt x="3810" y="0"/>
                  </a:moveTo>
                  <a:lnTo>
                    <a:pt x="0" y="3253"/>
                  </a:lnTo>
                  <a:lnTo>
                    <a:pt x="0" y="6549946"/>
                  </a:lnTo>
                  <a:lnTo>
                    <a:pt x="3810" y="655317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3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86039" y="149660"/>
              <a:ext cx="3810" cy="6560184"/>
            </a:xfrm>
            <a:custGeom>
              <a:avLst/>
              <a:gdLst/>
              <a:ahLst/>
              <a:cxnLst/>
              <a:rect l="l" t="t" r="r" b="b"/>
              <a:pathLst>
                <a:path w="3809" h="6560184">
                  <a:moveTo>
                    <a:pt x="3809" y="0"/>
                  </a:moveTo>
                  <a:lnTo>
                    <a:pt x="0" y="3253"/>
                  </a:lnTo>
                  <a:lnTo>
                    <a:pt x="0" y="6556432"/>
                  </a:lnTo>
                  <a:lnTo>
                    <a:pt x="3809" y="6559664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61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9849" y="146406"/>
              <a:ext cx="3810" cy="6566534"/>
            </a:xfrm>
            <a:custGeom>
              <a:avLst/>
              <a:gdLst/>
              <a:ahLst/>
              <a:cxnLst/>
              <a:rect l="l" t="t" r="r" b="b"/>
              <a:pathLst>
                <a:path w="3809" h="6566534">
                  <a:moveTo>
                    <a:pt x="3809" y="0"/>
                  </a:moveTo>
                  <a:lnTo>
                    <a:pt x="0" y="3253"/>
                  </a:lnTo>
                  <a:lnTo>
                    <a:pt x="0" y="6562917"/>
                  </a:lnTo>
                  <a:lnTo>
                    <a:pt x="3809" y="65661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914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693660" y="143153"/>
              <a:ext cx="3810" cy="6572884"/>
            </a:xfrm>
            <a:custGeom>
              <a:avLst/>
              <a:gdLst/>
              <a:ahLst/>
              <a:cxnLst/>
              <a:rect l="l" t="t" r="r" b="b"/>
              <a:pathLst>
                <a:path w="3809" h="6572884">
                  <a:moveTo>
                    <a:pt x="3810" y="0"/>
                  </a:moveTo>
                  <a:lnTo>
                    <a:pt x="0" y="3253"/>
                  </a:lnTo>
                  <a:lnTo>
                    <a:pt x="0" y="6569403"/>
                  </a:lnTo>
                  <a:lnTo>
                    <a:pt x="3810" y="657263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15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697470" y="139899"/>
              <a:ext cx="3810" cy="6579234"/>
            </a:xfrm>
            <a:custGeom>
              <a:avLst/>
              <a:gdLst/>
              <a:ahLst/>
              <a:cxnLst/>
              <a:rect l="l" t="t" r="r" b="b"/>
              <a:pathLst>
                <a:path w="3809" h="6579234">
                  <a:moveTo>
                    <a:pt x="3809" y="0"/>
                  </a:moveTo>
                  <a:lnTo>
                    <a:pt x="0" y="3253"/>
                  </a:lnTo>
                  <a:lnTo>
                    <a:pt x="0" y="6575888"/>
                  </a:lnTo>
                  <a:lnTo>
                    <a:pt x="3809" y="657912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2F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01279" y="136646"/>
              <a:ext cx="3810" cy="6586220"/>
            </a:xfrm>
            <a:custGeom>
              <a:avLst/>
              <a:gdLst/>
              <a:ahLst/>
              <a:cxnLst/>
              <a:rect l="l" t="t" r="r" b="b"/>
              <a:pathLst>
                <a:path w="3809" h="6586220">
                  <a:moveTo>
                    <a:pt x="3810" y="0"/>
                  </a:moveTo>
                  <a:lnTo>
                    <a:pt x="0" y="3253"/>
                  </a:lnTo>
                  <a:lnTo>
                    <a:pt x="0" y="6582374"/>
                  </a:lnTo>
                  <a:lnTo>
                    <a:pt x="3810" y="658560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31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03820" y="133392"/>
              <a:ext cx="5080" cy="6592570"/>
            </a:xfrm>
            <a:custGeom>
              <a:avLst/>
              <a:gdLst/>
              <a:ahLst/>
              <a:cxnLst/>
              <a:rect l="l" t="t" r="r" b="b"/>
              <a:pathLst>
                <a:path w="5079" h="6592570">
                  <a:moveTo>
                    <a:pt x="5079" y="0"/>
                  </a:moveTo>
                  <a:lnTo>
                    <a:pt x="0" y="4337"/>
                  </a:lnTo>
                  <a:lnTo>
                    <a:pt x="0" y="6587782"/>
                  </a:lnTo>
                  <a:lnTo>
                    <a:pt x="5079" y="6592091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351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07629" y="131223"/>
              <a:ext cx="3810" cy="6597015"/>
            </a:xfrm>
            <a:custGeom>
              <a:avLst/>
              <a:gdLst/>
              <a:ahLst/>
              <a:cxnLst/>
              <a:rect l="l" t="t" r="r" b="b"/>
              <a:pathLst>
                <a:path w="3809" h="6597015">
                  <a:moveTo>
                    <a:pt x="3810" y="0"/>
                  </a:moveTo>
                  <a:lnTo>
                    <a:pt x="0" y="3253"/>
                  </a:lnTo>
                  <a:lnTo>
                    <a:pt x="0" y="6593183"/>
                  </a:lnTo>
                  <a:lnTo>
                    <a:pt x="3810" y="659641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81B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11439" y="127970"/>
              <a:ext cx="3810" cy="6603365"/>
            </a:xfrm>
            <a:custGeom>
              <a:avLst/>
              <a:gdLst/>
              <a:ahLst/>
              <a:cxnLst/>
              <a:rect l="l" t="t" r="r" b="b"/>
              <a:pathLst>
                <a:path w="3809" h="6603365">
                  <a:moveTo>
                    <a:pt x="3809" y="0"/>
                  </a:moveTo>
                  <a:lnTo>
                    <a:pt x="0" y="3253"/>
                  </a:lnTo>
                  <a:lnTo>
                    <a:pt x="0" y="6599669"/>
                  </a:lnTo>
                  <a:lnTo>
                    <a:pt x="3809" y="660290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B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715249" y="124716"/>
              <a:ext cx="3810" cy="6609715"/>
            </a:xfrm>
            <a:custGeom>
              <a:avLst/>
              <a:gdLst/>
              <a:ahLst/>
              <a:cxnLst/>
              <a:rect l="l" t="t" r="r" b="b"/>
              <a:pathLst>
                <a:path w="3809" h="6609715">
                  <a:moveTo>
                    <a:pt x="3809" y="0"/>
                  </a:moveTo>
                  <a:lnTo>
                    <a:pt x="0" y="3253"/>
                  </a:lnTo>
                  <a:lnTo>
                    <a:pt x="0" y="6606154"/>
                  </a:lnTo>
                  <a:lnTo>
                    <a:pt x="3809" y="66093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3E1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719060" y="121463"/>
              <a:ext cx="3810" cy="6616065"/>
            </a:xfrm>
            <a:custGeom>
              <a:avLst/>
              <a:gdLst/>
              <a:ahLst/>
              <a:cxnLst/>
              <a:rect l="l" t="t" r="r" b="b"/>
              <a:pathLst>
                <a:path w="3809" h="6616065">
                  <a:moveTo>
                    <a:pt x="3810" y="0"/>
                  </a:moveTo>
                  <a:lnTo>
                    <a:pt x="0" y="3253"/>
                  </a:lnTo>
                  <a:lnTo>
                    <a:pt x="0" y="6612640"/>
                  </a:lnTo>
                  <a:lnTo>
                    <a:pt x="3810" y="661587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12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722870" y="118209"/>
              <a:ext cx="3810" cy="6622415"/>
            </a:xfrm>
            <a:custGeom>
              <a:avLst/>
              <a:gdLst/>
              <a:ahLst/>
              <a:cxnLst/>
              <a:rect l="l" t="t" r="r" b="b"/>
              <a:pathLst>
                <a:path w="3809" h="6622415">
                  <a:moveTo>
                    <a:pt x="3809" y="0"/>
                  </a:moveTo>
                  <a:lnTo>
                    <a:pt x="0" y="3253"/>
                  </a:lnTo>
                  <a:lnTo>
                    <a:pt x="0" y="6619125"/>
                  </a:lnTo>
                  <a:lnTo>
                    <a:pt x="3809" y="662235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42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725410" y="114956"/>
              <a:ext cx="5080" cy="6629400"/>
            </a:xfrm>
            <a:custGeom>
              <a:avLst/>
              <a:gdLst/>
              <a:ahLst/>
              <a:cxnLst/>
              <a:rect l="l" t="t" r="r" b="b"/>
              <a:pathLst>
                <a:path w="5079" h="6629400">
                  <a:moveTo>
                    <a:pt x="5080" y="0"/>
                  </a:moveTo>
                  <a:lnTo>
                    <a:pt x="0" y="4337"/>
                  </a:lnTo>
                  <a:lnTo>
                    <a:pt x="0" y="6624534"/>
                  </a:lnTo>
                  <a:lnTo>
                    <a:pt x="5080" y="6628843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47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729220" y="112787"/>
              <a:ext cx="3810" cy="6633209"/>
            </a:xfrm>
            <a:custGeom>
              <a:avLst/>
              <a:gdLst/>
              <a:ahLst/>
              <a:cxnLst/>
              <a:rect l="l" t="t" r="r" b="b"/>
              <a:pathLst>
                <a:path w="3809" h="6633209">
                  <a:moveTo>
                    <a:pt x="3809" y="0"/>
                  </a:moveTo>
                  <a:lnTo>
                    <a:pt x="0" y="3253"/>
                  </a:lnTo>
                  <a:lnTo>
                    <a:pt x="0" y="6629935"/>
                  </a:lnTo>
                  <a:lnTo>
                    <a:pt x="3809" y="6633167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4A2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733029" y="109533"/>
              <a:ext cx="3810" cy="6640195"/>
            </a:xfrm>
            <a:custGeom>
              <a:avLst/>
              <a:gdLst/>
              <a:ahLst/>
              <a:cxnLst/>
              <a:rect l="l" t="t" r="r" b="b"/>
              <a:pathLst>
                <a:path w="3809" h="6640195">
                  <a:moveTo>
                    <a:pt x="3810" y="0"/>
                  </a:moveTo>
                  <a:lnTo>
                    <a:pt x="0" y="3253"/>
                  </a:lnTo>
                  <a:lnTo>
                    <a:pt x="0" y="6636420"/>
                  </a:lnTo>
                  <a:lnTo>
                    <a:pt x="3810" y="6639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D2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736839" y="106280"/>
              <a:ext cx="3810" cy="6646545"/>
            </a:xfrm>
            <a:custGeom>
              <a:avLst/>
              <a:gdLst/>
              <a:ahLst/>
              <a:cxnLst/>
              <a:rect l="l" t="t" r="r" b="b"/>
              <a:pathLst>
                <a:path w="3809" h="6646545">
                  <a:moveTo>
                    <a:pt x="3809" y="0"/>
                  </a:moveTo>
                  <a:lnTo>
                    <a:pt x="0" y="3253"/>
                  </a:lnTo>
                  <a:lnTo>
                    <a:pt x="0" y="6642906"/>
                  </a:lnTo>
                  <a:lnTo>
                    <a:pt x="3809" y="664613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02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740649" y="103026"/>
              <a:ext cx="3810" cy="6652895"/>
            </a:xfrm>
            <a:custGeom>
              <a:avLst/>
              <a:gdLst/>
              <a:ahLst/>
              <a:cxnLst/>
              <a:rect l="l" t="t" r="r" b="b"/>
              <a:pathLst>
                <a:path w="3809" h="6652895">
                  <a:moveTo>
                    <a:pt x="3809" y="0"/>
                  </a:moveTo>
                  <a:lnTo>
                    <a:pt x="0" y="3253"/>
                  </a:lnTo>
                  <a:lnTo>
                    <a:pt x="0" y="6649391"/>
                  </a:lnTo>
                  <a:lnTo>
                    <a:pt x="3809" y="6652623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53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744460" y="99773"/>
              <a:ext cx="3810" cy="6659245"/>
            </a:xfrm>
            <a:custGeom>
              <a:avLst/>
              <a:gdLst/>
              <a:ahLst/>
              <a:cxnLst/>
              <a:rect l="l" t="t" r="r" b="b"/>
              <a:pathLst>
                <a:path w="3809" h="6659245">
                  <a:moveTo>
                    <a:pt x="3810" y="0"/>
                  </a:moveTo>
                  <a:lnTo>
                    <a:pt x="0" y="3253"/>
                  </a:lnTo>
                  <a:lnTo>
                    <a:pt x="0" y="6655877"/>
                  </a:lnTo>
                  <a:lnTo>
                    <a:pt x="3810" y="665910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56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746999" y="96519"/>
              <a:ext cx="5080" cy="6665595"/>
            </a:xfrm>
            <a:custGeom>
              <a:avLst/>
              <a:gdLst/>
              <a:ahLst/>
              <a:cxnLst/>
              <a:rect l="l" t="t" r="r" b="b"/>
              <a:pathLst>
                <a:path w="5079" h="6665595">
                  <a:moveTo>
                    <a:pt x="5079" y="0"/>
                  </a:moveTo>
                  <a:lnTo>
                    <a:pt x="0" y="4337"/>
                  </a:lnTo>
                  <a:lnTo>
                    <a:pt x="0" y="6661285"/>
                  </a:lnTo>
                  <a:lnTo>
                    <a:pt x="5079" y="6665594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92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750810" y="93266"/>
              <a:ext cx="5080" cy="6672580"/>
            </a:xfrm>
            <a:custGeom>
              <a:avLst/>
              <a:gdLst/>
              <a:ahLst/>
              <a:cxnLst/>
              <a:rect l="l" t="t" r="r" b="b"/>
              <a:pathLst>
                <a:path w="5079" h="6672580">
                  <a:moveTo>
                    <a:pt x="5080" y="0"/>
                  </a:moveTo>
                  <a:lnTo>
                    <a:pt x="0" y="4337"/>
                  </a:lnTo>
                  <a:lnTo>
                    <a:pt x="0" y="6667771"/>
                  </a:lnTo>
                  <a:lnTo>
                    <a:pt x="5080" y="66720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5C2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54620" y="90013"/>
              <a:ext cx="5080" cy="6678930"/>
            </a:xfrm>
            <a:custGeom>
              <a:avLst/>
              <a:gdLst/>
              <a:ahLst/>
              <a:cxnLst/>
              <a:rect l="l" t="t" r="r" b="b"/>
              <a:pathLst>
                <a:path w="5079" h="6678930">
                  <a:moveTo>
                    <a:pt x="5079" y="0"/>
                  </a:moveTo>
                  <a:lnTo>
                    <a:pt x="0" y="4337"/>
                  </a:lnTo>
                  <a:lnTo>
                    <a:pt x="0" y="6674256"/>
                  </a:lnTo>
                  <a:lnTo>
                    <a:pt x="5079" y="6678566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5F2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758429" y="87844"/>
              <a:ext cx="3810" cy="6683375"/>
            </a:xfrm>
            <a:custGeom>
              <a:avLst/>
              <a:gdLst/>
              <a:ahLst/>
              <a:cxnLst/>
              <a:rect l="l" t="t" r="r" b="b"/>
              <a:pathLst>
                <a:path w="3809" h="6683375">
                  <a:moveTo>
                    <a:pt x="3810" y="0"/>
                  </a:moveTo>
                  <a:lnTo>
                    <a:pt x="0" y="3253"/>
                  </a:lnTo>
                  <a:lnTo>
                    <a:pt x="0" y="6679657"/>
                  </a:lnTo>
                  <a:lnTo>
                    <a:pt x="3810" y="66828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3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762239" y="84590"/>
              <a:ext cx="3810" cy="6689725"/>
            </a:xfrm>
            <a:custGeom>
              <a:avLst/>
              <a:gdLst/>
              <a:ahLst/>
              <a:cxnLst/>
              <a:rect l="l" t="t" r="r" b="b"/>
              <a:pathLst>
                <a:path w="3809" h="6689725">
                  <a:moveTo>
                    <a:pt x="3809" y="0"/>
                  </a:moveTo>
                  <a:lnTo>
                    <a:pt x="0" y="3253"/>
                  </a:lnTo>
                  <a:lnTo>
                    <a:pt x="0" y="6686143"/>
                  </a:lnTo>
                  <a:lnTo>
                    <a:pt x="3809" y="668937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63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766049" y="81337"/>
              <a:ext cx="3810" cy="6696075"/>
            </a:xfrm>
            <a:custGeom>
              <a:avLst/>
              <a:gdLst/>
              <a:ahLst/>
              <a:cxnLst/>
              <a:rect l="l" t="t" r="r" b="b"/>
              <a:pathLst>
                <a:path w="3809" h="6696075">
                  <a:moveTo>
                    <a:pt x="3809" y="0"/>
                  </a:moveTo>
                  <a:lnTo>
                    <a:pt x="0" y="3253"/>
                  </a:lnTo>
                  <a:lnTo>
                    <a:pt x="0" y="6692628"/>
                  </a:lnTo>
                  <a:lnTo>
                    <a:pt x="3809" y="66958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83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769860" y="78083"/>
              <a:ext cx="3810" cy="6702425"/>
            </a:xfrm>
            <a:custGeom>
              <a:avLst/>
              <a:gdLst/>
              <a:ahLst/>
              <a:cxnLst/>
              <a:rect l="l" t="t" r="r" b="b"/>
              <a:pathLst>
                <a:path w="3809" h="6702425">
                  <a:moveTo>
                    <a:pt x="3810" y="0"/>
                  </a:moveTo>
                  <a:lnTo>
                    <a:pt x="0" y="3253"/>
                  </a:lnTo>
                  <a:lnTo>
                    <a:pt x="0" y="6699114"/>
                  </a:lnTo>
                  <a:lnTo>
                    <a:pt x="3810" y="670234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B3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773670" y="74830"/>
              <a:ext cx="3810" cy="6709409"/>
            </a:xfrm>
            <a:custGeom>
              <a:avLst/>
              <a:gdLst/>
              <a:ahLst/>
              <a:cxnLst/>
              <a:rect l="l" t="t" r="r" b="b"/>
              <a:pathLst>
                <a:path w="3809" h="6709409">
                  <a:moveTo>
                    <a:pt x="3809" y="0"/>
                  </a:moveTo>
                  <a:lnTo>
                    <a:pt x="0" y="3253"/>
                  </a:lnTo>
                  <a:lnTo>
                    <a:pt x="0" y="6705600"/>
                  </a:lnTo>
                  <a:lnTo>
                    <a:pt x="3809" y="670883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6E3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776210" y="71576"/>
              <a:ext cx="5080" cy="6715759"/>
            </a:xfrm>
            <a:custGeom>
              <a:avLst/>
              <a:gdLst/>
              <a:ahLst/>
              <a:cxnLst/>
              <a:rect l="l" t="t" r="r" b="b"/>
              <a:pathLst>
                <a:path w="5079" h="6715759">
                  <a:moveTo>
                    <a:pt x="5080" y="0"/>
                  </a:moveTo>
                  <a:lnTo>
                    <a:pt x="0" y="4337"/>
                  </a:lnTo>
                  <a:lnTo>
                    <a:pt x="0" y="6711008"/>
                  </a:lnTo>
                  <a:lnTo>
                    <a:pt x="5080" y="671531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713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780020" y="69407"/>
              <a:ext cx="3810" cy="6720205"/>
            </a:xfrm>
            <a:custGeom>
              <a:avLst/>
              <a:gdLst/>
              <a:ahLst/>
              <a:cxnLst/>
              <a:rect l="l" t="t" r="r" b="b"/>
              <a:pathLst>
                <a:path w="3809" h="6720205">
                  <a:moveTo>
                    <a:pt x="3809" y="0"/>
                  </a:moveTo>
                  <a:lnTo>
                    <a:pt x="0" y="3253"/>
                  </a:lnTo>
                  <a:lnTo>
                    <a:pt x="0" y="6716409"/>
                  </a:lnTo>
                  <a:lnTo>
                    <a:pt x="3809" y="671964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439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783829" y="66154"/>
              <a:ext cx="3810" cy="6726555"/>
            </a:xfrm>
            <a:custGeom>
              <a:avLst/>
              <a:gdLst/>
              <a:ahLst/>
              <a:cxnLst/>
              <a:rect l="l" t="t" r="r" b="b"/>
              <a:pathLst>
                <a:path w="3809" h="6726555">
                  <a:moveTo>
                    <a:pt x="3810" y="0"/>
                  </a:moveTo>
                  <a:lnTo>
                    <a:pt x="0" y="3253"/>
                  </a:lnTo>
                  <a:lnTo>
                    <a:pt x="0" y="6722894"/>
                  </a:lnTo>
                  <a:lnTo>
                    <a:pt x="3810" y="67261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73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787639" y="62900"/>
              <a:ext cx="3810" cy="6732905"/>
            </a:xfrm>
            <a:custGeom>
              <a:avLst/>
              <a:gdLst/>
              <a:ahLst/>
              <a:cxnLst/>
              <a:rect l="l" t="t" r="r" b="b"/>
              <a:pathLst>
                <a:path w="3809" h="6732905">
                  <a:moveTo>
                    <a:pt x="3809" y="0"/>
                  </a:moveTo>
                  <a:lnTo>
                    <a:pt x="0" y="3253"/>
                  </a:lnTo>
                  <a:lnTo>
                    <a:pt x="0" y="6729380"/>
                  </a:lnTo>
                  <a:lnTo>
                    <a:pt x="3809" y="673261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A3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791449" y="59647"/>
              <a:ext cx="3810" cy="6739255"/>
            </a:xfrm>
            <a:custGeom>
              <a:avLst/>
              <a:gdLst/>
              <a:ahLst/>
              <a:cxnLst/>
              <a:rect l="l" t="t" r="r" b="b"/>
              <a:pathLst>
                <a:path w="3809" h="6739255">
                  <a:moveTo>
                    <a:pt x="3809" y="0"/>
                  </a:moveTo>
                  <a:lnTo>
                    <a:pt x="0" y="3253"/>
                  </a:lnTo>
                  <a:lnTo>
                    <a:pt x="0" y="6735865"/>
                  </a:lnTo>
                  <a:lnTo>
                    <a:pt x="3809" y="673909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7D3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795260" y="56393"/>
              <a:ext cx="3810" cy="6745605"/>
            </a:xfrm>
            <a:custGeom>
              <a:avLst/>
              <a:gdLst/>
              <a:ahLst/>
              <a:cxnLst/>
              <a:rect l="l" t="t" r="r" b="b"/>
              <a:pathLst>
                <a:path w="3809" h="6745605">
                  <a:moveTo>
                    <a:pt x="3810" y="0"/>
                  </a:moveTo>
                  <a:lnTo>
                    <a:pt x="0" y="3253"/>
                  </a:lnTo>
                  <a:lnTo>
                    <a:pt x="0" y="6742351"/>
                  </a:lnTo>
                  <a:lnTo>
                    <a:pt x="3810" y="674558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03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797799" y="53140"/>
              <a:ext cx="5080" cy="6752590"/>
            </a:xfrm>
            <a:custGeom>
              <a:avLst/>
              <a:gdLst/>
              <a:ahLst/>
              <a:cxnLst/>
              <a:rect l="l" t="t" r="r" b="b"/>
              <a:pathLst>
                <a:path w="5079" h="6752590">
                  <a:moveTo>
                    <a:pt x="5079" y="0"/>
                  </a:moveTo>
                  <a:lnTo>
                    <a:pt x="0" y="4337"/>
                  </a:lnTo>
                  <a:lnTo>
                    <a:pt x="0" y="6747759"/>
                  </a:lnTo>
                  <a:lnTo>
                    <a:pt x="5079" y="675206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83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801610" y="50971"/>
              <a:ext cx="3810" cy="6756400"/>
            </a:xfrm>
            <a:custGeom>
              <a:avLst/>
              <a:gdLst/>
              <a:ahLst/>
              <a:cxnLst/>
              <a:rect l="l" t="t" r="r" b="b"/>
              <a:pathLst>
                <a:path w="3809" h="6756400">
                  <a:moveTo>
                    <a:pt x="3810" y="0"/>
                  </a:moveTo>
                  <a:lnTo>
                    <a:pt x="0" y="3253"/>
                  </a:lnTo>
                  <a:lnTo>
                    <a:pt x="0" y="6753160"/>
                  </a:lnTo>
                  <a:lnTo>
                    <a:pt x="3810" y="67563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64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05420" y="47717"/>
              <a:ext cx="3810" cy="6763384"/>
            </a:xfrm>
            <a:custGeom>
              <a:avLst/>
              <a:gdLst/>
              <a:ahLst/>
              <a:cxnLst/>
              <a:rect l="l" t="t" r="r" b="b"/>
              <a:pathLst>
                <a:path w="3809" h="6763384">
                  <a:moveTo>
                    <a:pt x="3809" y="0"/>
                  </a:moveTo>
                  <a:lnTo>
                    <a:pt x="0" y="3253"/>
                  </a:lnTo>
                  <a:lnTo>
                    <a:pt x="0" y="6759646"/>
                  </a:lnTo>
                  <a:lnTo>
                    <a:pt x="3809" y="67628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4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809229" y="44464"/>
              <a:ext cx="3810" cy="6769734"/>
            </a:xfrm>
            <a:custGeom>
              <a:avLst/>
              <a:gdLst/>
              <a:ahLst/>
              <a:cxnLst/>
              <a:rect l="l" t="t" r="r" b="b"/>
              <a:pathLst>
                <a:path w="3809" h="6769734">
                  <a:moveTo>
                    <a:pt x="3810" y="0"/>
                  </a:moveTo>
                  <a:lnTo>
                    <a:pt x="0" y="3253"/>
                  </a:lnTo>
                  <a:lnTo>
                    <a:pt x="0" y="6766131"/>
                  </a:lnTo>
                  <a:lnTo>
                    <a:pt x="3810" y="676936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C4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813039" y="41210"/>
              <a:ext cx="3810" cy="6776084"/>
            </a:xfrm>
            <a:custGeom>
              <a:avLst/>
              <a:gdLst/>
              <a:ahLst/>
              <a:cxnLst/>
              <a:rect l="l" t="t" r="r" b="b"/>
              <a:pathLst>
                <a:path w="3809" h="6776084">
                  <a:moveTo>
                    <a:pt x="3809" y="0"/>
                  </a:moveTo>
                  <a:lnTo>
                    <a:pt x="0" y="3253"/>
                  </a:lnTo>
                  <a:lnTo>
                    <a:pt x="0" y="6772617"/>
                  </a:lnTo>
                  <a:lnTo>
                    <a:pt x="3809" y="677584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F4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816849" y="37957"/>
              <a:ext cx="3810" cy="6782434"/>
            </a:xfrm>
            <a:custGeom>
              <a:avLst/>
              <a:gdLst/>
              <a:ahLst/>
              <a:cxnLst/>
              <a:rect l="l" t="t" r="r" b="b"/>
              <a:pathLst>
                <a:path w="3809" h="6782434">
                  <a:moveTo>
                    <a:pt x="3809" y="0"/>
                  </a:moveTo>
                  <a:lnTo>
                    <a:pt x="0" y="3253"/>
                  </a:lnTo>
                  <a:lnTo>
                    <a:pt x="0" y="6779103"/>
                  </a:lnTo>
                  <a:lnTo>
                    <a:pt x="3809" y="678233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24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820660" y="34703"/>
              <a:ext cx="3810" cy="6789420"/>
            </a:xfrm>
            <a:custGeom>
              <a:avLst/>
              <a:gdLst/>
              <a:ahLst/>
              <a:cxnLst/>
              <a:rect l="l" t="t" r="r" b="b"/>
              <a:pathLst>
                <a:path w="3809" h="6789420">
                  <a:moveTo>
                    <a:pt x="3810" y="0"/>
                  </a:moveTo>
                  <a:lnTo>
                    <a:pt x="0" y="3253"/>
                  </a:lnTo>
                  <a:lnTo>
                    <a:pt x="0" y="6785588"/>
                  </a:lnTo>
                  <a:lnTo>
                    <a:pt x="3810" y="678882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54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824470" y="31450"/>
              <a:ext cx="3810" cy="6795770"/>
            </a:xfrm>
            <a:custGeom>
              <a:avLst/>
              <a:gdLst/>
              <a:ahLst/>
              <a:cxnLst/>
              <a:rect l="l" t="t" r="r" b="b"/>
              <a:pathLst>
                <a:path w="3809" h="6795770">
                  <a:moveTo>
                    <a:pt x="3809" y="0"/>
                  </a:moveTo>
                  <a:lnTo>
                    <a:pt x="0" y="3253"/>
                  </a:lnTo>
                  <a:lnTo>
                    <a:pt x="0" y="6792074"/>
                  </a:lnTo>
                  <a:lnTo>
                    <a:pt x="3809" y="679530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94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827010" y="29281"/>
              <a:ext cx="3810" cy="6800215"/>
            </a:xfrm>
            <a:custGeom>
              <a:avLst/>
              <a:gdLst/>
              <a:ahLst/>
              <a:cxnLst/>
              <a:rect l="l" t="t" r="r" b="b"/>
              <a:pathLst>
                <a:path w="3809" h="6800215">
                  <a:moveTo>
                    <a:pt x="3810" y="0"/>
                  </a:moveTo>
                  <a:lnTo>
                    <a:pt x="0" y="3253"/>
                  </a:lnTo>
                  <a:lnTo>
                    <a:pt x="0" y="6796397"/>
                  </a:lnTo>
                  <a:lnTo>
                    <a:pt x="3810" y="679962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B4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830820" y="26027"/>
              <a:ext cx="3810" cy="6806565"/>
            </a:xfrm>
            <a:custGeom>
              <a:avLst/>
              <a:gdLst/>
              <a:ahLst/>
              <a:cxnLst/>
              <a:rect l="l" t="t" r="r" b="b"/>
              <a:pathLst>
                <a:path w="3809" h="6806565">
                  <a:moveTo>
                    <a:pt x="3809" y="0"/>
                  </a:moveTo>
                  <a:lnTo>
                    <a:pt x="0" y="3253"/>
                  </a:lnTo>
                  <a:lnTo>
                    <a:pt x="0" y="6802883"/>
                  </a:lnTo>
                  <a:lnTo>
                    <a:pt x="3809" y="680611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E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834629" y="22774"/>
              <a:ext cx="3810" cy="6812915"/>
            </a:xfrm>
            <a:custGeom>
              <a:avLst/>
              <a:gdLst/>
              <a:ahLst/>
              <a:cxnLst/>
              <a:rect l="l" t="t" r="r" b="b"/>
              <a:pathLst>
                <a:path w="3809" h="6812915">
                  <a:moveTo>
                    <a:pt x="3810" y="0"/>
                  </a:moveTo>
                  <a:lnTo>
                    <a:pt x="0" y="3253"/>
                  </a:lnTo>
                  <a:lnTo>
                    <a:pt x="0" y="6809368"/>
                  </a:lnTo>
                  <a:lnTo>
                    <a:pt x="3810" y="681260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15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838439" y="19520"/>
              <a:ext cx="3810" cy="6819265"/>
            </a:xfrm>
            <a:custGeom>
              <a:avLst/>
              <a:gdLst/>
              <a:ahLst/>
              <a:cxnLst/>
              <a:rect l="l" t="t" r="r" b="b"/>
              <a:pathLst>
                <a:path w="3809" h="6819265">
                  <a:moveTo>
                    <a:pt x="3809" y="0"/>
                  </a:moveTo>
                  <a:lnTo>
                    <a:pt x="0" y="3253"/>
                  </a:lnTo>
                  <a:lnTo>
                    <a:pt x="0" y="6815854"/>
                  </a:lnTo>
                  <a:lnTo>
                    <a:pt x="3809" y="6819086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45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842249" y="16267"/>
              <a:ext cx="3810" cy="6825615"/>
            </a:xfrm>
            <a:custGeom>
              <a:avLst/>
              <a:gdLst/>
              <a:ahLst/>
              <a:cxnLst/>
              <a:rect l="l" t="t" r="r" b="b"/>
              <a:pathLst>
                <a:path w="3809" h="6825615">
                  <a:moveTo>
                    <a:pt x="3809" y="0"/>
                  </a:moveTo>
                  <a:lnTo>
                    <a:pt x="0" y="3253"/>
                  </a:lnTo>
                  <a:lnTo>
                    <a:pt x="0" y="6822340"/>
                  </a:lnTo>
                  <a:lnTo>
                    <a:pt x="3809" y="682557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75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846060" y="13013"/>
              <a:ext cx="3810" cy="6832600"/>
            </a:xfrm>
            <a:custGeom>
              <a:avLst/>
              <a:gdLst/>
              <a:ahLst/>
              <a:cxnLst/>
              <a:rect l="l" t="t" r="r" b="b"/>
              <a:pathLst>
                <a:path w="3809" h="6832600">
                  <a:moveTo>
                    <a:pt x="3810" y="0"/>
                  </a:moveTo>
                  <a:lnTo>
                    <a:pt x="0" y="3253"/>
                  </a:lnTo>
                  <a:lnTo>
                    <a:pt x="0" y="6828825"/>
                  </a:lnTo>
                  <a:lnTo>
                    <a:pt x="3810" y="683205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AA5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48599" y="10844"/>
              <a:ext cx="3810" cy="6836409"/>
            </a:xfrm>
            <a:custGeom>
              <a:avLst/>
              <a:gdLst/>
              <a:ahLst/>
              <a:cxnLst/>
              <a:rect l="l" t="t" r="r" b="b"/>
              <a:pathLst>
                <a:path w="3809" h="6836409">
                  <a:moveTo>
                    <a:pt x="3809" y="0"/>
                  </a:moveTo>
                  <a:lnTo>
                    <a:pt x="0" y="3253"/>
                  </a:lnTo>
                  <a:lnTo>
                    <a:pt x="0" y="6833149"/>
                  </a:lnTo>
                  <a:lnTo>
                    <a:pt x="3809" y="683638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AD5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852410" y="7591"/>
              <a:ext cx="3810" cy="6843395"/>
            </a:xfrm>
            <a:custGeom>
              <a:avLst/>
              <a:gdLst/>
              <a:ahLst/>
              <a:cxnLst/>
              <a:rect l="l" t="t" r="r" b="b"/>
              <a:pathLst>
                <a:path w="3809" h="6843395">
                  <a:moveTo>
                    <a:pt x="3810" y="0"/>
                  </a:moveTo>
                  <a:lnTo>
                    <a:pt x="0" y="3253"/>
                  </a:lnTo>
                  <a:lnTo>
                    <a:pt x="0" y="6839634"/>
                  </a:lnTo>
                  <a:lnTo>
                    <a:pt x="3810" y="6842867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05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56220" y="4337"/>
              <a:ext cx="3810" cy="6849745"/>
            </a:xfrm>
            <a:custGeom>
              <a:avLst/>
              <a:gdLst/>
              <a:ahLst/>
              <a:cxnLst/>
              <a:rect l="l" t="t" r="r" b="b"/>
              <a:pathLst>
                <a:path w="3809" h="6849745">
                  <a:moveTo>
                    <a:pt x="3809" y="0"/>
                  </a:moveTo>
                  <a:lnTo>
                    <a:pt x="0" y="3253"/>
                  </a:lnTo>
                  <a:lnTo>
                    <a:pt x="0" y="6846120"/>
                  </a:lnTo>
                  <a:lnTo>
                    <a:pt x="3809" y="68493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B35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60029" y="1084"/>
              <a:ext cx="3810" cy="6856095"/>
            </a:xfrm>
            <a:custGeom>
              <a:avLst/>
              <a:gdLst/>
              <a:ahLst/>
              <a:cxnLst/>
              <a:rect l="l" t="t" r="r" b="b"/>
              <a:pathLst>
                <a:path w="3809" h="6856095">
                  <a:moveTo>
                    <a:pt x="3810" y="0"/>
                  </a:moveTo>
                  <a:lnTo>
                    <a:pt x="0" y="3253"/>
                  </a:lnTo>
                  <a:lnTo>
                    <a:pt x="0" y="6852606"/>
                  </a:lnTo>
                  <a:lnTo>
                    <a:pt x="3810" y="685583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65A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863839" y="0"/>
              <a:ext cx="1270" cy="6858000"/>
            </a:xfrm>
            <a:custGeom>
              <a:avLst/>
              <a:gdLst/>
              <a:ahLst/>
              <a:cxnLst/>
              <a:rect l="l" t="t" r="r" b="b"/>
              <a:pathLst>
                <a:path w="1270" h="6858000">
                  <a:moveTo>
                    <a:pt x="1269" y="0"/>
                  </a:moveTo>
                  <a:lnTo>
                    <a:pt x="1269" y="6858000"/>
                  </a:lnTo>
                  <a:lnTo>
                    <a:pt x="0" y="6856922"/>
                  </a:lnTo>
                  <a:lnTo>
                    <a:pt x="0" y="108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5C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>
            <a:spLocks noGrp="1"/>
          </p:cNvSpPr>
          <p:nvPr>
            <p:ph type="title"/>
          </p:nvPr>
        </p:nvSpPr>
        <p:spPr>
          <a:xfrm>
            <a:off x="745490" y="298450"/>
            <a:ext cx="64179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Essentials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Communication</a:t>
            </a:r>
          </a:p>
          <a:p>
            <a:pPr marL="5080" algn="ctr">
              <a:lnSpc>
                <a:spcPct val="100000"/>
              </a:lnSpc>
            </a:pPr>
            <a:r>
              <a:rPr sz="2800" b="0" spc="-5" dirty="0">
                <a:solidFill>
                  <a:srgbClr val="BF0000"/>
                </a:solidFill>
                <a:latin typeface="Arial MT"/>
                <a:cs typeface="Arial MT"/>
              </a:rPr>
              <a:t>Don'ts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341629" y="1732279"/>
            <a:ext cx="21145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684530" y="1753870"/>
            <a:ext cx="655574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not instantly</a:t>
            </a:r>
            <a:r>
              <a:rPr sz="16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react and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mutter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something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anger.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49500"/>
              </a:lnSpc>
              <a:spcBef>
                <a:spcPts val="40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 not use technical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terms &amp;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terminologies not understood by majority of </a:t>
            </a:r>
            <a:r>
              <a:rPr sz="1600" spc="-4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people.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speak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too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fast</a:t>
            </a:r>
            <a:r>
              <a:rPr sz="1600" spc="-2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or too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slow.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684530" y="3365500"/>
            <a:ext cx="6853555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 not speak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in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inaudible surroundings,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as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won’t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be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heard.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assume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that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everybody</a:t>
            </a:r>
            <a:r>
              <a:rPr sz="1600" spc="-2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understands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you.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70300"/>
              </a:lnSpc>
            </a:pP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While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listening do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not</a:t>
            </a:r>
            <a:r>
              <a:rPr sz="16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glance here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and there as</a:t>
            </a:r>
            <a:r>
              <a:rPr sz="16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it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might</a:t>
            </a:r>
            <a:r>
              <a:rPr sz="1600" spc="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distract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speaker </a:t>
            </a:r>
            <a:r>
              <a:rPr sz="1600" spc="-4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 not interrupt the speaker.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41629" y="2928620"/>
            <a:ext cx="211454" cy="234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spc="-140" dirty="0">
                <a:solidFill>
                  <a:srgbClr val="2E1210"/>
                </a:solidFill>
                <a:latin typeface="MS UI Gothic"/>
                <a:cs typeface="MS UI Gothic"/>
              </a:rPr>
              <a:t>❖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684530" y="5029200"/>
            <a:ext cx="6090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Do not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jump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conclusion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that</a:t>
            </a:r>
            <a:r>
              <a:rPr sz="160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E1210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have understood</a:t>
            </a:r>
            <a:r>
              <a:rPr sz="1600" spc="-15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every</a:t>
            </a:r>
            <a:r>
              <a:rPr sz="1600" spc="-30" dirty="0">
                <a:solidFill>
                  <a:srgbClr val="2E121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E1210"/>
                </a:solidFill>
                <a:latin typeface="Arial MT"/>
                <a:cs typeface="Arial MT"/>
              </a:rPr>
              <a:t>thing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975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MS UI Gothic</vt:lpstr>
      <vt:lpstr>Arial</vt:lpstr>
      <vt:lpstr>Arial MT</vt:lpstr>
      <vt:lpstr>Calibri</vt:lpstr>
      <vt:lpstr>Times New Roman</vt:lpstr>
      <vt:lpstr>Office Theme</vt:lpstr>
      <vt:lpstr>PowerPoint Presentation</vt:lpstr>
      <vt:lpstr>OBJECTIVES</vt:lpstr>
      <vt:lpstr>What is COMMUNICATION?</vt:lpstr>
      <vt:lpstr>Types of Communication Skills</vt:lpstr>
      <vt:lpstr>Verbal and Nonverbal  communication</vt:lpstr>
      <vt:lpstr>Oral Communication</vt:lpstr>
      <vt:lpstr>Written Communication</vt:lpstr>
      <vt:lpstr>Essentials of Communication</vt:lpstr>
      <vt:lpstr>Essentials of Communication Don'ts</vt:lpstr>
      <vt:lpstr>Interpersonal Communication Skills</vt:lpstr>
      <vt:lpstr>What is Interpersonal Communication Skill?</vt:lpstr>
      <vt:lpstr>Interpersonal Communication Skills</vt:lpstr>
      <vt:lpstr>Uses of Interpersonal Communication</vt:lpstr>
      <vt:lpstr>Cross Culture Communication Skills</vt:lpstr>
      <vt:lpstr>Cross Culture Communication Skills</vt:lpstr>
      <vt:lpstr>Why Cross Culture is important?</vt:lpstr>
      <vt:lpstr>Meanings of hand gestures in  different cultures</vt:lpstr>
      <vt:lpstr>Cross Culture Communication Skills</vt:lpstr>
      <vt:lpstr>Assertive Communication</vt:lpstr>
      <vt:lpstr>Why Assertiveness is important?</vt:lpstr>
      <vt:lpstr>Assertive Rights</vt:lpstr>
      <vt:lpstr>Goals of Assertive Behavior</vt:lpstr>
      <vt:lpstr>Assertive Behavior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2023-01-18T04:45:39Z</dcterms:created>
  <dcterms:modified xsi:type="dcterms:W3CDTF">2023-01-18T04:51:30Z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2023-01-18T00:00:00Z</vt:filetime>
  </property>
</Properties>
</file>