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61" r:id="rId4"/>
    <p:sldId id="259" r:id="rId5"/>
    <p:sldId id="262" r:id="rId6"/>
    <p:sldId id="263" r:id="rId7"/>
    <p:sldId id="264" r:id="rId8"/>
    <p:sldId id="266" r:id="rId9"/>
    <p:sldId id="269" r:id="rId10"/>
    <p:sldId id="28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6" r:id="rId27"/>
    <p:sldId id="287" r:id="rId28"/>
    <p:sldId id="285" r:id="rId29"/>
    <p:sldId id="288" r:id="rId30"/>
  </p:sldIdLst>
  <p:sldSz cx="9144000" cy="5143500" type="screen16x9"/>
  <p:notesSz cx="6858000" cy="9144000"/>
  <p:embeddedFontLst>
    <p:embeddedFont>
      <p:font typeface="Montserrat" panose="00000500000000000000" pitchFamily="2" charset="0"/>
      <p:regular r:id="rId32"/>
      <p:bold r:id="rId33"/>
      <p:italic r:id="rId34"/>
      <p:boldItalic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DF8DD78-CD97-C8BF-9E93-FE4ADD28E8C5}" name="ashu bisht" initials="ab" userId="5093bef8e0c1e31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371B85-2461-429E-9C84-067FFDF5794F}" v="2" dt="2023-03-13T13:09:23.6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8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microsoft.com/office/2018/10/relationships/authors" Target="authors.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6329E52F-E739-4B31-B059-D83B9DA17744}"/>
    <pc:docChg chg="addSld modSld">
      <pc:chgData name="Guest User" userId="" providerId="Windows Live" clId="Web-{6329E52F-E739-4B31-B059-D83B9DA17744}" dt="2022-09-02T14:46:00.916" v="23" actId="14100"/>
      <pc:docMkLst>
        <pc:docMk/>
      </pc:docMkLst>
      <pc:sldChg chg="addSp delSp modSp new">
        <pc:chgData name="Guest User" userId="" providerId="Windows Live" clId="Web-{6329E52F-E739-4B31-B059-D83B9DA17744}" dt="2022-09-02T14:46:00.916" v="23" actId="14100"/>
        <pc:sldMkLst>
          <pc:docMk/>
          <pc:sldMk cId="3054346225" sldId="267"/>
        </pc:sldMkLst>
        <pc:spChg chg="mod">
          <ac:chgData name="Guest User" userId="" providerId="Windows Live" clId="Web-{6329E52F-E739-4B31-B059-D83B9DA17744}" dt="2022-09-02T14:25:00.824" v="2" actId="20577"/>
          <ac:spMkLst>
            <pc:docMk/>
            <pc:sldMk cId="3054346225" sldId="267"/>
            <ac:spMk id="2" creationId="{57F351BC-397E-CFB1-4D09-9ADE9441F805}"/>
          </ac:spMkLst>
        </pc:spChg>
        <pc:picChg chg="add del mod">
          <ac:chgData name="Guest User" userId="" providerId="Windows Live" clId="Web-{6329E52F-E739-4B31-B059-D83B9DA17744}" dt="2022-09-02T14:26:07.544" v="11"/>
          <ac:picMkLst>
            <pc:docMk/>
            <pc:sldMk cId="3054346225" sldId="267"/>
            <ac:picMk id="4" creationId="{8BAB3E03-82C9-6102-E167-9ED68D30ECDF}"/>
          </ac:picMkLst>
        </pc:picChg>
        <pc:picChg chg="add mod">
          <ac:chgData name="Guest User" userId="" providerId="Windows Live" clId="Web-{6329E52F-E739-4B31-B059-D83B9DA17744}" dt="2022-09-02T14:46:00.916" v="23" actId="14100"/>
          <ac:picMkLst>
            <pc:docMk/>
            <pc:sldMk cId="3054346225" sldId="267"/>
            <ac:picMk id="4" creationId="{DB4600E6-27FE-839B-9E41-CE4ADE49A6FE}"/>
          </ac:picMkLst>
        </pc:picChg>
      </pc:sldChg>
      <pc:sldChg chg="new">
        <pc:chgData name="Guest User" userId="" providerId="Windows Live" clId="Web-{6329E52F-E739-4B31-B059-D83B9DA17744}" dt="2022-09-02T14:44:51.632" v="12"/>
        <pc:sldMkLst>
          <pc:docMk/>
          <pc:sldMk cId="2119484211" sldId="268"/>
        </pc:sldMkLst>
      </pc:sldChg>
    </pc:docChg>
  </pc:docChgLst>
  <pc:docChgLst>
    <pc:chgData name="ashu bisht" userId="5093bef8e0c1e31b" providerId="Windows Live" clId="Web-{EAB29F95-896A-4D4A-853D-6AE52A4E14D9}"/>
    <pc:docChg chg="addSld modSld">
      <pc:chgData name="ashu bisht" userId="5093bef8e0c1e31b" providerId="Windows Live" clId="Web-{EAB29F95-896A-4D4A-853D-6AE52A4E14D9}" dt="2022-09-01T14:00:36.876" v="6" actId="14100"/>
      <pc:docMkLst>
        <pc:docMk/>
      </pc:docMkLst>
      <pc:sldChg chg="new">
        <pc:chgData name="ashu bisht" userId="5093bef8e0c1e31b" providerId="Windows Live" clId="Web-{EAB29F95-896A-4D4A-853D-6AE52A4E14D9}" dt="2022-09-01T13:56:15.777" v="0"/>
        <pc:sldMkLst>
          <pc:docMk/>
          <pc:sldMk cId="2597975286" sldId="259"/>
        </pc:sldMkLst>
      </pc:sldChg>
      <pc:sldChg chg="addSp modSp new">
        <pc:chgData name="ashu bisht" userId="5093bef8e0c1e31b" providerId="Windows Live" clId="Web-{EAB29F95-896A-4D4A-853D-6AE52A4E14D9}" dt="2022-09-01T14:00:36.876" v="6" actId="14100"/>
        <pc:sldMkLst>
          <pc:docMk/>
          <pc:sldMk cId="3276132001" sldId="260"/>
        </pc:sldMkLst>
        <pc:picChg chg="add mod">
          <ac:chgData name="ashu bisht" userId="5093bef8e0c1e31b" providerId="Windows Live" clId="Web-{EAB29F95-896A-4D4A-853D-6AE52A4E14D9}" dt="2022-09-01T14:00:36.876" v="6" actId="14100"/>
          <ac:picMkLst>
            <pc:docMk/>
            <pc:sldMk cId="3276132001" sldId="260"/>
            <ac:picMk id="4" creationId="{A2C525F8-9046-4C1C-A1EE-965CB3B658CC}"/>
          </ac:picMkLst>
        </pc:picChg>
      </pc:sldChg>
    </pc:docChg>
  </pc:docChgLst>
  <pc:docChgLst>
    <pc:chgData name="ashu bisht" userId="5093bef8e0c1e31b" providerId="LiveId" clId="{BC371B85-2461-429E-9C84-067FFDF5794F}"/>
    <pc:docChg chg="custSel addSld delSld modSld">
      <pc:chgData name="ashu bisht" userId="5093bef8e0c1e31b" providerId="LiveId" clId="{BC371B85-2461-429E-9C84-067FFDF5794F}" dt="2023-03-13T13:16:16.338" v="123" actId="729"/>
      <pc:docMkLst>
        <pc:docMk/>
      </pc:docMkLst>
      <pc:sldChg chg="addSp delSp modSp mod modShow addCm delCm">
        <pc:chgData name="ashu bisht" userId="5093bef8e0c1e31b" providerId="LiveId" clId="{BC371B85-2461-429E-9C84-067FFDF5794F}" dt="2023-03-13T13:16:16.338" v="123" actId="729"/>
        <pc:sldMkLst>
          <pc:docMk/>
          <pc:sldMk cId="0" sldId="256"/>
        </pc:sldMkLst>
        <pc:spChg chg="del mod">
          <ac:chgData name="ashu bisht" userId="5093bef8e0c1e31b" providerId="LiveId" clId="{BC371B85-2461-429E-9C84-067FFDF5794F}" dt="2023-03-13T12:57:55.836" v="44" actId="21"/>
          <ac:spMkLst>
            <pc:docMk/>
            <pc:sldMk cId="0" sldId="256"/>
            <ac:spMk id="2" creationId="{9DA4AA8E-0A95-4B1D-629B-3611E3200CE9}"/>
          </ac:spMkLst>
        </pc:spChg>
        <pc:spChg chg="add mod">
          <ac:chgData name="ashu bisht" userId="5093bef8e0c1e31b" providerId="LiveId" clId="{BC371B85-2461-429E-9C84-067FFDF5794F}" dt="2023-03-13T13:10:44.805" v="120" actId="207"/>
          <ac:spMkLst>
            <pc:docMk/>
            <pc:sldMk cId="0" sldId="256"/>
            <ac:spMk id="3" creationId="{5EAD74B6-2469-FF2D-5018-779EA0FA6F45}"/>
          </ac:spMkLst>
        </pc:spChg>
        <pc:extLst>
          <p:ext xmlns:p="http://schemas.openxmlformats.org/presentationml/2006/main" uri="{D6D511B9-2390-475A-947B-AFAB55BFBCF1}">
            <pc226:cmChg xmlns:pc226="http://schemas.microsoft.com/office/powerpoint/2022/06/main/command" chg="add del">
              <pc226:chgData name="ashu bisht" userId="5093bef8e0c1e31b" providerId="LiveId" clId="{BC371B85-2461-429E-9C84-067FFDF5794F}" dt="2023-03-13T13:08:20.283" v="90"/>
              <pc2:cmMkLst xmlns:pc2="http://schemas.microsoft.com/office/powerpoint/2019/9/main/command">
                <pc:docMk/>
                <pc:sldMk cId="0" sldId="256"/>
                <pc2:cmMk id="{A76F88E5-5148-43C9-9418-7BF87BC27F10}"/>
              </pc2:cmMkLst>
            </pc226:cmChg>
          </p:ext>
        </pc:extLst>
      </pc:sldChg>
      <pc:sldChg chg="modSp del mod">
        <pc:chgData name="ashu bisht" userId="5093bef8e0c1e31b" providerId="LiveId" clId="{BC371B85-2461-429E-9C84-067FFDF5794F}" dt="2023-03-13T12:59:29.424" v="47" actId="2696"/>
        <pc:sldMkLst>
          <pc:docMk/>
          <pc:sldMk cId="2119484211" sldId="268"/>
        </pc:sldMkLst>
        <pc:picChg chg="mod">
          <ac:chgData name="ashu bisht" userId="5093bef8e0c1e31b" providerId="LiveId" clId="{BC371B85-2461-429E-9C84-067FFDF5794F}" dt="2023-03-13T12:58:40.610" v="46" actId="1076"/>
          <ac:picMkLst>
            <pc:docMk/>
            <pc:sldMk cId="2119484211" sldId="268"/>
            <ac:picMk id="10" creationId="{0F69FB29-C688-3750-F9DD-5698659B18EB}"/>
          </ac:picMkLst>
        </pc:picChg>
        <pc:picChg chg="mod">
          <ac:chgData name="ashu bisht" userId="5093bef8e0c1e31b" providerId="LiveId" clId="{BC371B85-2461-429E-9C84-067FFDF5794F}" dt="2023-03-13T12:58:38.238" v="45" actId="1076"/>
          <ac:picMkLst>
            <pc:docMk/>
            <pc:sldMk cId="2119484211" sldId="268"/>
            <ac:picMk id="11" creationId="{86FEC66C-6E17-907D-B017-38E9AAB0659D}"/>
          </ac:picMkLst>
        </pc:picChg>
      </pc:sldChg>
      <pc:sldChg chg="addSp modSp new mod">
        <pc:chgData name="ashu bisht" userId="5093bef8e0c1e31b" providerId="LiveId" clId="{BC371B85-2461-429E-9C84-067FFDF5794F}" dt="2023-03-13T13:06:28.115" v="88" actId="14100"/>
        <pc:sldMkLst>
          <pc:docMk/>
          <pc:sldMk cId="3204908366" sldId="289"/>
        </pc:sldMkLst>
        <pc:spChg chg="mod">
          <ac:chgData name="ashu bisht" userId="5093bef8e0c1e31b" providerId="LiveId" clId="{BC371B85-2461-429E-9C84-067FFDF5794F}" dt="2023-03-13T13:01:03.315" v="84" actId="20577"/>
          <ac:spMkLst>
            <pc:docMk/>
            <pc:sldMk cId="3204908366" sldId="289"/>
            <ac:spMk id="2" creationId="{8B635269-01C5-4C90-F840-44822425C20F}"/>
          </ac:spMkLst>
        </pc:spChg>
        <pc:spChg chg="mod">
          <ac:chgData name="ashu bisht" userId="5093bef8e0c1e31b" providerId="LiveId" clId="{BC371B85-2461-429E-9C84-067FFDF5794F}" dt="2023-03-13T13:06:28.115" v="88" actId="14100"/>
          <ac:spMkLst>
            <pc:docMk/>
            <pc:sldMk cId="3204908366" sldId="289"/>
            <ac:spMk id="3" creationId="{23D5F5BE-3154-3EB0-E79D-3F556C13AE69}"/>
          </ac:spMkLst>
        </pc:spChg>
        <pc:picChg chg="add mod">
          <ac:chgData name="ashu bisht" userId="5093bef8e0c1e31b" providerId="LiveId" clId="{BC371B85-2461-429E-9C84-067FFDF5794F}" dt="2023-03-13T13:06:19.643" v="87" actId="1076"/>
          <ac:picMkLst>
            <pc:docMk/>
            <pc:sldMk cId="3204908366" sldId="289"/>
            <ac:picMk id="5" creationId="{ED32897A-40D3-5902-006E-2F553FBEC40F}"/>
          </ac:picMkLst>
        </pc:picChg>
      </pc:sldChg>
    </pc:docChg>
  </pc:docChgLst>
  <pc:docChgLst>
    <pc:chgData name="Guest User" providerId="Windows Live" clId="Web-{AAD46037-F245-4DF3-9B2E-68FA1AD270A1}"/>
    <pc:docChg chg="modSld">
      <pc:chgData name="Guest User" userId="" providerId="Windows Live" clId="Web-{AAD46037-F245-4DF3-9B2E-68FA1AD270A1}" dt="2022-09-03T12:26:14.427" v="3" actId="1076"/>
      <pc:docMkLst>
        <pc:docMk/>
      </pc:docMkLst>
      <pc:sldChg chg="modSp">
        <pc:chgData name="Guest User" userId="" providerId="Windows Live" clId="Web-{AAD46037-F245-4DF3-9B2E-68FA1AD270A1}" dt="2022-09-03T12:26:14.427" v="3" actId="1076"/>
        <pc:sldMkLst>
          <pc:docMk/>
          <pc:sldMk cId="308646178" sldId="283"/>
        </pc:sldMkLst>
        <pc:picChg chg="mod">
          <ac:chgData name="Guest User" userId="" providerId="Windows Live" clId="Web-{AAD46037-F245-4DF3-9B2E-68FA1AD270A1}" dt="2022-09-03T12:26:14.427" v="3" actId="1076"/>
          <ac:picMkLst>
            <pc:docMk/>
            <pc:sldMk cId="308646178" sldId="283"/>
            <ac:picMk id="17" creationId="{B1835EBE-0402-2A82-1C06-108BE5C6A43E}"/>
          </ac:picMkLst>
        </pc:picChg>
      </pc:sldChg>
    </pc:docChg>
  </pc:docChgLst>
  <pc:docChgLst>
    <pc:chgData name="Guest User" providerId="Windows Live" clId="Web-{DD3078F0-8EDD-43B8-BA66-E0F1B43D6B26}"/>
    <pc:docChg chg="modSld">
      <pc:chgData name="Guest User" userId="" providerId="Windows Live" clId="Web-{DD3078F0-8EDD-43B8-BA66-E0F1B43D6B26}" dt="2022-09-04T16:43:43.919" v="0" actId="1076"/>
      <pc:docMkLst>
        <pc:docMk/>
      </pc:docMkLst>
      <pc:sldChg chg="modSp">
        <pc:chgData name="Guest User" userId="" providerId="Windows Live" clId="Web-{DD3078F0-8EDD-43B8-BA66-E0F1B43D6B26}" dt="2022-09-04T16:43:43.919" v="0" actId="1076"/>
        <pc:sldMkLst>
          <pc:docMk/>
          <pc:sldMk cId="1596050056" sldId="269"/>
        </pc:sldMkLst>
        <pc:spChg chg="mod">
          <ac:chgData name="Guest User" userId="" providerId="Windows Live" clId="Web-{DD3078F0-8EDD-43B8-BA66-E0F1B43D6B26}" dt="2022-09-04T16:43:43.919" v="0" actId="1076"/>
          <ac:spMkLst>
            <pc:docMk/>
            <pc:sldMk cId="1596050056" sldId="269"/>
            <ac:spMk id="5" creationId="{DA56FF6A-3660-F9D4-2D64-10B182B5D0D9}"/>
          </ac:spMkLst>
        </pc:spChg>
      </pc:sldChg>
    </pc:docChg>
  </pc:docChgLst>
  <pc:docChgLst>
    <pc:chgData name="Guest User" providerId="Windows Live" clId="Web-{A7AD07F2-BE05-495E-842D-C6810C39876C}"/>
    <pc:docChg chg="modSld">
      <pc:chgData name="Guest User" userId="" providerId="Windows Live" clId="Web-{A7AD07F2-BE05-495E-842D-C6810C39876C}" dt="2022-09-03T10:44:32.359" v="2" actId="1076"/>
      <pc:docMkLst>
        <pc:docMk/>
      </pc:docMkLst>
      <pc:sldChg chg="modSp">
        <pc:chgData name="Guest User" userId="" providerId="Windows Live" clId="Web-{A7AD07F2-BE05-495E-842D-C6810C39876C}" dt="2022-09-03T10:44:32.359" v="2" actId="1076"/>
        <pc:sldMkLst>
          <pc:docMk/>
          <pc:sldMk cId="1369367088" sldId="273"/>
        </pc:sldMkLst>
        <pc:picChg chg="mod">
          <ac:chgData name="Guest User" userId="" providerId="Windows Live" clId="Web-{A7AD07F2-BE05-495E-842D-C6810C39876C}" dt="2022-09-03T10:44:32.359" v="2" actId="1076"/>
          <ac:picMkLst>
            <pc:docMk/>
            <pc:sldMk cId="1369367088" sldId="273"/>
            <ac:picMk id="5" creationId="{5F6B531B-62BE-570C-F199-BB334B1D5E0E}"/>
          </ac:picMkLst>
        </pc:picChg>
      </pc:sldChg>
      <pc:sldChg chg="modSp">
        <pc:chgData name="Guest User" userId="" providerId="Windows Live" clId="Web-{A7AD07F2-BE05-495E-842D-C6810C39876C}" dt="2022-09-03T10:44:20.890" v="1" actId="1076"/>
        <pc:sldMkLst>
          <pc:docMk/>
          <pc:sldMk cId="3454025781" sldId="274"/>
        </pc:sldMkLst>
        <pc:picChg chg="mod">
          <ac:chgData name="Guest User" userId="" providerId="Windows Live" clId="Web-{A7AD07F2-BE05-495E-842D-C6810C39876C}" dt="2022-09-03T10:44:20.890" v="1" actId="1076"/>
          <ac:picMkLst>
            <pc:docMk/>
            <pc:sldMk cId="3454025781" sldId="274"/>
            <ac:picMk id="5" creationId="{68662B71-0224-28F7-E20E-B324A9A45F3C}"/>
          </ac:picMkLst>
        </pc:picChg>
      </pc:sldChg>
      <pc:sldChg chg="modSp">
        <pc:chgData name="Guest User" userId="" providerId="Windows Live" clId="Web-{A7AD07F2-BE05-495E-842D-C6810C39876C}" dt="2022-09-03T10:43:30.795" v="0" actId="20577"/>
        <pc:sldMkLst>
          <pc:docMk/>
          <pc:sldMk cId="1926276999" sldId="287"/>
        </pc:sldMkLst>
        <pc:spChg chg="mod">
          <ac:chgData name="Guest User" userId="" providerId="Windows Live" clId="Web-{A7AD07F2-BE05-495E-842D-C6810C39876C}" dt="2022-09-03T10:43:30.795" v="0" actId="20577"/>
          <ac:spMkLst>
            <pc:docMk/>
            <pc:sldMk cId="1926276999" sldId="287"/>
            <ac:spMk id="2" creationId="{BED1539A-6D9F-E059-4A45-CA3D1165FABB}"/>
          </ac:spMkLst>
        </pc:spChg>
      </pc:sldChg>
    </pc:docChg>
  </pc:docChgLst>
  <pc:docChgLst>
    <pc:chgData name="Guest User" providerId="Windows Live" clId="Web-{1F6DCB10-991B-4A4E-804F-EC424E6539FF}"/>
    <pc:docChg chg="modSld">
      <pc:chgData name="Guest User" userId="" providerId="Windows Live" clId="Web-{1F6DCB10-991B-4A4E-804F-EC424E6539FF}" dt="2022-09-03T15:49:00.991" v="28"/>
      <pc:docMkLst>
        <pc:docMk/>
      </pc:docMkLst>
      <pc:sldChg chg="modSp">
        <pc:chgData name="Guest User" userId="" providerId="Windows Live" clId="Web-{1F6DCB10-991B-4A4E-804F-EC424E6539FF}" dt="2022-09-03T15:31:05.764" v="2" actId="1076"/>
        <pc:sldMkLst>
          <pc:docMk/>
          <pc:sldMk cId="2489816048" sldId="266"/>
        </pc:sldMkLst>
        <pc:picChg chg="mod">
          <ac:chgData name="Guest User" userId="" providerId="Windows Live" clId="Web-{1F6DCB10-991B-4A4E-804F-EC424E6539FF}" dt="2022-09-03T15:31:05.764" v="2" actId="1076"/>
          <ac:picMkLst>
            <pc:docMk/>
            <pc:sldMk cId="2489816048" sldId="266"/>
            <ac:picMk id="5" creationId="{35242CB1-763F-A5BC-A313-CC65BA15CDC8}"/>
          </ac:picMkLst>
        </pc:picChg>
        <pc:picChg chg="mod">
          <ac:chgData name="Guest User" userId="" providerId="Windows Live" clId="Web-{1F6DCB10-991B-4A4E-804F-EC424E6539FF}" dt="2022-09-03T15:31:02.467" v="1" actId="1076"/>
          <ac:picMkLst>
            <pc:docMk/>
            <pc:sldMk cId="2489816048" sldId="266"/>
            <ac:picMk id="7" creationId="{BD1D9B96-5BD3-716F-5BD5-07800DADD6CC}"/>
          </ac:picMkLst>
        </pc:picChg>
      </pc:sldChg>
      <pc:sldChg chg="addSp delSp modSp">
        <pc:chgData name="Guest User" userId="" providerId="Windows Live" clId="Web-{1F6DCB10-991B-4A4E-804F-EC424E6539FF}" dt="2022-09-03T15:49:00.991" v="28"/>
        <pc:sldMkLst>
          <pc:docMk/>
          <pc:sldMk cId="2119484211" sldId="268"/>
        </pc:sldMkLst>
        <pc:picChg chg="add del mod">
          <ac:chgData name="Guest User" userId="" providerId="Windows Live" clId="Web-{1F6DCB10-991B-4A4E-804F-EC424E6539FF}" dt="2022-09-03T15:49:00.991" v="28"/>
          <ac:picMkLst>
            <pc:docMk/>
            <pc:sldMk cId="2119484211" sldId="268"/>
            <ac:picMk id="4" creationId="{2227C54B-8CC2-AFB2-0CAB-86F9AE228206}"/>
          </ac:picMkLst>
        </pc:picChg>
        <pc:picChg chg="del">
          <ac:chgData name="Guest User" userId="" providerId="Windows Live" clId="Web-{1F6DCB10-991B-4A4E-804F-EC424E6539FF}" dt="2022-09-03T15:41:41.997" v="3"/>
          <ac:picMkLst>
            <pc:docMk/>
            <pc:sldMk cId="2119484211" sldId="268"/>
            <ac:picMk id="5" creationId="{890C40B7-9E4F-2FB1-B6E1-D97F35CF828C}"/>
          </ac:picMkLst>
        </pc:picChg>
        <pc:picChg chg="add del mod">
          <ac:chgData name="Guest User" userId="" providerId="Windows Live" clId="Web-{1F6DCB10-991B-4A4E-804F-EC424E6539FF}" dt="2022-09-03T15:48:58.007" v="27"/>
          <ac:picMkLst>
            <pc:docMk/>
            <pc:sldMk cId="2119484211" sldId="268"/>
            <ac:picMk id="6" creationId="{2146CA85-1248-0371-31DA-62CFC565365A}"/>
          </ac:picMkLst>
        </pc:picChg>
        <pc:picChg chg="del">
          <ac:chgData name="Guest User" userId="" providerId="Windows Live" clId="Web-{1F6DCB10-991B-4A4E-804F-EC424E6539FF}" dt="2022-09-03T15:43:04.374" v="13"/>
          <ac:picMkLst>
            <pc:docMk/>
            <pc:sldMk cId="2119484211" sldId="268"/>
            <ac:picMk id="7" creationId="{1303F42A-753F-D404-9EB8-D2CD57C5F7FD}"/>
          </ac:picMkLst>
        </pc:picChg>
        <pc:picChg chg="add del mod">
          <ac:chgData name="Guest User" userId="" providerId="Windows Live" clId="Web-{1F6DCB10-991B-4A4E-804F-EC424E6539FF}" dt="2022-09-03T15:45:37.471" v="16"/>
          <ac:picMkLst>
            <pc:docMk/>
            <pc:sldMk cId="2119484211" sldId="268"/>
            <ac:picMk id="8" creationId="{0584A8F5-F850-2CEE-DAD8-C090ECDAFB99}"/>
          </ac:picMkLst>
        </pc:picChg>
        <pc:picChg chg="del">
          <ac:chgData name="Guest User" userId="" providerId="Windows Live" clId="Web-{1F6DCB10-991B-4A4E-804F-EC424E6539FF}" dt="2022-09-03T15:42:27.107" v="6"/>
          <ac:picMkLst>
            <pc:docMk/>
            <pc:sldMk cId="2119484211" sldId="268"/>
            <ac:picMk id="9" creationId="{64DBB615-8F23-8708-7CA3-74C48EBFF9B0}"/>
          </ac:picMkLst>
        </pc:picChg>
        <pc:picChg chg="add mod">
          <ac:chgData name="Guest User" userId="" providerId="Windows Live" clId="Web-{1F6DCB10-991B-4A4E-804F-EC424E6539FF}" dt="2022-09-03T15:46:56.723" v="20" actId="1076"/>
          <ac:picMkLst>
            <pc:docMk/>
            <pc:sldMk cId="2119484211" sldId="268"/>
            <ac:picMk id="10" creationId="{0F69FB29-C688-3750-F9DD-5698659B18EB}"/>
          </ac:picMkLst>
        </pc:picChg>
        <pc:picChg chg="add mod">
          <ac:chgData name="Guest User" userId="" providerId="Windows Live" clId="Web-{1F6DCB10-991B-4A4E-804F-EC424E6539FF}" dt="2022-09-03T15:48:24.787" v="26" actId="1076"/>
          <ac:picMkLst>
            <pc:docMk/>
            <pc:sldMk cId="2119484211" sldId="268"/>
            <ac:picMk id="11" creationId="{86FEC66C-6E17-907D-B017-38E9AAB0659D}"/>
          </ac:picMkLst>
        </pc:picChg>
      </pc:sldChg>
    </pc:docChg>
  </pc:docChgLst>
  <pc:docChgLst>
    <pc:chgData name="ashu bisht" userId="5093bef8e0c1e31b" providerId="LiveId" clId="{2404E5D1-B24A-49E6-A1D5-813501245BA6}"/>
    <pc:docChg chg="custSel addSld delSld modSld sldOrd">
      <pc:chgData name="ashu bisht" userId="5093bef8e0c1e31b" providerId="LiveId" clId="{2404E5D1-B24A-49E6-A1D5-813501245BA6}" dt="2022-09-03T10:39:37.035" v="5634" actId="1076"/>
      <pc:docMkLst>
        <pc:docMk/>
      </pc:docMkLst>
      <pc:sldChg chg="addSp delSp modSp mod">
        <pc:chgData name="ashu bisht" userId="5093bef8e0c1e31b" providerId="LiveId" clId="{2404E5D1-B24A-49E6-A1D5-813501245BA6}" dt="2022-09-02T14:03:53.353" v="2154" actId="14100"/>
        <pc:sldMkLst>
          <pc:docMk/>
          <pc:sldMk cId="0" sldId="256"/>
        </pc:sldMkLst>
        <pc:spChg chg="mod">
          <ac:chgData name="ashu bisht" userId="5093bef8e0c1e31b" providerId="LiveId" clId="{2404E5D1-B24A-49E6-A1D5-813501245BA6}" dt="2022-09-02T06:04:11.850" v="94" actId="14100"/>
          <ac:spMkLst>
            <pc:docMk/>
            <pc:sldMk cId="0" sldId="256"/>
            <ac:spMk id="55" creationId="{00000000-0000-0000-0000-000000000000}"/>
          </ac:spMkLst>
        </pc:spChg>
        <pc:picChg chg="add del mod">
          <ac:chgData name="ashu bisht" userId="5093bef8e0c1e31b" providerId="LiveId" clId="{2404E5D1-B24A-49E6-A1D5-813501245BA6}" dt="2022-09-02T06:04:50.116" v="99" actId="21"/>
          <ac:picMkLst>
            <pc:docMk/>
            <pc:sldMk cId="0" sldId="256"/>
            <ac:picMk id="3" creationId="{BAE0C126-F0F4-03CF-292C-374C6E726A83}"/>
          </ac:picMkLst>
        </pc:picChg>
        <pc:picChg chg="add del mod">
          <ac:chgData name="ashu bisht" userId="5093bef8e0c1e31b" providerId="LiveId" clId="{2404E5D1-B24A-49E6-A1D5-813501245BA6}" dt="2022-09-02T14:03:35.662" v="2152" actId="21"/>
          <ac:picMkLst>
            <pc:docMk/>
            <pc:sldMk cId="0" sldId="256"/>
            <ac:picMk id="3" creationId="{E5F63D4A-BAF5-7948-4AAD-4001F74AC454}"/>
          </ac:picMkLst>
        </pc:picChg>
        <pc:picChg chg="add mod">
          <ac:chgData name="ashu bisht" userId="5093bef8e0c1e31b" providerId="LiveId" clId="{2404E5D1-B24A-49E6-A1D5-813501245BA6}" dt="2022-09-02T14:03:53.353" v="2154" actId="14100"/>
          <ac:picMkLst>
            <pc:docMk/>
            <pc:sldMk cId="0" sldId="256"/>
            <ac:picMk id="4" creationId="{15D52093-217E-0088-BD69-636D1CA8AFAA}"/>
          </ac:picMkLst>
        </pc:picChg>
        <pc:picChg chg="add del mod">
          <ac:chgData name="ashu bisht" userId="5093bef8e0c1e31b" providerId="LiveId" clId="{2404E5D1-B24A-49E6-A1D5-813501245BA6}" dt="2022-09-02T12:40:52.878" v="1872" actId="21"/>
          <ac:picMkLst>
            <pc:docMk/>
            <pc:sldMk cId="0" sldId="256"/>
            <ac:picMk id="5" creationId="{349185E5-20B1-C8EA-42CD-B66F648F9D9B}"/>
          </ac:picMkLst>
        </pc:picChg>
      </pc:sldChg>
      <pc:sldChg chg="modSp mod ord">
        <pc:chgData name="ashu bisht" userId="5093bef8e0c1e31b" providerId="LiveId" clId="{2404E5D1-B24A-49E6-A1D5-813501245BA6}" dt="2022-09-03T02:43:47.210" v="2900" actId="20577"/>
        <pc:sldMkLst>
          <pc:docMk/>
          <pc:sldMk cId="0" sldId="257"/>
        </pc:sldMkLst>
        <pc:spChg chg="mod">
          <ac:chgData name="ashu bisht" userId="5093bef8e0c1e31b" providerId="LiveId" clId="{2404E5D1-B24A-49E6-A1D5-813501245BA6}" dt="2022-09-03T02:43:47.210" v="2900" actId="20577"/>
          <ac:spMkLst>
            <pc:docMk/>
            <pc:sldMk cId="0" sldId="257"/>
            <ac:spMk id="3" creationId="{44DB004F-023A-DD2C-AEDF-7B2F4F29A1CC}"/>
          </ac:spMkLst>
        </pc:spChg>
      </pc:sldChg>
      <pc:sldChg chg="modSp del mod">
        <pc:chgData name="ashu bisht" userId="5093bef8e0c1e31b" providerId="LiveId" clId="{2404E5D1-B24A-49E6-A1D5-813501245BA6}" dt="2022-09-02T06:24:13.598" v="171" actId="2696"/>
        <pc:sldMkLst>
          <pc:docMk/>
          <pc:sldMk cId="3406061830" sldId="258"/>
        </pc:sldMkLst>
        <pc:spChg chg="mod">
          <ac:chgData name="ashu bisht" userId="5093bef8e0c1e31b" providerId="LiveId" clId="{2404E5D1-B24A-49E6-A1D5-813501245BA6}" dt="2022-09-02T06:23:25.004" v="162" actId="1076"/>
          <ac:spMkLst>
            <pc:docMk/>
            <pc:sldMk cId="3406061830" sldId="258"/>
            <ac:spMk id="3" creationId="{44DB004F-023A-DD2C-AEDF-7B2F4F29A1CC}"/>
          </ac:spMkLst>
        </pc:spChg>
        <pc:spChg chg="mod">
          <ac:chgData name="ashu bisht" userId="5093bef8e0c1e31b" providerId="LiveId" clId="{2404E5D1-B24A-49E6-A1D5-813501245BA6}" dt="2022-09-02T06:23:55.045" v="170" actId="20577"/>
          <ac:spMkLst>
            <pc:docMk/>
            <pc:sldMk cId="3406061830" sldId="258"/>
            <ac:spMk id="60" creationId="{00000000-0000-0000-0000-000000000000}"/>
          </ac:spMkLst>
        </pc:spChg>
      </pc:sldChg>
      <pc:sldChg chg="modSp mod">
        <pc:chgData name="ashu bisht" userId="5093bef8e0c1e31b" providerId="LiveId" clId="{2404E5D1-B24A-49E6-A1D5-813501245BA6}" dt="2022-09-02T06:17:00.817" v="158" actId="20577"/>
        <pc:sldMkLst>
          <pc:docMk/>
          <pc:sldMk cId="2597975286" sldId="259"/>
        </pc:sldMkLst>
        <pc:spChg chg="mod">
          <ac:chgData name="ashu bisht" userId="5093bef8e0c1e31b" providerId="LiveId" clId="{2404E5D1-B24A-49E6-A1D5-813501245BA6}" dt="2022-09-02T06:12:03.454" v="146" actId="20577"/>
          <ac:spMkLst>
            <pc:docMk/>
            <pc:sldMk cId="2597975286" sldId="259"/>
            <ac:spMk id="2" creationId="{C23E0CC2-F5EE-9415-CAB2-1C43706681F3}"/>
          </ac:spMkLst>
        </pc:spChg>
        <pc:spChg chg="mod">
          <ac:chgData name="ashu bisht" userId="5093bef8e0c1e31b" providerId="LiveId" clId="{2404E5D1-B24A-49E6-A1D5-813501245BA6}" dt="2022-09-02T06:17:00.817" v="158" actId="20577"/>
          <ac:spMkLst>
            <pc:docMk/>
            <pc:sldMk cId="2597975286" sldId="259"/>
            <ac:spMk id="3" creationId="{DD2C2025-F290-1B39-716B-4327AE5ACF83}"/>
          </ac:spMkLst>
        </pc:spChg>
      </pc:sldChg>
      <pc:sldChg chg="addSp delSp modSp del mod">
        <pc:chgData name="ashu bisht" userId="5093bef8e0c1e31b" providerId="LiveId" clId="{2404E5D1-B24A-49E6-A1D5-813501245BA6}" dt="2022-09-02T06:06:53.271" v="109" actId="2696"/>
        <pc:sldMkLst>
          <pc:docMk/>
          <pc:sldMk cId="3276132001" sldId="260"/>
        </pc:sldMkLst>
        <pc:picChg chg="del">
          <ac:chgData name="ashu bisht" userId="5093bef8e0c1e31b" providerId="LiveId" clId="{2404E5D1-B24A-49E6-A1D5-813501245BA6}" dt="2022-09-02T05:27:57.095" v="1" actId="21"/>
          <ac:picMkLst>
            <pc:docMk/>
            <pc:sldMk cId="3276132001" sldId="260"/>
            <ac:picMk id="4" creationId="{A2C525F8-9046-4C1C-A1EE-965CB3B658CC}"/>
          </ac:picMkLst>
        </pc:picChg>
        <pc:picChg chg="add del mod">
          <ac:chgData name="ashu bisht" userId="5093bef8e0c1e31b" providerId="LiveId" clId="{2404E5D1-B24A-49E6-A1D5-813501245BA6}" dt="2022-09-02T06:06:44.646" v="106" actId="21"/>
          <ac:picMkLst>
            <pc:docMk/>
            <pc:sldMk cId="3276132001" sldId="260"/>
            <ac:picMk id="6" creationId="{6F129D22-7964-1060-8AF5-25AE6C23EB91}"/>
          </ac:picMkLst>
        </pc:picChg>
        <pc:picChg chg="add del mod">
          <ac:chgData name="ashu bisht" userId="5093bef8e0c1e31b" providerId="LiveId" clId="{2404E5D1-B24A-49E6-A1D5-813501245BA6}" dt="2022-09-02T05:49:47.747" v="73" actId="21"/>
          <ac:picMkLst>
            <pc:docMk/>
            <pc:sldMk cId="3276132001" sldId="260"/>
            <ac:picMk id="8" creationId="{1E5C3670-FD44-56CF-A7D7-51AEEF49D019}"/>
          </ac:picMkLst>
        </pc:picChg>
      </pc:sldChg>
      <pc:sldChg chg="addSp delSp modSp new mod">
        <pc:chgData name="ashu bisht" userId="5093bef8e0c1e31b" providerId="LiveId" clId="{2404E5D1-B24A-49E6-A1D5-813501245BA6}" dt="2022-09-02T06:00:48.856" v="80" actId="14100"/>
        <pc:sldMkLst>
          <pc:docMk/>
          <pc:sldMk cId="3069947818" sldId="261"/>
        </pc:sldMkLst>
        <pc:spChg chg="mod">
          <ac:chgData name="ashu bisht" userId="5093bef8e0c1e31b" providerId="LiveId" clId="{2404E5D1-B24A-49E6-A1D5-813501245BA6}" dt="2022-09-02T05:43:52.602" v="67" actId="20577"/>
          <ac:spMkLst>
            <pc:docMk/>
            <pc:sldMk cId="3069947818" sldId="261"/>
            <ac:spMk id="2" creationId="{461ABD9C-6B08-FFDB-DE0C-112D9419ED51}"/>
          </ac:spMkLst>
        </pc:spChg>
        <pc:spChg chg="mod">
          <ac:chgData name="ashu bisht" userId="5093bef8e0c1e31b" providerId="LiveId" clId="{2404E5D1-B24A-49E6-A1D5-813501245BA6}" dt="2022-09-02T06:00:48.856" v="80" actId="14100"/>
          <ac:spMkLst>
            <pc:docMk/>
            <pc:sldMk cId="3069947818" sldId="261"/>
            <ac:spMk id="3" creationId="{2FA4CD69-CD1E-495F-C95E-6994DC68BA99}"/>
          </ac:spMkLst>
        </pc:spChg>
        <pc:picChg chg="add del mod">
          <ac:chgData name="ashu bisht" userId="5093bef8e0c1e31b" providerId="LiveId" clId="{2404E5D1-B24A-49E6-A1D5-813501245BA6}" dt="2022-09-02T05:54:33.774" v="76" actId="21"/>
          <ac:picMkLst>
            <pc:docMk/>
            <pc:sldMk cId="3069947818" sldId="261"/>
            <ac:picMk id="4" creationId="{218BFF80-B3AC-E7D4-D198-1CF884F70198}"/>
          </ac:picMkLst>
        </pc:picChg>
        <pc:picChg chg="add del mod">
          <ac:chgData name="ashu bisht" userId="5093bef8e0c1e31b" providerId="LiveId" clId="{2404E5D1-B24A-49E6-A1D5-813501245BA6}" dt="2022-09-02T05:54:49.067" v="78" actId="21"/>
          <ac:picMkLst>
            <pc:docMk/>
            <pc:sldMk cId="3069947818" sldId="261"/>
            <ac:picMk id="5" creationId="{DFE7C366-8C8D-6258-9141-920CFB308EAA}"/>
          </ac:picMkLst>
        </pc:picChg>
      </pc:sldChg>
      <pc:sldChg chg="modSp new del mod">
        <pc:chgData name="ashu bisht" userId="5093bef8e0c1e31b" providerId="LiveId" clId="{2404E5D1-B24A-49E6-A1D5-813501245BA6}" dt="2022-09-02T06:30:20.764" v="358" actId="2696"/>
        <pc:sldMkLst>
          <pc:docMk/>
          <pc:sldMk cId="599209863" sldId="262"/>
        </pc:sldMkLst>
        <pc:spChg chg="mod">
          <ac:chgData name="ashu bisht" userId="5093bef8e0c1e31b" providerId="LiveId" clId="{2404E5D1-B24A-49E6-A1D5-813501245BA6}" dt="2022-09-02T06:30:02.551" v="323" actId="20577"/>
          <ac:spMkLst>
            <pc:docMk/>
            <pc:sldMk cId="599209863" sldId="262"/>
            <ac:spMk id="2" creationId="{BC67478B-97D5-5183-72E1-1D055494FB58}"/>
          </ac:spMkLst>
        </pc:spChg>
        <pc:spChg chg="mod">
          <ac:chgData name="ashu bisht" userId="5093bef8e0c1e31b" providerId="LiveId" clId="{2404E5D1-B24A-49E6-A1D5-813501245BA6}" dt="2022-09-02T06:30:14.293" v="357" actId="20577"/>
          <ac:spMkLst>
            <pc:docMk/>
            <pc:sldMk cId="599209863" sldId="262"/>
            <ac:spMk id="3" creationId="{A43BD7CE-530D-AB58-CE66-6ADB6FF5BF11}"/>
          </ac:spMkLst>
        </pc:spChg>
      </pc:sldChg>
      <pc:sldChg chg="addSp delSp modSp new del mod">
        <pc:chgData name="ashu bisht" userId="5093bef8e0c1e31b" providerId="LiveId" clId="{2404E5D1-B24A-49E6-A1D5-813501245BA6}" dt="2022-09-02T06:29:39.935" v="288" actId="2696"/>
        <pc:sldMkLst>
          <pc:docMk/>
          <pc:sldMk cId="2949785778" sldId="262"/>
        </pc:sldMkLst>
        <pc:spChg chg="mod">
          <ac:chgData name="ashu bisht" userId="5093bef8e0c1e31b" providerId="LiveId" clId="{2404E5D1-B24A-49E6-A1D5-813501245BA6}" dt="2022-09-02T06:24:57.832" v="216" actId="14100"/>
          <ac:spMkLst>
            <pc:docMk/>
            <pc:sldMk cId="2949785778" sldId="262"/>
            <ac:spMk id="2" creationId="{EC31B605-FAB6-C96E-35EC-2C9F6FD64870}"/>
          </ac:spMkLst>
        </pc:spChg>
        <pc:spChg chg="mod">
          <ac:chgData name="ashu bisht" userId="5093bef8e0c1e31b" providerId="LiveId" clId="{2404E5D1-B24A-49E6-A1D5-813501245BA6}" dt="2022-09-02T06:29:16.460" v="287" actId="20577"/>
          <ac:spMkLst>
            <pc:docMk/>
            <pc:sldMk cId="2949785778" sldId="262"/>
            <ac:spMk id="3" creationId="{3AE50B81-5612-0DD5-D98D-2C823AE5345E}"/>
          </ac:spMkLst>
        </pc:spChg>
        <pc:spChg chg="add del mod">
          <ac:chgData name="ashu bisht" userId="5093bef8e0c1e31b" providerId="LiveId" clId="{2404E5D1-B24A-49E6-A1D5-813501245BA6}" dt="2022-09-02T06:26:35.337" v="222" actId="21"/>
          <ac:spMkLst>
            <pc:docMk/>
            <pc:sldMk cId="2949785778" sldId="262"/>
            <ac:spMk id="4" creationId="{D4B16FC1-E15B-8A84-F8ED-30F763FB5FC6}"/>
          </ac:spMkLst>
        </pc:spChg>
      </pc:sldChg>
      <pc:sldChg chg="addSp delSp modSp new mod">
        <pc:chgData name="ashu bisht" userId="5093bef8e0c1e31b" providerId="LiveId" clId="{2404E5D1-B24A-49E6-A1D5-813501245BA6}" dt="2022-09-02T06:56:32.219" v="719" actId="20577"/>
        <pc:sldMkLst>
          <pc:docMk/>
          <pc:sldMk cId="3205306215" sldId="262"/>
        </pc:sldMkLst>
        <pc:spChg chg="mod">
          <ac:chgData name="ashu bisht" userId="5093bef8e0c1e31b" providerId="LiveId" clId="{2404E5D1-B24A-49E6-A1D5-813501245BA6}" dt="2022-09-02T06:56:32.219" v="719" actId="20577"/>
          <ac:spMkLst>
            <pc:docMk/>
            <pc:sldMk cId="3205306215" sldId="262"/>
            <ac:spMk id="2" creationId="{942069F1-4BE7-343E-8060-209E04F3103E}"/>
          </ac:spMkLst>
        </pc:spChg>
        <pc:spChg chg="del mod">
          <ac:chgData name="ashu bisht" userId="5093bef8e0c1e31b" providerId="LiveId" clId="{2404E5D1-B24A-49E6-A1D5-813501245BA6}" dt="2022-09-02T06:31:55.459" v="369" actId="21"/>
          <ac:spMkLst>
            <pc:docMk/>
            <pc:sldMk cId="3205306215" sldId="262"/>
            <ac:spMk id="3" creationId="{79012B5F-0DCF-90AA-8663-A19D566C4154}"/>
          </ac:spMkLst>
        </pc:spChg>
        <pc:spChg chg="add mod">
          <ac:chgData name="ashu bisht" userId="5093bef8e0c1e31b" providerId="LiveId" clId="{2404E5D1-B24A-49E6-A1D5-813501245BA6}" dt="2022-09-02T06:39:05.304" v="403" actId="14100"/>
          <ac:spMkLst>
            <pc:docMk/>
            <pc:sldMk cId="3205306215" sldId="262"/>
            <ac:spMk id="5" creationId="{EE1F34B0-A30B-C8E0-B530-3138C125E928}"/>
          </ac:spMkLst>
        </pc:spChg>
      </pc:sldChg>
      <pc:sldChg chg="new del">
        <pc:chgData name="ashu bisht" userId="5093bef8e0c1e31b" providerId="LiveId" clId="{2404E5D1-B24A-49E6-A1D5-813501245BA6}" dt="2022-09-02T06:30:35.615" v="361" actId="2696"/>
        <pc:sldMkLst>
          <pc:docMk/>
          <pc:sldMk cId="4071961329" sldId="262"/>
        </pc:sldMkLst>
      </pc:sldChg>
      <pc:sldChg chg="new del">
        <pc:chgData name="ashu bisht" userId="5093bef8e0c1e31b" providerId="LiveId" clId="{2404E5D1-B24A-49E6-A1D5-813501245BA6}" dt="2022-09-02T06:30:51.683" v="362" actId="2696"/>
        <pc:sldMkLst>
          <pc:docMk/>
          <pc:sldMk cId="752283026" sldId="263"/>
        </pc:sldMkLst>
      </pc:sldChg>
      <pc:sldChg chg="new del">
        <pc:chgData name="ashu bisht" userId="5093bef8e0c1e31b" providerId="LiveId" clId="{2404E5D1-B24A-49E6-A1D5-813501245BA6}" dt="2022-09-02T06:34:37.034" v="386" actId="2696"/>
        <pc:sldMkLst>
          <pc:docMk/>
          <pc:sldMk cId="1415538489" sldId="263"/>
        </pc:sldMkLst>
      </pc:sldChg>
      <pc:sldChg chg="addSp delSp modSp new mod">
        <pc:chgData name="ashu bisht" userId="5093bef8e0c1e31b" providerId="LiveId" clId="{2404E5D1-B24A-49E6-A1D5-813501245BA6}" dt="2022-09-02T17:44:23.157" v="2546" actId="20577"/>
        <pc:sldMkLst>
          <pc:docMk/>
          <pc:sldMk cId="1917584274" sldId="263"/>
        </pc:sldMkLst>
        <pc:spChg chg="mod">
          <ac:chgData name="ashu bisht" userId="5093bef8e0c1e31b" providerId="LiveId" clId="{2404E5D1-B24A-49E6-A1D5-813501245BA6}" dt="2022-09-02T17:44:23.157" v="2546" actId="20577"/>
          <ac:spMkLst>
            <pc:docMk/>
            <pc:sldMk cId="1917584274" sldId="263"/>
            <ac:spMk id="2" creationId="{55036513-26B1-2F9B-9382-825B70946849}"/>
          </ac:spMkLst>
        </pc:spChg>
        <pc:spChg chg="mod">
          <ac:chgData name="ashu bisht" userId="5093bef8e0c1e31b" providerId="LiveId" clId="{2404E5D1-B24A-49E6-A1D5-813501245BA6}" dt="2022-09-02T06:57:22.788" v="725" actId="14100"/>
          <ac:spMkLst>
            <pc:docMk/>
            <pc:sldMk cId="1917584274" sldId="263"/>
            <ac:spMk id="3" creationId="{681D8F1F-EC6C-435E-D69E-E9BB6718754E}"/>
          </ac:spMkLst>
        </pc:spChg>
        <pc:picChg chg="add mod">
          <ac:chgData name="ashu bisht" userId="5093bef8e0c1e31b" providerId="LiveId" clId="{2404E5D1-B24A-49E6-A1D5-813501245BA6}" dt="2022-09-02T17:42:30.369" v="2180" actId="1076"/>
          <ac:picMkLst>
            <pc:docMk/>
            <pc:sldMk cId="1917584274" sldId="263"/>
            <ac:picMk id="5" creationId="{A9F4563E-24AB-DCCF-CA2F-8EE912563ACB}"/>
          </ac:picMkLst>
        </pc:picChg>
        <pc:picChg chg="add mod">
          <ac:chgData name="ashu bisht" userId="5093bef8e0c1e31b" providerId="LiveId" clId="{2404E5D1-B24A-49E6-A1D5-813501245BA6}" dt="2022-09-02T17:44:07.786" v="2493" actId="1076"/>
          <ac:picMkLst>
            <pc:docMk/>
            <pc:sldMk cId="1917584274" sldId="263"/>
            <ac:picMk id="6" creationId="{7E7B5256-AECA-8EFA-8976-60E27D01FEE6}"/>
          </ac:picMkLst>
        </pc:picChg>
        <pc:picChg chg="add del mod">
          <ac:chgData name="ashu bisht" userId="5093bef8e0c1e31b" providerId="LiveId" clId="{2404E5D1-B24A-49E6-A1D5-813501245BA6}" dt="2022-09-02T17:39:53.965" v="2165" actId="21"/>
          <ac:picMkLst>
            <pc:docMk/>
            <pc:sldMk cId="1917584274" sldId="263"/>
            <ac:picMk id="7" creationId="{E9069FD5-CA6C-C7E7-90BA-4B99C6631647}"/>
          </ac:picMkLst>
        </pc:picChg>
        <pc:picChg chg="add del mod">
          <ac:chgData name="ashu bisht" userId="5093bef8e0c1e31b" providerId="LiveId" clId="{2404E5D1-B24A-49E6-A1D5-813501245BA6}" dt="2022-09-02T17:43:55.865" v="2491" actId="21"/>
          <ac:picMkLst>
            <pc:docMk/>
            <pc:sldMk cId="1917584274" sldId="263"/>
            <ac:picMk id="9" creationId="{3601055E-A9C2-8A38-7417-C9A8715E34D5}"/>
          </ac:picMkLst>
        </pc:picChg>
      </pc:sldChg>
      <pc:sldChg chg="addSp modSp new mod">
        <pc:chgData name="ashu bisht" userId="5093bef8e0c1e31b" providerId="LiveId" clId="{2404E5D1-B24A-49E6-A1D5-813501245BA6}" dt="2022-09-02T12:57:01.859" v="1951" actId="14100"/>
        <pc:sldMkLst>
          <pc:docMk/>
          <pc:sldMk cId="4177893216" sldId="264"/>
        </pc:sldMkLst>
        <pc:spChg chg="mod">
          <ac:chgData name="ashu bisht" userId="5093bef8e0c1e31b" providerId="LiveId" clId="{2404E5D1-B24A-49E6-A1D5-813501245BA6}" dt="2022-09-02T12:49:55.986" v="1891" actId="14100"/>
          <ac:spMkLst>
            <pc:docMk/>
            <pc:sldMk cId="4177893216" sldId="264"/>
            <ac:spMk id="2" creationId="{B8DDED9A-098D-2B48-10D3-CD30BE6549E6}"/>
          </ac:spMkLst>
        </pc:spChg>
        <pc:spChg chg="mod">
          <ac:chgData name="ashu bisht" userId="5093bef8e0c1e31b" providerId="LiveId" clId="{2404E5D1-B24A-49E6-A1D5-813501245BA6}" dt="2022-09-02T12:57:01.859" v="1951" actId="14100"/>
          <ac:spMkLst>
            <pc:docMk/>
            <pc:sldMk cId="4177893216" sldId="264"/>
            <ac:spMk id="3" creationId="{9C432A04-41D3-0034-C769-C8801790B50B}"/>
          </ac:spMkLst>
        </pc:spChg>
        <pc:picChg chg="add mod">
          <ac:chgData name="ashu bisht" userId="5093bef8e0c1e31b" providerId="LiveId" clId="{2404E5D1-B24A-49E6-A1D5-813501245BA6}" dt="2022-09-02T12:50:19.818" v="1893" actId="14100"/>
          <ac:picMkLst>
            <pc:docMk/>
            <pc:sldMk cId="4177893216" sldId="264"/>
            <ac:picMk id="5" creationId="{3EC1B16E-0C80-9A15-60D4-57271D0F0B85}"/>
          </ac:picMkLst>
        </pc:picChg>
      </pc:sldChg>
      <pc:sldChg chg="addSp modSp new del mod">
        <pc:chgData name="ashu bisht" userId="5093bef8e0c1e31b" providerId="LiveId" clId="{2404E5D1-B24A-49E6-A1D5-813501245BA6}" dt="2022-09-02T13:45:00.897" v="2146" actId="2696"/>
        <pc:sldMkLst>
          <pc:docMk/>
          <pc:sldMk cId="3686157741" sldId="265"/>
        </pc:sldMkLst>
        <pc:spChg chg="mod">
          <ac:chgData name="ashu bisht" userId="5093bef8e0c1e31b" providerId="LiveId" clId="{2404E5D1-B24A-49E6-A1D5-813501245BA6}" dt="2022-09-02T12:41:38.842" v="1878" actId="14100"/>
          <ac:spMkLst>
            <pc:docMk/>
            <pc:sldMk cId="3686157741" sldId="265"/>
            <ac:spMk id="2" creationId="{4EC2DCD6-CBF9-A2F6-FF3B-8C28E1DA0B26}"/>
          </ac:spMkLst>
        </pc:spChg>
        <pc:spChg chg="mod">
          <ac:chgData name="ashu bisht" userId="5093bef8e0c1e31b" providerId="LiveId" clId="{2404E5D1-B24A-49E6-A1D5-813501245BA6}" dt="2022-09-02T12:41:34.152" v="1877" actId="14100"/>
          <ac:spMkLst>
            <pc:docMk/>
            <pc:sldMk cId="3686157741" sldId="265"/>
            <ac:spMk id="3" creationId="{3B18017F-1607-0CFB-6867-1080AAC590B2}"/>
          </ac:spMkLst>
        </pc:spChg>
        <pc:picChg chg="add mod">
          <ac:chgData name="ashu bisht" userId="5093bef8e0c1e31b" providerId="LiveId" clId="{2404E5D1-B24A-49E6-A1D5-813501245BA6}" dt="2022-09-02T12:42:15.390" v="1884" actId="14100"/>
          <ac:picMkLst>
            <pc:docMk/>
            <pc:sldMk cId="3686157741" sldId="265"/>
            <ac:picMk id="5" creationId="{A7087BF8-787C-09E5-E6A2-30E61E438330}"/>
          </ac:picMkLst>
        </pc:picChg>
      </pc:sldChg>
      <pc:sldChg chg="new del">
        <pc:chgData name="ashu bisht" userId="5093bef8e0c1e31b" providerId="LiveId" clId="{2404E5D1-B24A-49E6-A1D5-813501245BA6}" dt="2022-09-02T12:52:59.440" v="1896" actId="2696"/>
        <pc:sldMkLst>
          <pc:docMk/>
          <pc:sldMk cId="587450601" sldId="266"/>
        </pc:sldMkLst>
      </pc:sldChg>
      <pc:sldChg chg="addSp modSp new mod">
        <pc:chgData name="ashu bisht" userId="5093bef8e0c1e31b" providerId="LiveId" clId="{2404E5D1-B24A-49E6-A1D5-813501245BA6}" dt="2022-09-02T13:11:46.322" v="2067" actId="1076"/>
        <pc:sldMkLst>
          <pc:docMk/>
          <pc:sldMk cId="2489816048" sldId="266"/>
        </pc:sldMkLst>
        <pc:spChg chg="mod">
          <ac:chgData name="ashu bisht" userId="5093bef8e0c1e31b" providerId="LiveId" clId="{2404E5D1-B24A-49E6-A1D5-813501245BA6}" dt="2022-09-02T13:02:40.479" v="2063" actId="207"/>
          <ac:spMkLst>
            <pc:docMk/>
            <pc:sldMk cId="2489816048" sldId="266"/>
            <ac:spMk id="2" creationId="{C4A27C61-29D9-51B6-242D-044CE532CEC7}"/>
          </ac:spMkLst>
        </pc:spChg>
        <pc:spChg chg="mod">
          <ac:chgData name="ashu bisht" userId="5093bef8e0c1e31b" providerId="LiveId" clId="{2404E5D1-B24A-49E6-A1D5-813501245BA6}" dt="2022-09-02T12:57:40.677" v="1956" actId="14100"/>
          <ac:spMkLst>
            <pc:docMk/>
            <pc:sldMk cId="2489816048" sldId="266"/>
            <ac:spMk id="3" creationId="{50971A39-2E65-CF44-51AA-F5DEE0021BAC}"/>
          </ac:spMkLst>
        </pc:spChg>
        <pc:picChg chg="add mod">
          <ac:chgData name="ashu bisht" userId="5093bef8e0c1e31b" providerId="LiveId" clId="{2404E5D1-B24A-49E6-A1D5-813501245BA6}" dt="2022-09-02T13:11:21.472" v="2065" actId="1076"/>
          <ac:picMkLst>
            <pc:docMk/>
            <pc:sldMk cId="2489816048" sldId="266"/>
            <ac:picMk id="5" creationId="{35242CB1-763F-A5BC-A313-CC65BA15CDC8}"/>
          </ac:picMkLst>
        </pc:picChg>
        <pc:picChg chg="add mod">
          <ac:chgData name="ashu bisht" userId="5093bef8e0c1e31b" providerId="LiveId" clId="{2404E5D1-B24A-49E6-A1D5-813501245BA6}" dt="2022-09-02T13:11:46.322" v="2067" actId="1076"/>
          <ac:picMkLst>
            <pc:docMk/>
            <pc:sldMk cId="2489816048" sldId="266"/>
            <ac:picMk id="7" creationId="{BD1D9B96-5BD3-716F-5BD5-07800DADD6CC}"/>
          </ac:picMkLst>
        </pc:picChg>
      </pc:sldChg>
      <pc:sldChg chg="modSp new del mod">
        <pc:chgData name="ashu bisht" userId="5093bef8e0c1e31b" providerId="LiveId" clId="{2404E5D1-B24A-49E6-A1D5-813501245BA6}" dt="2022-09-02T12:57:25.148" v="1952" actId="2696"/>
        <pc:sldMkLst>
          <pc:docMk/>
          <pc:sldMk cId="294485976" sldId="267"/>
        </pc:sldMkLst>
        <pc:spChg chg="mod">
          <ac:chgData name="ashu bisht" userId="5093bef8e0c1e31b" providerId="LiveId" clId="{2404E5D1-B24A-49E6-A1D5-813501245BA6}" dt="2022-09-02T12:56:04.631" v="1950" actId="14100"/>
          <ac:spMkLst>
            <pc:docMk/>
            <pc:sldMk cId="294485976" sldId="267"/>
            <ac:spMk id="2" creationId="{2C4ECB03-F65E-371E-F59F-160F771FA0E8}"/>
          </ac:spMkLst>
        </pc:spChg>
        <pc:spChg chg="mod">
          <ac:chgData name="ashu bisht" userId="5093bef8e0c1e31b" providerId="LiveId" clId="{2404E5D1-B24A-49E6-A1D5-813501245BA6}" dt="2022-09-02T12:55:42.979" v="1948" actId="14100"/>
          <ac:spMkLst>
            <pc:docMk/>
            <pc:sldMk cId="294485976" sldId="267"/>
            <ac:spMk id="3" creationId="{F995FA40-AA1F-6450-FA3E-4AAEA0CFF262}"/>
          </ac:spMkLst>
        </pc:spChg>
      </pc:sldChg>
      <pc:sldChg chg="del ord">
        <pc:chgData name="ashu bisht" userId="5093bef8e0c1e31b" providerId="LiveId" clId="{2404E5D1-B24A-49E6-A1D5-813501245BA6}" dt="2022-09-03T03:55:54.980" v="4118" actId="2696"/>
        <pc:sldMkLst>
          <pc:docMk/>
          <pc:sldMk cId="3054346225" sldId="267"/>
        </pc:sldMkLst>
      </pc:sldChg>
      <pc:sldChg chg="addSp delSp modSp new del mod">
        <pc:chgData name="ashu bisht" userId="5093bef8e0c1e31b" providerId="LiveId" clId="{2404E5D1-B24A-49E6-A1D5-813501245BA6}" dt="2022-09-02T13:44:56.103" v="2145" actId="2696"/>
        <pc:sldMkLst>
          <pc:docMk/>
          <pc:sldMk cId="4119412984" sldId="267"/>
        </pc:sldMkLst>
        <pc:grpChg chg="del mod">
          <ac:chgData name="ashu bisht" userId="5093bef8e0c1e31b" providerId="LiveId" clId="{2404E5D1-B24A-49E6-A1D5-813501245BA6}" dt="2022-09-02T13:30:26.324" v="2140"/>
          <ac:grpSpMkLst>
            <pc:docMk/>
            <pc:sldMk cId="4119412984" sldId="267"/>
            <ac:grpSpMk id="10" creationId="{C9541FB7-D7B9-268F-FCFD-776CEA7009A6}"/>
          </ac:grpSpMkLst>
        </pc:grpChg>
        <pc:picChg chg="add mod">
          <ac:chgData name="ashu bisht" userId="5093bef8e0c1e31b" providerId="LiveId" clId="{2404E5D1-B24A-49E6-A1D5-813501245BA6}" dt="2022-09-02T13:27:51.294" v="2132" actId="931"/>
          <ac:picMkLst>
            <pc:docMk/>
            <pc:sldMk cId="4119412984" sldId="267"/>
            <ac:picMk id="5" creationId="{E9E07EEE-4BFF-A1DF-2AB1-29CF2FE26911}"/>
          </ac:picMkLst>
        </pc:picChg>
        <pc:inkChg chg="add del">
          <ac:chgData name="ashu bisht" userId="5093bef8e0c1e31b" providerId="LiveId" clId="{2404E5D1-B24A-49E6-A1D5-813501245BA6}" dt="2022-09-02T13:30:26.324" v="2139"/>
          <ac:inkMkLst>
            <pc:docMk/>
            <pc:sldMk cId="4119412984" sldId="267"/>
            <ac:inkMk id="6" creationId="{9E2BC4CD-C848-021E-DA55-D8FCC8AB77D2}"/>
          </ac:inkMkLst>
        </pc:inkChg>
        <pc:inkChg chg="add del mod">
          <ac:chgData name="ashu bisht" userId="5093bef8e0c1e31b" providerId="LiveId" clId="{2404E5D1-B24A-49E6-A1D5-813501245BA6}" dt="2022-09-02T13:30:26.324" v="2138"/>
          <ac:inkMkLst>
            <pc:docMk/>
            <pc:sldMk cId="4119412984" sldId="267"/>
            <ac:inkMk id="7" creationId="{67172895-B24F-234F-BAF3-BE3F9243FB90}"/>
          </ac:inkMkLst>
        </pc:inkChg>
        <pc:inkChg chg="add del mod">
          <ac:chgData name="ashu bisht" userId="5093bef8e0c1e31b" providerId="LiveId" clId="{2404E5D1-B24A-49E6-A1D5-813501245BA6}" dt="2022-09-02T13:30:26.324" v="2141"/>
          <ac:inkMkLst>
            <pc:docMk/>
            <pc:sldMk cId="4119412984" sldId="267"/>
            <ac:inkMk id="8" creationId="{DB21209E-08C8-7153-8403-AEB65838AEE0}"/>
          </ac:inkMkLst>
        </pc:inkChg>
        <pc:inkChg chg="add del mod">
          <ac:chgData name="ashu bisht" userId="5093bef8e0c1e31b" providerId="LiveId" clId="{2404E5D1-B24A-49E6-A1D5-813501245BA6}" dt="2022-09-02T13:30:26.324" v="2140"/>
          <ac:inkMkLst>
            <pc:docMk/>
            <pc:sldMk cId="4119412984" sldId="267"/>
            <ac:inkMk id="9" creationId="{92E9D8ED-7585-40DB-0928-E46BA16ACF2A}"/>
          </ac:inkMkLst>
        </pc:inkChg>
      </pc:sldChg>
      <pc:sldChg chg="addSp modSp mod ord">
        <pc:chgData name="ashu bisht" userId="5093bef8e0c1e31b" providerId="LiveId" clId="{2404E5D1-B24A-49E6-A1D5-813501245BA6}" dt="2022-09-03T02:42:01.900" v="2886" actId="1076"/>
        <pc:sldMkLst>
          <pc:docMk/>
          <pc:sldMk cId="2119484211" sldId="268"/>
        </pc:sldMkLst>
        <pc:spChg chg="mod">
          <ac:chgData name="ashu bisht" userId="5093bef8e0c1e31b" providerId="LiveId" clId="{2404E5D1-B24A-49E6-A1D5-813501245BA6}" dt="2022-09-02T18:02:38.585" v="2764" actId="20577"/>
          <ac:spMkLst>
            <pc:docMk/>
            <pc:sldMk cId="2119484211" sldId="268"/>
            <ac:spMk id="2" creationId="{D81FED44-C4C3-E7AC-41E1-1A8CFA58AC7E}"/>
          </ac:spMkLst>
        </pc:spChg>
        <pc:spChg chg="mod">
          <ac:chgData name="ashu bisht" userId="5093bef8e0c1e31b" providerId="LiveId" clId="{2404E5D1-B24A-49E6-A1D5-813501245BA6}" dt="2022-09-02T18:02:51.041" v="2766" actId="14100"/>
          <ac:spMkLst>
            <pc:docMk/>
            <pc:sldMk cId="2119484211" sldId="268"/>
            <ac:spMk id="3" creationId="{A16961D3-6728-E198-46CA-C14601C93079}"/>
          </ac:spMkLst>
        </pc:spChg>
        <pc:picChg chg="add mod">
          <ac:chgData name="ashu bisht" userId="5093bef8e0c1e31b" providerId="LiveId" clId="{2404E5D1-B24A-49E6-A1D5-813501245BA6}" dt="2022-09-02T18:07:58.369" v="2775" actId="1076"/>
          <ac:picMkLst>
            <pc:docMk/>
            <pc:sldMk cId="2119484211" sldId="268"/>
            <ac:picMk id="5" creationId="{890C40B7-9E4F-2FB1-B6E1-D97F35CF828C}"/>
          </ac:picMkLst>
        </pc:picChg>
        <pc:picChg chg="add mod">
          <ac:chgData name="ashu bisht" userId="5093bef8e0c1e31b" providerId="LiveId" clId="{2404E5D1-B24A-49E6-A1D5-813501245BA6}" dt="2022-09-03T02:41:58.650" v="2885" actId="1076"/>
          <ac:picMkLst>
            <pc:docMk/>
            <pc:sldMk cId="2119484211" sldId="268"/>
            <ac:picMk id="7" creationId="{1303F42A-753F-D404-9EB8-D2CD57C5F7FD}"/>
          </ac:picMkLst>
        </pc:picChg>
        <pc:picChg chg="add mod">
          <ac:chgData name="ashu bisht" userId="5093bef8e0c1e31b" providerId="LiveId" clId="{2404E5D1-B24A-49E6-A1D5-813501245BA6}" dt="2022-09-03T02:42:01.900" v="2886" actId="1076"/>
          <ac:picMkLst>
            <pc:docMk/>
            <pc:sldMk cId="2119484211" sldId="268"/>
            <ac:picMk id="9" creationId="{64DBB615-8F23-8708-7CA3-74C48EBFF9B0}"/>
          </ac:picMkLst>
        </pc:picChg>
      </pc:sldChg>
      <pc:sldChg chg="addSp modSp new mod">
        <pc:chgData name="ashu bisht" userId="5093bef8e0c1e31b" providerId="LiveId" clId="{2404E5D1-B24A-49E6-A1D5-813501245BA6}" dt="2022-09-03T02:43:04.288" v="2895" actId="20577"/>
        <pc:sldMkLst>
          <pc:docMk/>
          <pc:sldMk cId="1596050056" sldId="269"/>
        </pc:sldMkLst>
        <pc:spChg chg="mod">
          <ac:chgData name="ashu bisht" userId="5093bef8e0c1e31b" providerId="LiveId" clId="{2404E5D1-B24A-49E6-A1D5-813501245BA6}" dt="2022-09-02T17:55:35.431" v="2623" actId="14100"/>
          <ac:spMkLst>
            <pc:docMk/>
            <pc:sldMk cId="1596050056" sldId="269"/>
            <ac:spMk id="2" creationId="{DB78F0C5-5DAA-0DF9-10E2-972076DB001B}"/>
          </ac:spMkLst>
        </pc:spChg>
        <pc:spChg chg="mod">
          <ac:chgData name="ashu bisht" userId="5093bef8e0c1e31b" providerId="LiveId" clId="{2404E5D1-B24A-49E6-A1D5-813501245BA6}" dt="2022-09-02T17:55:10.021" v="2618" actId="14100"/>
          <ac:spMkLst>
            <pc:docMk/>
            <pc:sldMk cId="1596050056" sldId="269"/>
            <ac:spMk id="3" creationId="{50F43007-45BF-7CD1-5508-9E06F0ED1EDD}"/>
          </ac:spMkLst>
        </pc:spChg>
        <pc:spChg chg="add mod">
          <ac:chgData name="ashu bisht" userId="5093bef8e0c1e31b" providerId="LiveId" clId="{2404E5D1-B24A-49E6-A1D5-813501245BA6}" dt="2022-09-03T02:43:04.288" v="2895" actId="20577"/>
          <ac:spMkLst>
            <pc:docMk/>
            <pc:sldMk cId="1596050056" sldId="269"/>
            <ac:spMk id="5" creationId="{DA56FF6A-3660-F9D4-2D64-10B182B5D0D9}"/>
          </ac:spMkLst>
        </pc:spChg>
      </pc:sldChg>
      <pc:sldChg chg="addSp modSp new del mod">
        <pc:chgData name="ashu bisht" userId="5093bef8e0c1e31b" providerId="LiveId" clId="{2404E5D1-B24A-49E6-A1D5-813501245BA6}" dt="2022-09-02T17:54:52.042" v="2615" actId="2696"/>
        <pc:sldMkLst>
          <pc:docMk/>
          <pc:sldMk cId="3934513493" sldId="269"/>
        </pc:sldMkLst>
        <pc:spChg chg="mod">
          <ac:chgData name="ashu bisht" userId="5093bef8e0c1e31b" providerId="LiveId" clId="{2404E5D1-B24A-49E6-A1D5-813501245BA6}" dt="2022-09-02T17:52:12.613" v="2581" actId="14100"/>
          <ac:spMkLst>
            <pc:docMk/>
            <pc:sldMk cId="3934513493" sldId="269"/>
            <ac:spMk id="2" creationId="{5D1ECED6-0E5D-4130-D17A-97470D73C5D6}"/>
          </ac:spMkLst>
        </pc:spChg>
        <pc:spChg chg="mod">
          <ac:chgData name="ashu bisht" userId="5093bef8e0c1e31b" providerId="LiveId" clId="{2404E5D1-B24A-49E6-A1D5-813501245BA6}" dt="2022-09-02T17:51:08.698" v="2549" actId="14100"/>
          <ac:spMkLst>
            <pc:docMk/>
            <pc:sldMk cId="3934513493" sldId="269"/>
            <ac:spMk id="3" creationId="{FB461703-BA86-F6BE-67BB-20BA7972704A}"/>
          </ac:spMkLst>
        </pc:spChg>
        <pc:spChg chg="add mod">
          <ac:chgData name="ashu bisht" userId="5093bef8e0c1e31b" providerId="LiveId" clId="{2404E5D1-B24A-49E6-A1D5-813501245BA6}" dt="2022-09-02T17:54:36.067" v="2614" actId="14100"/>
          <ac:spMkLst>
            <pc:docMk/>
            <pc:sldMk cId="3934513493" sldId="269"/>
            <ac:spMk id="5" creationId="{D78220AB-D5B4-5464-B5A4-9450D75D71E3}"/>
          </ac:spMkLst>
        </pc:spChg>
      </pc:sldChg>
      <pc:sldChg chg="modSp new mod">
        <pc:chgData name="ashu bisht" userId="5093bef8e0c1e31b" providerId="LiveId" clId="{2404E5D1-B24A-49E6-A1D5-813501245BA6}" dt="2022-09-02T18:15:02.028" v="2883" actId="5793"/>
        <pc:sldMkLst>
          <pc:docMk/>
          <pc:sldMk cId="1356733314" sldId="270"/>
        </pc:sldMkLst>
        <pc:spChg chg="mod">
          <ac:chgData name="ashu bisht" userId="5093bef8e0c1e31b" providerId="LiveId" clId="{2404E5D1-B24A-49E6-A1D5-813501245BA6}" dt="2022-09-02T18:15:02.028" v="2883" actId="5793"/>
          <ac:spMkLst>
            <pc:docMk/>
            <pc:sldMk cId="1356733314" sldId="270"/>
            <ac:spMk id="2" creationId="{592B518A-89B0-B463-EF4C-FD9AAE1FDF3E}"/>
          </ac:spMkLst>
        </pc:spChg>
        <pc:spChg chg="mod">
          <ac:chgData name="ashu bisht" userId="5093bef8e0c1e31b" providerId="LiveId" clId="{2404E5D1-B24A-49E6-A1D5-813501245BA6}" dt="2022-09-02T18:12:51.651" v="2793" actId="14100"/>
          <ac:spMkLst>
            <pc:docMk/>
            <pc:sldMk cId="1356733314" sldId="270"/>
            <ac:spMk id="3" creationId="{4D614AA8-E974-BDA5-5951-734D185A8DF8}"/>
          </ac:spMkLst>
        </pc:spChg>
      </pc:sldChg>
      <pc:sldChg chg="add del">
        <pc:chgData name="ashu bisht" userId="5093bef8e0c1e31b" providerId="LiveId" clId="{2404E5D1-B24A-49E6-A1D5-813501245BA6}" dt="2022-09-02T17:58:54.223" v="2725" actId="2696"/>
        <pc:sldMkLst>
          <pc:docMk/>
          <pc:sldMk cId="2842471072" sldId="270"/>
        </pc:sldMkLst>
      </pc:sldChg>
      <pc:sldChg chg="new del">
        <pc:chgData name="ashu bisht" userId="5093bef8e0c1e31b" providerId="LiveId" clId="{2404E5D1-B24A-49E6-A1D5-813501245BA6}" dt="2022-09-02T17:59:22.378" v="2727" actId="2696"/>
        <pc:sldMkLst>
          <pc:docMk/>
          <pc:sldMk cId="4242736716" sldId="270"/>
        </pc:sldMkLst>
      </pc:sldChg>
      <pc:sldChg chg="addSp modSp new mod">
        <pc:chgData name="ashu bisht" userId="5093bef8e0c1e31b" providerId="LiveId" clId="{2404E5D1-B24A-49E6-A1D5-813501245BA6}" dt="2022-09-03T10:36:52.808" v="5627" actId="1076"/>
        <pc:sldMkLst>
          <pc:docMk/>
          <pc:sldMk cId="3193253590" sldId="271"/>
        </pc:sldMkLst>
        <pc:spChg chg="mod">
          <ac:chgData name="ashu bisht" userId="5093bef8e0c1e31b" providerId="LiveId" clId="{2404E5D1-B24A-49E6-A1D5-813501245BA6}" dt="2022-09-03T02:49:51.446" v="2952" actId="14100"/>
          <ac:spMkLst>
            <pc:docMk/>
            <pc:sldMk cId="3193253590" sldId="271"/>
            <ac:spMk id="2" creationId="{E43B5233-D969-372F-9A89-B66885EDFB31}"/>
          </ac:spMkLst>
        </pc:spChg>
        <pc:spChg chg="mod">
          <ac:chgData name="ashu bisht" userId="5093bef8e0c1e31b" providerId="LiveId" clId="{2404E5D1-B24A-49E6-A1D5-813501245BA6}" dt="2022-09-03T02:48:54.105" v="2903" actId="14100"/>
          <ac:spMkLst>
            <pc:docMk/>
            <pc:sldMk cId="3193253590" sldId="271"/>
            <ac:spMk id="3" creationId="{16F1629B-7E2A-D60F-0EE8-676E467B6357}"/>
          </ac:spMkLst>
        </pc:spChg>
        <pc:picChg chg="add mod">
          <ac:chgData name="ashu bisht" userId="5093bef8e0c1e31b" providerId="LiveId" clId="{2404E5D1-B24A-49E6-A1D5-813501245BA6}" dt="2022-09-03T10:36:48.373" v="5626" actId="1076"/>
          <ac:picMkLst>
            <pc:docMk/>
            <pc:sldMk cId="3193253590" sldId="271"/>
            <ac:picMk id="5" creationId="{8C233EF6-5973-2B1C-3879-EBDC4E7FC3A0}"/>
          </ac:picMkLst>
        </pc:picChg>
        <pc:picChg chg="add mod">
          <ac:chgData name="ashu bisht" userId="5093bef8e0c1e31b" providerId="LiveId" clId="{2404E5D1-B24A-49E6-A1D5-813501245BA6}" dt="2022-09-03T10:36:52.808" v="5627" actId="1076"/>
          <ac:picMkLst>
            <pc:docMk/>
            <pc:sldMk cId="3193253590" sldId="271"/>
            <ac:picMk id="7" creationId="{8F6E7AB2-770B-F900-3F1E-45D728EDD62A}"/>
          </ac:picMkLst>
        </pc:picChg>
      </pc:sldChg>
      <pc:sldChg chg="addSp delSp modSp new mod">
        <pc:chgData name="ashu bisht" userId="5093bef8e0c1e31b" providerId="LiveId" clId="{2404E5D1-B24A-49E6-A1D5-813501245BA6}" dt="2022-09-03T03:07:12" v="3758" actId="20577"/>
        <pc:sldMkLst>
          <pc:docMk/>
          <pc:sldMk cId="3712984002" sldId="272"/>
        </pc:sldMkLst>
        <pc:spChg chg="mod">
          <ac:chgData name="ashu bisht" userId="5093bef8e0c1e31b" providerId="LiveId" clId="{2404E5D1-B24A-49E6-A1D5-813501245BA6}" dt="2022-09-03T03:07:12" v="3758" actId="20577"/>
          <ac:spMkLst>
            <pc:docMk/>
            <pc:sldMk cId="3712984002" sldId="272"/>
            <ac:spMk id="2" creationId="{29D6745D-54E4-2BAE-7294-CA2C59F70137}"/>
          </ac:spMkLst>
        </pc:spChg>
        <pc:spChg chg="mod">
          <ac:chgData name="ashu bisht" userId="5093bef8e0c1e31b" providerId="LiveId" clId="{2404E5D1-B24A-49E6-A1D5-813501245BA6}" dt="2022-09-03T02:57:50.412" v="2975" actId="1076"/>
          <ac:spMkLst>
            <pc:docMk/>
            <pc:sldMk cId="3712984002" sldId="272"/>
            <ac:spMk id="3" creationId="{0023FF5C-CB9C-C493-29D1-CD700D2878C9}"/>
          </ac:spMkLst>
        </pc:spChg>
        <pc:picChg chg="add del mod">
          <ac:chgData name="ashu bisht" userId="5093bef8e0c1e31b" providerId="LiveId" clId="{2404E5D1-B24A-49E6-A1D5-813501245BA6}" dt="2022-09-03T03:03:29.752" v="3443" actId="21"/>
          <ac:picMkLst>
            <pc:docMk/>
            <pc:sldMk cId="3712984002" sldId="272"/>
            <ac:picMk id="5" creationId="{0E99DB59-8A12-0138-FBA6-963CE8EDD8B4}"/>
          </ac:picMkLst>
        </pc:picChg>
        <pc:picChg chg="add del mod">
          <ac:chgData name="ashu bisht" userId="5093bef8e0c1e31b" providerId="LiveId" clId="{2404E5D1-B24A-49E6-A1D5-813501245BA6}" dt="2022-09-03T03:01:35.321" v="3084" actId="21"/>
          <ac:picMkLst>
            <pc:docMk/>
            <pc:sldMk cId="3712984002" sldId="272"/>
            <ac:picMk id="7" creationId="{10B24E46-135A-9A7E-775F-A2D2A260D640}"/>
          </ac:picMkLst>
        </pc:picChg>
        <pc:picChg chg="add del mod">
          <ac:chgData name="ashu bisht" userId="5093bef8e0c1e31b" providerId="LiveId" clId="{2404E5D1-B24A-49E6-A1D5-813501245BA6}" dt="2022-09-03T03:01:49.286" v="3086" actId="21"/>
          <ac:picMkLst>
            <pc:docMk/>
            <pc:sldMk cId="3712984002" sldId="272"/>
            <ac:picMk id="8" creationId="{E3D32EAD-1520-29FF-B518-887BBE1BE792}"/>
          </ac:picMkLst>
        </pc:picChg>
        <pc:picChg chg="add del mod">
          <ac:chgData name="ashu bisht" userId="5093bef8e0c1e31b" providerId="LiveId" clId="{2404E5D1-B24A-49E6-A1D5-813501245BA6}" dt="2022-09-03T03:03:51.366" v="3447" actId="21"/>
          <ac:picMkLst>
            <pc:docMk/>
            <pc:sldMk cId="3712984002" sldId="272"/>
            <ac:picMk id="9" creationId="{1413632A-4EDF-7289-7D4D-7E1D91D7B82A}"/>
          </ac:picMkLst>
        </pc:picChg>
        <pc:picChg chg="add mod">
          <ac:chgData name="ashu bisht" userId="5093bef8e0c1e31b" providerId="LiveId" clId="{2404E5D1-B24A-49E6-A1D5-813501245BA6}" dt="2022-09-03T03:06:39.459" v="3748" actId="1076"/>
          <ac:picMkLst>
            <pc:docMk/>
            <pc:sldMk cId="3712984002" sldId="272"/>
            <ac:picMk id="11" creationId="{684075E0-9927-6609-391C-8FC8EA170CD3}"/>
          </ac:picMkLst>
        </pc:picChg>
      </pc:sldChg>
      <pc:sldChg chg="addSp delSp modSp new mod">
        <pc:chgData name="ashu bisht" userId="5093bef8e0c1e31b" providerId="LiveId" clId="{2404E5D1-B24A-49E6-A1D5-813501245BA6}" dt="2022-09-03T05:59:18.286" v="4160" actId="14100"/>
        <pc:sldMkLst>
          <pc:docMk/>
          <pc:sldMk cId="1369367088" sldId="273"/>
        </pc:sldMkLst>
        <pc:spChg chg="mod">
          <ac:chgData name="ashu bisht" userId="5093bef8e0c1e31b" providerId="LiveId" clId="{2404E5D1-B24A-49E6-A1D5-813501245BA6}" dt="2022-09-03T05:59:18.286" v="4160" actId="14100"/>
          <ac:spMkLst>
            <pc:docMk/>
            <pc:sldMk cId="1369367088" sldId="273"/>
            <ac:spMk id="2" creationId="{9AC63B35-3F89-FE44-6ABE-68C86CD8D722}"/>
          </ac:spMkLst>
        </pc:spChg>
        <pc:spChg chg="mod">
          <ac:chgData name="ashu bisht" userId="5093bef8e0c1e31b" providerId="LiveId" clId="{2404E5D1-B24A-49E6-A1D5-813501245BA6}" dt="2022-09-03T03:12:47.513" v="3763" actId="14100"/>
          <ac:spMkLst>
            <pc:docMk/>
            <pc:sldMk cId="1369367088" sldId="273"/>
            <ac:spMk id="3" creationId="{8FAF6333-E851-C4B6-7E7A-5390B8A4A79F}"/>
          </ac:spMkLst>
        </pc:spChg>
        <pc:picChg chg="add mod">
          <ac:chgData name="ashu bisht" userId="5093bef8e0c1e31b" providerId="LiveId" clId="{2404E5D1-B24A-49E6-A1D5-813501245BA6}" dt="2022-09-03T03:16:03.832" v="3807" actId="1076"/>
          <ac:picMkLst>
            <pc:docMk/>
            <pc:sldMk cId="1369367088" sldId="273"/>
            <ac:picMk id="5" creationId="{5F6B531B-62BE-570C-F199-BB334B1D5E0E}"/>
          </ac:picMkLst>
        </pc:picChg>
        <pc:picChg chg="add mod">
          <ac:chgData name="ashu bisht" userId="5093bef8e0c1e31b" providerId="LiveId" clId="{2404E5D1-B24A-49E6-A1D5-813501245BA6}" dt="2022-09-03T03:15:27.644" v="3802" actId="1076"/>
          <ac:picMkLst>
            <pc:docMk/>
            <pc:sldMk cId="1369367088" sldId="273"/>
            <ac:picMk id="7" creationId="{D32AA9DE-9AF3-123D-890E-CA96B74A2C35}"/>
          </ac:picMkLst>
        </pc:picChg>
        <pc:picChg chg="add mod">
          <ac:chgData name="ashu bisht" userId="5093bef8e0c1e31b" providerId="LiveId" clId="{2404E5D1-B24A-49E6-A1D5-813501245BA6}" dt="2022-09-03T03:15:24.720" v="3801" actId="1076"/>
          <ac:picMkLst>
            <pc:docMk/>
            <pc:sldMk cId="1369367088" sldId="273"/>
            <ac:picMk id="9" creationId="{16C821FA-EA21-94D3-812F-B530787BCF6C}"/>
          </ac:picMkLst>
        </pc:picChg>
        <pc:picChg chg="add del mod">
          <ac:chgData name="ashu bisht" userId="5093bef8e0c1e31b" providerId="LiveId" clId="{2404E5D1-B24A-49E6-A1D5-813501245BA6}" dt="2022-09-03T03:15:49.754" v="3805" actId="21"/>
          <ac:picMkLst>
            <pc:docMk/>
            <pc:sldMk cId="1369367088" sldId="273"/>
            <ac:picMk id="11" creationId="{436D5287-E94E-2FCF-1971-420C41C1CE3A}"/>
          </ac:picMkLst>
        </pc:picChg>
      </pc:sldChg>
      <pc:sldChg chg="addSp delSp modSp new mod">
        <pc:chgData name="ashu bisht" userId="5093bef8e0c1e31b" providerId="LiveId" clId="{2404E5D1-B24A-49E6-A1D5-813501245BA6}" dt="2022-09-03T03:43:40.763" v="3960" actId="1076"/>
        <pc:sldMkLst>
          <pc:docMk/>
          <pc:sldMk cId="3454025781" sldId="274"/>
        </pc:sldMkLst>
        <pc:spChg chg="mod">
          <ac:chgData name="ashu bisht" userId="5093bef8e0c1e31b" providerId="LiveId" clId="{2404E5D1-B24A-49E6-A1D5-813501245BA6}" dt="2022-09-03T03:29:17.502" v="3915" actId="20577"/>
          <ac:spMkLst>
            <pc:docMk/>
            <pc:sldMk cId="3454025781" sldId="274"/>
            <ac:spMk id="2" creationId="{1E56E16C-3A35-FB50-BD33-F077F75CD4D6}"/>
          </ac:spMkLst>
        </pc:spChg>
        <pc:spChg chg="mod">
          <ac:chgData name="ashu bisht" userId="5093bef8e0c1e31b" providerId="LiveId" clId="{2404E5D1-B24A-49E6-A1D5-813501245BA6}" dt="2022-09-03T03:19:58.055" v="3866" actId="14100"/>
          <ac:spMkLst>
            <pc:docMk/>
            <pc:sldMk cId="3454025781" sldId="274"/>
            <ac:spMk id="3" creationId="{B68C3905-DBF4-149A-7896-5AA408AB385F}"/>
          </ac:spMkLst>
        </pc:spChg>
        <pc:picChg chg="add mod">
          <ac:chgData name="ashu bisht" userId="5093bef8e0c1e31b" providerId="LiveId" clId="{2404E5D1-B24A-49E6-A1D5-813501245BA6}" dt="2022-09-03T03:43:30.835" v="3959" actId="14100"/>
          <ac:picMkLst>
            <pc:docMk/>
            <pc:sldMk cId="3454025781" sldId="274"/>
            <ac:picMk id="5" creationId="{68662B71-0224-28F7-E20E-B324A9A45F3C}"/>
          </ac:picMkLst>
        </pc:picChg>
        <pc:picChg chg="add del mod">
          <ac:chgData name="ashu bisht" userId="5093bef8e0c1e31b" providerId="LiveId" clId="{2404E5D1-B24A-49E6-A1D5-813501245BA6}" dt="2022-09-03T03:35:50.114" v="3931" actId="21"/>
          <ac:picMkLst>
            <pc:docMk/>
            <pc:sldMk cId="3454025781" sldId="274"/>
            <ac:picMk id="7" creationId="{E2D23F97-F8F4-AFC6-B72B-DDB0AA45EBEC}"/>
          </ac:picMkLst>
        </pc:picChg>
        <pc:picChg chg="add del mod">
          <ac:chgData name="ashu bisht" userId="5093bef8e0c1e31b" providerId="LiveId" clId="{2404E5D1-B24A-49E6-A1D5-813501245BA6}" dt="2022-09-03T03:39:42.081" v="3936" actId="21"/>
          <ac:picMkLst>
            <pc:docMk/>
            <pc:sldMk cId="3454025781" sldId="274"/>
            <ac:picMk id="9" creationId="{A0C96667-5BF5-2567-8348-3F2EBE2F23EC}"/>
          </ac:picMkLst>
        </pc:picChg>
        <pc:picChg chg="add mod">
          <ac:chgData name="ashu bisht" userId="5093bef8e0c1e31b" providerId="LiveId" clId="{2404E5D1-B24A-49E6-A1D5-813501245BA6}" dt="2022-09-03T03:43:40.763" v="3960" actId="1076"/>
          <ac:picMkLst>
            <pc:docMk/>
            <pc:sldMk cId="3454025781" sldId="274"/>
            <ac:picMk id="11" creationId="{4C60082C-D924-AFC0-CAD9-0F5D24C669D8}"/>
          </ac:picMkLst>
        </pc:picChg>
        <pc:picChg chg="add mod">
          <ac:chgData name="ashu bisht" userId="5093bef8e0c1e31b" providerId="LiveId" clId="{2404E5D1-B24A-49E6-A1D5-813501245BA6}" dt="2022-09-03T03:43:23.562" v="3958" actId="1076"/>
          <ac:picMkLst>
            <pc:docMk/>
            <pc:sldMk cId="3454025781" sldId="274"/>
            <ac:picMk id="13" creationId="{25160A3B-B3A3-A10D-4644-804C9A12ECD1}"/>
          </ac:picMkLst>
        </pc:picChg>
      </pc:sldChg>
      <pc:sldChg chg="addSp delSp modSp new mod">
        <pc:chgData name="ashu bisht" userId="5093bef8e0c1e31b" providerId="LiveId" clId="{2404E5D1-B24A-49E6-A1D5-813501245BA6}" dt="2022-09-03T03:56:33.626" v="4120" actId="113"/>
        <pc:sldMkLst>
          <pc:docMk/>
          <pc:sldMk cId="751568113" sldId="275"/>
        </pc:sldMkLst>
        <pc:spChg chg="mod">
          <ac:chgData name="ashu bisht" userId="5093bef8e0c1e31b" providerId="LiveId" clId="{2404E5D1-B24A-49E6-A1D5-813501245BA6}" dt="2022-09-03T03:51:08.581" v="4092" actId="20577"/>
          <ac:spMkLst>
            <pc:docMk/>
            <pc:sldMk cId="751568113" sldId="275"/>
            <ac:spMk id="2" creationId="{600765D4-5987-B498-D65C-1B3CB86FB026}"/>
          </ac:spMkLst>
        </pc:spChg>
        <pc:spChg chg="mod">
          <ac:chgData name="ashu bisht" userId="5093bef8e0c1e31b" providerId="LiveId" clId="{2404E5D1-B24A-49E6-A1D5-813501245BA6}" dt="2022-09-03T03:44:48.819" v="3964" actId="14100"/>
          <ac:spMkLst>
            <pc:docMk/>
            <pc:sldMk cId="751568113" sldId="275"/>
            <ac:spMk id="3" creationId="{408FD911-9B59-7972-E26F-1AA3D0C71694}"/>
          </ac:spMkLst>
        </pc:spChg>
        <pc:spChg chg="add mod">
          <ac:chgData name="ashu bisht" userId="5093bef8e0c1e31b" providerId="LiveId" clId="{2404E5D1-B24A-49E6-A1D5-813501245BA6}" dt="2022-09-03T03:51:59.369" v="4096" actId="1076"/>
          <ac:spMkLst>
            <pc:docMk/>
            <pc:sldMk cId="751568113" sldId="275"/>
            <ac:spMk id="14" creationId="{BB15BD57-99E2-47F6-E3DA-6B21076A31EC}"/>
          </ac:spMkLst>
        </pc:spChg>
        <pc:spChg chg="add mod">
          <ac:chgData name="ashu bisht" userId="5093bef8e0c1e31b" providerId="LiveId" clId="{2404E5D1-B24A-49E6-A1D5-813501245BA6}" dt="2022-09-03T03:56:33.626" v="4120" actId="113"/>
          <ac:spMkLst>
            <pc:docMk/>
            <pc:sldMk cId="751568113" sldId="275"/>
            <ac:spMk id="18" creationId="{B7BD7C96-CCDF-7C5F-7692-BC072BD824AE}"/>
          </ac:spMkLst>
        </pc:spChg>
        <pc:picChg chg="add del mod">
          <ac:chgData name="ashu bisht" userId="5093bef8e0c1e31b" providerId="LiveId" clId="{2404E5D1-B24A-49E6-A1D5-813501245BA6}" dt="2022-09-03T03:50:56.875" v="4090" actId="21"/>
          <ac:picMkLst>
            <pc:docMk/>
            <pc:sldMk cId="751568113" sldId="275"/>
            <ac:picMk id="5" creationId="{862F572F-997F-DF27-160F-A6A1DC6E339E}"/>
          </ac:picMkLst>
        </pc:picChg>
        <pc:picChg chg="add del mod">
          <ac:chgData name="ashu bisht" userId="5093bef8e0c1e31b" providerId="LiveId" clId="{2404E5D1-B24A-49E6-A1D5-813501245BA6}" dt="2022-09-03T03:48:52.830" v="4065" actId="21"/>
          <ac:picMkLst>
            <pc:docMk/>
            <pc:sldMk cId="751568113" sldId="275"/>
            <ac:picMk id="7" creationId="{989F33E4-9A7D-D2D6-6B3A-B840FF730AF1}"/>
          </ac:picMkLst>
        </pc:picChg>
        <pc:picChg chg="add del mod">
          <ac:chgData name="ashu bisht" userId="5093bef8e0c1e31b" providerId="LiveId" clId="{2404E5D1-B24A-49E6-A1D5-813501245BA6}" dt="2022-09-03T03:49:14.946" v="4067" actId="21"/>
          <ac:picMkLst>
            <pc:docMk/>
            <pc:sldMk cId="751568113" sldId="275"/>
            <ac:picMk id="9" creationId="{40917BA3-5C47-CC12-50FD-A4DDA86298D7}"/>
          </ac:picMkLst>
        </pc:picChg>
        <pc:picChg chg="add mod">
          <ac:chgData name="ashu bisht" userId="5093bef8e0c1e31b" providerId="LiveId" clId="{2404E5D1-B24A-49E6-A1D5-813501245BA6}" dt="2022-09-03T03:52:20.886" v="4100" actId="1076"/>
          <ac:picMkLst>
            <pc:docMk/>
            <pc:sldMk cId="751568113" sldId="275"/>
            <ac:picMk id="11" creationId="{A861B52B-7D36-CD05-7336-6CDFB1366221}"/>
          </ac:picMkLst>
        </pc:picChg>
        <pc:picChg chg="add del mod">
          <ac:chgData name="ashu bisht" userId="5093bef8e0c1e31b" providerId="LiveId" clId="{2404E5D1-B24A-49E6-A1D5-813501245BA6}" dt="2022-09-03T03:51:22.823" v="4094" actId="21"/>
          <ac:picMkLst>
            <pc:docMk/>
            <pc:sldMk cId="751568113" sldId="275"/>
            <ac:picMk id="12" creationId="{6B358F63-D7A3-F80A-1FE0-5E9E566B06F6}"/>
          </ac:picMkLst>
        </pc:picChg>
        <pc:picChg chg="add mod">
          <ac:chgData name="ashu bisht" userId="5093bef8e0c1e31b" providerId="LiveId" clId="{2404E5D1-B24A-49E6-A1D5-813501245BA6}" dt="2022-09-03T03:53:11.867" v="4109" actId="14100"/>
          <ac:picMkLst>
            <pc:docMk/>
            <pc:sldMk cId="751568113" sldId="275"/>
            <ac:picMk id="16" creationId="{10C42C2F-4CDC-A243-2F46-4862AD768F62}"/>
          </ac:picMkLst>
        </pc:picChg>
      </pc:sldChg>
      <pc:sldChg chg="addSp delSp modSp new mod">
        <pc:chgData name="ashu bisht" userId="5093bef8e0c1e31b" providerId="LiveId" clId="{2404E5D1-B24A-49E6-A1D5-813501245BA6}" dt="2022-09-03T06:33:05.964" v="4237" actId="1076"/>
        <pc:sldMkLst>
          <pc:docMk/>
          <pc:sldMk cId="512641998" sldId="276"/>
        </pc:sldMkLst>
        <pc:spChg chg="mod">
          <ac:chgData name="ashu bisht" userId="5093bef8e0c1e31b" providerId="LiveId" clId="{2404E5D1-B24A-49E6-A1D5-813501245BA6}" dt="2022-09-03T06:17:09.790" v="4208" actId="207"/>
          <ac:spMkLst>
            <pc:docMk/>
            <pc:sldMk cId="512641998" sldId="276"/>
            <ac:spMk id="2" creationId="{03382A82-2330-A941-57D4-F37742ABFF5B}"/>
          </ac:spMkLst>
        </pc:spChg>
        <pc:spChg chg="mod">
          <ac:chgData name="ashu bisht" userId="5093bef8e0c1e31b" providerId="LiveId" clId="{2404E5D1-B24A-49E6-A1D5-813501245BA6}" dt="2022-09-03T05:57:15.723" v="4123" actId="14100"/>
          <ac:spMkLst>
            <pc:docMk/>
            <pc:sldMk cId="512641998" sldId="276"/>
            <ac:spMk id="3" creationId="{E743CA2E-13D9-4591-5DC5-EADC2CE4AF69}"/>
          </ac:spMkLst>
        </pc:spChg>
        <pc:picChg chg="add mod">
          <ac:chgData name="ashu bisht" userId="5093bef8e0c1e31b" providerId="LiveId" clId="{2404E5D1-B24A-49E6-A1D5-813501245BA6}" dt="2022-09-03T06:16:25.732" v="4186" actId="1076"/>
          <ac:picMkLst>
            <pc:docMk/>
            <pc:sldMk cId="512641998" sldId="276"/>
            <ac:picMk id="5" creationId="{580D9B59-7326-B992-61FA-DF2545404E9E}"/>
          </ac:picMkLst>
        </pc:picChg>
        <pc:picChg chg="add del mod">
          <ac:chgData name="ashu bisht" userId="5093bef8e0c1e31b" providerId="LiveId" clId="{2404E5D1-B24A-49E6-A1D5-813501245BA6}" dt="2022-09-03T06:17:36.463" v="4210" actId="21"/>
          <ac:picMkLst>
            <pc:docMk/>
            <pc:sldMk cId="512641998" sldId="276"/>
            <ac:picMk id="7" creationId="{8D6CDF98-6DE4-1FEA-E9AE-ABF241377F0D}"/>
          </ac:picMkLst>
        </pc:picChg>
        <pc:picChg chg="add mod">
          <ac:chgData name="ashu bisht" userId="5093bef8e0c1e31b" providerId="LiveId" clId="{2404E5D1-B24A-49E6-A1D5-813501245BA6}" dt="2022-09-03T06:33:05.964" v="4237" actId="1076"/>
          <ac:picMkLst>
            <pc:docMk/>
            <pc:sldMk cId="512641998" sldId="276"/>
            <ac:picMk id="9" creationId="{54B9CA7E-42E7-A9CA-E027-C9095BE6A036}"/>
          </ac:picMkLst>
        </pc:picChg>
        <pc:picChg chg="add mod">
          <ac:chgData name="ashu bisht" userId="5093bef8e0c1e31b" providerId="LiveId" clId="{2404E5D1-B24A-49E6-A1D5-813501245BA6}" dt="2022-09-03T06:33:02.307" v="4236" actId="1076"/>
          <ac:picMkLst>
            <pc:docMk/>
            <pc:sldMk cId="512641998" sldId="276"/>
            <ac:picMk id="11" creationId="{0777A066-26D5-349C-A801-CEA3FC3C332C}"/>
          </ac:picMkLst>
        </pc:picChg>
        <pc:picChg chg="add mod">
          <ac:chgData name="ashu bisht" userId="5093bef8e0c1e31b" providerId="LiveId" clId="{2404E5D1-B24A-49E6-A1D5-813501245BA6}" dt="2022-09-03T06:32:59.307" v="4235" actId="1076"/>
          <ac:picMkLst>
            <pc:docMk/>
            <pc:sldMk cId="512641998" sldId="276"/>
            <ac:picMk id="12" creationId="{DECD95AA-C630-D8DD-31C5-BA2F76A766F0}"/>
          </ac:picMkLst>
        </pc:picChg>
      </pc:sldChg>
      <pc:sldChg chg="addSp delSp modSp new mod">
        <pc:chgData name="ashu bisht" userId="5093bef8e0c1e31b" providerId="LiveId" clId="{2404E5D1-B24A-49E6-A1D5-813501245BA6}" dt="2022-09-03T10:35:28.353" v="5625" actId="1076"/>
        <pc:sldMkLst>
          <pc:docMk/>
          <pc:sldMk cId="4064361692" sldId="277"/>
        </pc:sldMkLst>
        <pc:spChg chg="mod">
          <ac:chgData name="ashu bisht" userId="5093bef8e0c1e31b" providerId="LiveId" clId="{2404E5D1-B24A-49E6-A1D5-813501245BA6}" dt="2022-09-03T10:30:02.158" v="5612" actId="14100"/>
          <ac:spMkLst>
            <pc:docMk/>
            <pc:sldMk cId="4064361692" sldId="277"/>
            <ac:spMk id="2" creationId="{C145C915-7684-8697-5515-4119F23163B9}"/>
          </ac:spMkLst>
        </pc:spChg>
        <pc:spChg chg="mod">
          <ac:chgData name="ashu bisht" userId="5093bef8e0c1e31b" providerId="LiveId" clId="{2404E5D1-B24A-49E6-A1D5-813501245BA6}" dt="2022-09-03T06:21:58.512" v="4221" actId="14100"/>
          <ac:spMkLst>
            <pc:docMk/>
            <pc:sldMk cId="4064361692" sldId="277"/>
            <ac:spMk id="3" creationId="{3F5F2BAB-0A34-1823-1654-AA7067470106}"/>
          </ac:spMkLst>
        </pc:spChg>
        <pc:spChg chg="add mod">
          <ac:chgData name="ashu bisht" userId="5093bef8e0c1e31b" providerId="LiveId" clId="{2404E5D1-B24A-49E6-A1D5-813501245BA6}" dt="2022-09-03T10:35:28.353" v="5625" actId="1076"/>
          <ac:spMkLst>
            <pc:docMk/>
            <pc:sldMk cId="4064361692" sldId="277"/>
            <ac:spMk id="15" creationId="{D188F7CF-7874-0F06-AA2A-E411A3BF0D37}"/>
          </ac:spMkLst>
        </pc:spChg>
        <pc:picChg chg="add del mod">
          <ac:chgData name="ashu bisht" userId="5093bef8e0c1e31b" providerId="LiveId" clId="{2404E5D1-B24A-49E6-A1D5-813501245BA6}" dt="2022-09-03T10:32:54.249" v="5614" actId="21"/>
          <ac:picMkLst>
            <pc:docMk/>
            <pc:sldMk cId="4064361692" sldId="277"/>
            <ac:picMk id="5" creationId="{75FB36F9-7D36-3A20-CB58-B6A3C931AA4B}"/>
          </ac:picMkLst>
        </pc:picChg>
        <pc:picChg chg="add mod">
          <ac:chgData name="ashu bisht" userId="5093bef8e0c1e31b" providerId="LiveId" clId="{2404E5D1-B24A-49E6-A1D5-813501245BA6}" dt="2022-09-03T10:35:22.828" v="5624" actId="1076"/>
          <ac:picMkLst>
            <pc:docMk/>
            <pc:sldMk cId="4064361692" sldId="277"/>
            <ac:picMk id="6" creationId="{6BAA34C5-E3BF-8FB1-EFCF-F8742CC93754}"/>
          </ac:picMkLst>
        </pc:picChg>
        <pc:picChg chg="add del mod">
          <ac:chgData name="ashu bisht" userId="5093bef8e0c1e31b" providerId="LiveId" clId="{2404E5D1-B24A-49E6-A1D5-813501245BA6}" dt="2022-09-03T06:32:39.841" v="4233" actId="21"/>
          <ac:picMkLst>
            <pc:docMk/>
            <pc:sldMk cId="4064361692" sldId="277"/>
            <ac:picMk id="7" creationId="{1820FD7A-2A40-7CF0-EADE-DB2DA9A561FF}"/>
          </ac:picMkLst>
        </pc:picChg>
        <pc:picChg chg="add del mod">
          <ac:chgData name="ashu bisht" userId="5093bef8e0c1e31b" providerId="LiveId" clId="{2404E5D1-B24A-49E6-A1D5-813501245BA6}" dt="2022-09-03T06:34:11.525" v="4241" actId="21"/>
          <ac:picMkLst>
            <pc:docMk/>
            <pc:sldMk cId="4064361692" sldId="277"/>
            <ac:picMk id="9" creationId="{7EB7E393-AC6A-19A5-C42F-9EE07C868488}"/>
          </ac:picMkLst>
        </pc:picChg>
        <pc:picChg chg="add del mod">
          <ac:chgData name="ashu bisht" userId="5093bef8e0c1e31b" providerId="LiveId" clId="{2404E5D1-B24A-49E6-A1D5-813501245BA6}" dt="2022-09-03T06:34:07.125" v="4240" actId="21"/>
          <ac:picMkLst>
            <pc:docMk/>
            <pc:sldMk cId="4064361692" sldId="277"/>
            <ac:picMk id="11" creationId="{FA790059-0C1F-C850-025E-DC653021ACBD}"/>
          </ac:picMkLst>
        </pc:picChg>
        <pc:picChg chg="add mod">
          <ac:chgData name="ashu bisht" userId="5093bef8e0c1e31b" providerId="LiveId" clId="{2404E5D1-B24A-49E6-A1D5-813501245BA6}" dt="2022-09-03T10:35:03.388" v="5623" actId="1076"/>
          <ac:picMkLst>
            <pc:docMk/>
            <pc:sldMk cId="4064361692" sldId="277"/>
            <ac:picMk id="13" creationId="{79EC10CC-7CF1-603E-EA42-4D0706809B3B}"/>
          </ac:picMkLst>
        </pc:picChg>
      </pc:sldChg>
      <pc:sldChg chg="addSp delSp modSp new mod">
        <pc:chgData name="ashu bisht" userId="5093bef8e0c1e31b" providerId="LiveId" clId="{2404E5D1-B24A-49E6-A1D5-813501245BA6}" dt="2022-09-03T10:23:22.792" v="5574" actId="20577"/>
        <pc:sldMkLst>
          <pc:docMk/>
          <pc:sldMk cId="570560009" sldId="278"/>
        </pc:sldMkLst>
        <pc:spChg chg="mod">
          <ac:chgData name="ashu bisht" userId="5093bef8e0c1e31b" providerId="LiveId" clId="{2404E5D1-B24A-49E6-A1D5-813501245BA6}" dt="2022-09-03T10:23:22.792" v="5574" actId="20577"/>
          <ac:spMkLst>
            <pc:docMk/>
            <pc:sldMk cId="570560009" sldId="278"/>
            <ac:spMk id="2" creationId="{8EABEE60-9EA3-973D-7171-2DC459A47A60}"/>
          </ac:spMkLst>
        </pc:spChg>
        <pc:spChg chg="mod">
          <ac:chgData name="ashu bisht" userId="5093bef8e0c1e31b" providerId="LiveId" clId="{2404E5D1-B24A-49E6-A1D5-813501245BA6}" dt="2022-09-03T06:40:24.187" v="4308" actId="14100"/>
          <ac:spMkLst>
            <pc:docMk/>
            <pc:sldMk cId="570560009" sldId="278"/>
            <ac:spMk id="3" creationId="{35BA2B36-810F-8C3E-1DA4-05FC585D35FD}"/>
          </ac:spMkLst>
        </pc:spChg>
        <pc:picChg chg="add mod">
          <ac:chgData name="ashu bisht" userId="5093bef8e0c1e31b" providerId="LiveId" clId="{2404E5D1-B24A-49E6-A1D5-813501245BA6}" dt="2022-09-03T06:54:34.433" v="4472" actId="14100"/>
          <ac:picMkLst>
            <pc:docMk/>
            <pc:sldMk cId="570560009" sldId="278"/>
            <ac:picMk id="5" creationId="{1E8ED0BA-902D-A227-766B-C25CF49E24EB}"/>
          </ac:picMkLst>
        </pc:picChg>
        <pc:picChg chg="add del mod">
          <ac:chgData name="ashu bisht" userId="5093bef8e0c1e31b" providerId="LiveId" clId="{2404E5D1-B24A-49E6-A1D5-813501245BA6}" dt="2022-09-03T06:54:01.880" v="4465" actId="21"/>
          <ac:picMkLst>
            <pc:docMk/>
            <pc:sldMk cId="570560009" sldId="278"/>
            <ac:picMk id="7" creationId="{6C889302-3835-729E-4E8E-FDBB8C6154CF}"/>
          </ac:picMkLst>
        </pc:picChg>
      </pc:sldChg>
      <pc:sldChg chg="addSp modSp new mod">
        <pc:chgData name="ashu bisht" userId="5093bef8e0c1e31b" providerId="LiveId" clId="{2404E5D1-B24A-49E6-A1D5-813501245BA6}" dt="2022-09-03T07:01:03.906" v="4567" actId="207"/>
        <pc:sldMkLst>
          <pc:docMk/>
          <pc:sldMk cId="3372116486" sldId="279"/>
        </pc:sldMkLst>
        <pc:spChg chg="mod">
          <ac:chgData name="ashu bisht" userId="5093bef8e0c1e31b" providerId="LiveId" clId="{2404E5D1-B24A-49E6-A1D5-813501245BA6}" dt="2022-09-03T07:01:03.906" v="4567" actId="207"/>
          <ac:spMkLst>
            <pc:docMk/>
            <pc:sldMk cId="3372116486" sldId="279"/>
            <ac:spMk id="2" creationId="{562F21FC-24DD-B228-DCF3-9C1A645639CB}"/>
          </ac:spMkLst>
        </pc:spChg>
        <pc:spChg chg="mod">
          <ac:chgData name="ashu bisht" userId="5093bef8e0c1e31b" providerId="LiveId" clId="{2404E5D1-B24A-49E6-A1D5-813501245BA6}" dt="2022-09-03T06:55:04.798" v="4476" actId="14100"/>
          <ac:spMkLst>
            <pc:docMk/>
            <pc:sldMk cId="3372116486" sldId="279"/>
            <ac:spMk id="3" creationId="{CE86B120-F58A-BB42-9EB8-42E25E4AB4E4}"/>
          </ac:spMkLst>
        </pc:spChg>
        <pc:spChg chg="add mod">
          <ac:chgData name="ashu bisht" userId="5093bef8e0c1e31b" providerId="LiveId" clId="{2404E5D1-B24A-49E6-A1D5-813501245BA6}" dt="2022-09-03T06:59:55.883" v="4552"/>
          <ac:spMkLst>
            <pc:docMk/>
            <pc:sldMk cId="3372116486" sldId="279"/>
            <ac:spMk id="7" creationId="{C10A87AD-8BC1-0EDA-2A30-8A390C315961}"/>
          </ac:spMkLst>
        </pc:spChg>
        <pc:picChg chg="add mod">
          <ac:chgData name="ashu bisht" userId="5093bef8e0c1e31b" providerId="LiveId" clId="{2404E5D1-B24A-49E6-A1D5-813501245BA6}" dt="2022-09-03T07:00:31.123" v="4553" actId="14100"/>
          <ac:picMkLst>
            <pc:docMk/>
            <pc:sldMk cId="3372116486" sldId="279"/>
            <ac:picMk id="5" creationId="{4DAE885A-C2E9-6152-7D96-9CE1C046AD50}"/>
          </ac:picMkLst>
        </pc:picChg>
      </pc:sldChg>
      <pc:sldChg chg="addSp delSp modSp new mod">
        <pc:chgData name="ashu bisht" userId="5093bef8e0c1e31b" providerId="LiveId" clId="{2404E5D1-B24A-49E6-A1D5-813501245BA6}" dt="2022-09-03T07:20:01.335" v="4629" actId="1076"/>
        <pc:sldMkLst>
          <pc:docMk/>
          <pc:sldMk cId="822343419" sldId="280"/>
        </pc:sldMkLst>
        <pc:spChg chg="mod">
          <ac:chgData name="ashu bisht" userId="5093bef8e0c1e31b" providerId="LiveId" clId="{2404E5D1-B24A-49E6-A1D5-813501245BA6}" dt="2022-09-03T07:16:21.148" v="4615" actId="20577"/>
          <ac:spMkLst>
            <pc:docMk/>
            <pc:sldMk cId="822343419" sldId="280"/>
            <ac:spMk id="2" creationId="{7FC35B22-E9A5-4524-6E17-2AC38CCFD4FC}"/>
          </ac:spMkLst>
        </pc:spChg>
        <pc:spChg chg="mod">
          <ac:chgData name="ashu bisht" userId="5093bef8e0c1e31b" providerId="LiveId" clId="{2404E5D1-B24A-49E6-A1D5-813501245BA6}" dt="2022-09-03T07:01:42.961" v="4573" actId="14100"/>
          <ac:spMkLst>
            <pc:docMk/>
            <pc:sldMk cId="822343419" sldId="280"/>
            <ac:spMk id="3" creationId="{AE08F104-922E-83E2-8D22-029296ABE682}"/>
          </ac:spMkLst>
        </pc:spChg>
        <pc:picChg chg="add del mod">
          <ac:chgData name="ashu bisht" userId="5093bef8e0c1e31b" providerId="LiveId" clId="{2404E5D1-B24A-49E6-A1D5-813501245BA6}" dt="2022-09-03T07:17:28.023" v="4620" actId="21"/>
          <ac:picMkLst>
            <pc:docMk/>
            <pc:sldMk cId="822343419" sldId="280"/>
            <ac:picMk id="5" creationId="{8708B9C8-92B0-85CB-CBD6-478D1F75248C}"/>
          </ac:picMkLst>
        </pc:picChg>
        <pc:picChg chg="add del mod">
          <ac:chgData name="ashu bisht" userId="5093bef8e0c1e31b" providerId="LiveId" clId="{2404E5D1-B24A-49E6-A1D5-813501245BA6}" dt="2022-09-03T07:19:14.175" v="4624" actId="21"/>
          <ac:picMkLst>
            <pc:docMk/>
            <pc:sldMk cId="822343419" sldId="280"/>
            <ac:picMk id="7" creationId="{E1AB992B-BE04-969B-9DA4-77F110E8522F}"/>
          </ac:picMkLst>
        </pc:picChg>
        <pc:picChg chg="add mod">
          <ac:chgData name="ashu bisht" userId="5093bef8e0c1e31b" providerId="LiveId" clId="{2404E5D1-B24A-49E6-A1D5-813501245BA6}" dt="2022-09-03T07:20:01.335" v="4629" actId="1076"/>
          <ac:picMkLst>
            <pc:docMk/>
            <pc:sldMk cId="822343419" sldId="280"/>
            <ac:picMk id="9" creationId="{03AC8AB2-BAEE-1234-F227-44AAC08520A5}"/>
          </ac:picMkLst>
        </pc:picChg>
      </pc:sldChg>
      <pc:sldChg chg="addSp delSp modSp new mod">
        <pc:chgData name="ashu bisht" userId="5093bef8e0c1e31b" providerId="LiveId" clId="{2404E5D1-B24A-49E6-A1D5-813501245BA6}" dt="2022-09-03T07:33:49.044" v="4748" actId="14100"/>
        <pc:sldMkLst>
          <pc:docMk/>
          <pc:sldMk cId="965187835" sldId="281"/>
        </pc:sldMkLst>
        <pc:spChg chg="mod">
          <ac:chgData name="ashu bisht" userId="5093bef8e0c1e31b" providerId="LiveId" clId="{2404E5D1-B24A-49E6-A1D5-813501245BA6}" dt="2022-09-03T07:27:17.584" v="4743" actId="20577"/>
          <ac:spMkLst>
            <pc:docMk/>
            <pc:sldMk cId="965187835" sldId="281"/>
            <ac:spMk id="2" creationId="{2BA3BE17-F1F0-8DC1-B97F-3770CFE4F03A}"/>
          </ac:spMkLst>
        </pc:spChg>
        <pc:spChg chg="mod">
          <ac:chgData name="ashu bisht" userId="5093bef8e0c1e31b" providerId="LiveId" clId="{2404E5D1-B24A-49E6-A1D5-813501245BA6}" dt="2022-09-03T07:20:58.506" v="4632" actId="14100"/>
          <ac:spMkLst>
            <pc:docMk/>
            <pc:sldMk cId="965187835" sldId="281"/>
            <ac:spMk id="3" creationId="{A2CD9F2E-E9A7-696A-DB6A-DB95977F208B}"/>
          </ac:spMkLst>
        </pc:spChg>
        <pc:picChg chg="add del mod">
          <ac:chgData name="ashu bisht" userId="5093bef8e0c1e31b" providerId="LiveId" clId="{2404E5D1-B24A-49E6-A1D5-813501245BA6}" dt="2022-09-03T07:32:21.327" v="4744" actId="21"/>
          <ac:picMkLst>
            <pc:docMk/>
            <pc:sldMk cId="965187835" sldId="281"/>
            <ac:picMk id="5" creationId="{3234B03A-08C3-147E-4C1C-A56061AA358E}"/>
          </ac:picMkLst>
        </pc:picChg>
        <pc:picChg chg="add mod">
          <ac:chgData name="ashu bisht" userId="5093bef8e0c1e31b" providerId="LiveId" clId="{2404E5D1-B24A-49E6-A1D5-813501245BA6}" dt="2022-09-03T07:24:44.808" v="4695" actId="1076"/>
          <ac:picMkLst>
            <pc:docMk/>
            <pc:sldMk cId="965187835" sldId="281"/>
            <ac:picMk id="7" creationId="{5B4E580F-9F06-4543-2991-08ABE0155FBB}"/>
          </ac:picMkLst>
        </pc:picChg>
        <pc:picChg chg="add mod">
          <ac:chgData name="ashu bisht" userId="5093bef8e0c1e31b" providerId="LiveId" clId="{2404E5D1-B24A-49E6-A1D5-813501245BA6}" dt="2022-09-03T07:33:49.044" v="4748" actId="14100"/>
          <ac:picMkLst>
            <pc:docMk/>
            <pc:sldMk cId="965187835" sldId="281"/>
            <ac:picMk id="9" creationId="{42A50F6B-3647-3ADB-474D-D28663C2DFD1}"/>
          </ac:picMkLst>
        </pc:picChg>
      </pc:sldChg>
      <pc:sldChg chg="addSp modSp new mod">
        <pc:chgData name="ashu bisht" userId="5093bef8e0c1e31b" providerId="LiveId" clId="{2404E5D1-B24A-49E6-A1D5-813501245BA6}" dt="2022-09-03T07:43:05.569" v="4913" actId="20577"/>
        <pc:sldMkLst>
          <pc:docMk/>
          <pc:sldMk cId="3336486941" sldId="282"/>
        </pc:sldMkLst>
        <pc:spChg chg="mod">
          <ac:chgData name="ashu bisht" userId="5093bef8e0c1e31b" providerId="LiveId" clId="{2404E5D1-B24A-49E6-A1D5-813501245BA6}" dt="2022-09-03T07:37:08.512" v="4858" actId="20577"/>
          <ac:spMkLst>
            <pc:docMk/>
            <pc:sldMk cId="3336486941" sldId="282"/>
            <ac:spMk id="2" creationId="{99946552-09BE-0902-8A42-F255CE094297}"/>
          </ac:spMkLst>
        </pc:spChg>
        <pc:spChg chg="mod">
          <ac:chgData name="ashu bisht" userId="5093bef8e0c1e31b" providerId="LiveId" clId="{2404E5D1-B24A-49E6-A1D5-813501245BA6}" dt="2022-09-03T07:34:14.746" v="4751" actId="14100"/>
          <ac:spMkLst>
            <pc:docMk/>
            <pc:sldMk cId="3336486941" sldId="282"/>
            <ac:spMk id="3" creationId="{E0A7F063-A2D5-22DF-AC01-824793FAD962}"/>
          </ac:spMkLst>
        </pc:spChg>
        <pc:spChg chg="add mod">
          <ac:chgData name="ashu bisht" userId="5093bef8e0c1e31b" providerId="LiveId" clId="{2404E5D1-B24A-49E6-A1D5-813501245BA6}" dt="2022-09-03T07:43:05.569" v="4913" actId="20577"/>
          <ac:spMkLst>
            <pc:docMk/>
            <pc:sldMk cId="3336486941" sldId="282"/>
            <ac:spMk id="7" creationId="{9D15C371-D1DC-5B21-711B-BEE87150194E}"/>
          </ac:spMkLst>
        </pc:spChg>
        <pc:picChg chg="add mod">
          <ac:chgData name="ashu bisht" userId="5093bef8e0c1e31b" providerId="LiveId" clId="{2404E5D1-B24A-49E6-A1D5-813501245BA6}" dt="2022-09-03T07:41:39.179" v="4876" actId="1076"/>
          <ac:picMkLst>
            <pc:docMk/>
            <pc:sldMk cId="3336486941" sldId="282"/>
            <ac:picMk id="5" creationId="{04CE90CB-AAB4-28AB-5562-A9B92056472F}"/>
          </ac:picMkLst>
        </pc:picChg>
      </pc:sldChg>
      <pc:sldChg chg="addSp delSp modSp new mod">
        <pc:chgData name="ashu bisht" userId="5093bef8e0c1e31b" providerId="LiveId" clId="{2404E5D1-B24A-49E6-A1D5-813501245BA6}" dt="2022-09-03T10:39:37.035" v="5634" actId="1076"/>
        <pc:sldMkLst>
          <pc:docMk/>
          <pc:sldMk cId="308646178" sldId="283"/>
        </pc:sldMkLst>
        <pc:spChg chg="del mod">
          <ac:chgData name="ashu bisht" userId="5093bef8e0c1e31b" providerId="LiveId" clId="{2404E5D1-B24A-49E6-A1D5-813501245BA6}" dt="2022-09-03T08:02:11.423" v="5060" actId="21"/>
          <ac:spMkLst>
            <pc:docMk/>
            <pc:sldMk cId="308646178" sldId="283"/>
            <ac:spMk id="2" creationId="{5479FF3B-59AE-2855-8FAE-FA3B67FA85BC}"/>
          </ac:spMkLst>
        </pc:spChg>
        <pc:spChg chg="mod">
          <ac:chgData name="ashu bisht" userId="5093bef8e0c1e31b" providerId="LiveId" clId="{2404E5D1-B24A-49E6-A1D5-813501245BA6}" dt="2022-09-03T07:43:38.347" v="4916" actId="14100"/>
          <ac:spMkLst>
            <pc:docMk/>
            <pc:sldMk cId="308646178" sldId="283"/>
            <ac:spMk id="3" creationId="{186C8C7F-EBB9-168F-94FE-2FE47222A5B5}"/>
          </ac:spMkLst>
        </pc:spChg>
        <pc:spChg chg="add mod">
          <ac:chgData name="ashu bisht" userId="5093bef8e0c1e31b" providerId="LiveId" clId="{2404E5D1-B24A-49E6-A1D5-813501245BA6}" dt="2022-09-03T08:04:25.371" v="5153" actId="20577"/>
          <ac:spMkLst>
            <pc:docMk/>
            <pc:sldMk cId="308646178" sldId="283"/>
            <ac:spMk id="21" creationId="{8BEED6EA-6D72-9377-CBFE-DA830DEE9543}"/>
          </ac:spMkLst>
        </pc:spChg>
        <pc:picChg chg="add del mod">
          <ac:chgData name="ashu bisht" userId="5093bef8e0c1e31b" providerId="LiveId" clId="{2404E5D1-B24A-49E6-A1D5-813501245BA6}" dt="2022-09-03T07:56:56.166" v="4982" actId="21"/>
          <ac:picMkLst>
            <pc:docMk/>
            <pc:sldMk cId="308646178" sldId="283"/>
            <ac:picMk id="5" creationId="{70AA9D19-A22B-134E-FD7E-08F2317C4CDE}"/>
          </ac:picMkLst>
        </pc:picChg>
        <pc:picChg chg="add del mod">
          <ac:chgData name="ashu bisht" userId="5093bef8e0c1e31b" providerId="LiveId" clId="{2404E5D1-B24A-49E6-A1D5-813501245BA6}" dt="2022-09-03T07:54:25.369" v="4978" actId="21"/>
          <ac:picMkLst>
            <pc:docMk/>
            <pc:sldMk cId="308646178" sldId="283"/>
            <ac:picMk id="7" creationId="{78FD91DD-B81E-4B05-FD44-51B6248AEDDE}"/>
          </ac:picMkLst>
        </pc:picChg>
        <pc:picChg chg="add mod">
          <ac:chgData name="ashu bisht" userId="5093bef8e0c1e31b" providerId="LiveId" clId="{2404E5D1-B24A-49E6-A1D5-813501245BA6}" dt="2022-09-03T08:04:35.105" v="5155" actId="1076"/>
          <ac:picMkLst>
            <pc:docMk/>
            <pc:sldMk cId="308646178" sldId="283"/>
            <ac:picMk id="9" creationId="{84AD55AB-91C9-2B86-66BA-FC306B1CBF9F}"/>
          </ac:picMkLst>
        </pc:picChg>
        <pc:picChg chg="add del mod">
          <ac:chgData name="ashu bisht" userId="5093bef8e0c1e31b" providerId="LiveId" clId="{2404E5D1-B24A-49E6-A1D5-813501245BA6}" dt="2022-09-03T07:57:45.244" v="4985" actId="21"/>
          <ac:picMkLst>
            <pc:docMk/>
            <pc:sldMk cId="308646178" sldId="283"/>
            <ac:picMk id="11" creationId="{6061B465-7AFA-A1B7-890B-2B6FF874A518}"/>
          </ac:picMkLst>
        </pc:picChg>
        <pc:picChg chg="add del mod">
          <ac:chgData name="ashu bisht" userId="5093bef8e0c1e31b" providerId="LiveId" clId="{2404E5D1-B24A-49E6-A1D5-813501245BA6}" dt="2022-09-03T07:58:03.583" v="4988" actId="21"/>
          <ac:picMkLst>
            <pc:docMk/>
            <pc:sldMk cId="308646178" sldId="283"/>
            <ac:picMk id="13" creationId="{216FF62E-B9D9-111E-CD6A-B51457B723A4}"/>
          </ac:picMkLst>
        </pc:picChg>
        <pc:picChg chg="add del mod">
          <ac:chgData name="ashu bisht" userId="5093bef8e0c1e31b" providerId="LiveId" clId="{2404E5D1-B24A-49E6-A1D5-813501245BA6}" dt="2022-09-03T07:58:22.278" v="4990" actId="21"/>
          <ac:picMkLst>
            <pc:docMk/>
            <pc:sldMk cId="308646178" sldId="283"/>
            <ac:picMk id="15" creationId="{C4E914CE-AAD3-6FC5-98B3-760A5E8A5648}"/>
          </ac:picMkLst>
        </pc:picChg>
        <pc:picChg chg="add mod">
          <ac:chgData name="ashu bisht" userId="5093bef8e0c1e31b" providerId="LiveId" clId="{2404E5D1-B24A-49E6-A1D5-813501245BA6}" dt="2022-09-03T10:39:19.085" v="5631" actId="1076"/>
          <ac:picMkLst>
            <pc:docMk/>
            <pc:sldMk cId="308646178" sldId="283"/>
            <ac:picMk id="17" creationId="{B1835EBE-0402-2A82-1C06-108BE5C6A43E}"/>
          </ac:picMkLst>
        </pc:picChg>
        <pc:picChg chg="add mod">
          <ac:chgData name="ashu bisht" userId="5093bef8e0c1e31b" providerId="LiveId" clId="{2404E5D1-B24A-49E6-A1D5-813501245BA6}" dt="2022-09-03T10:39:37.035" v="5634" actId="1076"/>
          <ac:picMkLst>
            <pc:docMk/>
            <pc:sldMk cId="308646178" sldId="283"/>
            <ac:picMk id="19" creationId="{FD530A67-B57D-C46D-A878-FB55F7F47F7C}"/>
          </ac:picMkLst>
        </pc:picChg>
      </pc:sldChg>
      <pc:sldChg chg="addSp delSp modSp new mod">
        <pc:chgData name="ashu bisht" userId="5093bef8e0c1e31b" providerId="LiveId" clId="{2404E5D1-B24A-49E6-A1D5-813501245BA6}" dt="2022-09-03T08:13:35.874" v="5300" actId="20577"/>
        <pc:sldMkLst>
          <pc:docMk/>
          <pc:sldMk cId="2282588203" sldId="284"/>
        </pc:sldMkLst>
        <pc:spChg chg="mod">
          <ac:chgData name="ashu bisht" userId="5093bef8e0c1e31b" providerId="LiveId" clId="{2404E5D1-B24A-49E6-A1D5-813501245BA6}" dt="2022-09-03T08:08:45.179" v="5254" actId="20577"/>
          <ac:spMkLst>
            <pc:docMk/>
            <pc:sldMk cId="2282588203" sldId="284"/>
            <ac:spMk id="2" creationId="{C7E07557-FD1F-3080-16B5-3AE583B069E3}"/>
          </ac:spMkLst>
        </pc:spChg>
        <pc:spChg chg="mod">
          <ac:chgData name="ashu bisht" userId="5093bef8e0c1e31b" providerId="LiveId" clId="{2404E5D1-B24A-49E6-A1D5-813501245BA6}" dt="2022-09-03T08:05:29.704" v="5162" actId="14100"/>
          <ac:spMkLst>
            <pc:docMk/>
            <pc:sldMk cId="2282588203" sldId="284"/>
            <ac:spMk id="3" creationId="{21F70C0C-EA48-4CBF-874E-BD3D193A12C5}"/>
          </ac:spMkLst>
        </pc:spChg>
        <pc:spChg chg="add mod">
          <ac:chgData name="ashu bisht" userId="5093bef8e0c1e31b" providerId="LiveId" clId="{2404E5D1-B24A-49E6-A1D5-813501245BA6}" dt="2022-09-03T08:13:35.874" v="5300" actId="20577"/>
          <ac:spMkLst>
            <pc:docMk/>
            <pc:sldMk cId="2282588203" sldId="284"/>
            <ac:spMk id="11" creationId="{BA52868E-AEB8-2B93-D033-1191D4B02E4A}"/>
          </ac:spMkLst>
        </pc:spChg>
        <pc:picChg chg="add del mod">
          <ac:chgData name="ashu bisht" userId="5093bef8e0c1e31b" providerId="LiveId" clId="{2404E5D1-B24A-49E6-A1D5-813501245BA6}" dt="2022-09-03T08:10:21.672" v="5261" actId="21"/>
          <ac:picMkLst>
            <pc:docMk/>
            <pc:sldMk cId="2282588203" sldId="284"/>
            <ac:picMk id="5" creationId="{3DA7C742-233A-8A74-1DB2-002F420137B5}"/>
          </ac:picMkLst>
        </pc:picChg>
        <pc:picChg chg="add del mod">
          <ac:chgData name="ashu bisht" userId="5093bef8e0c1e31b" providerId="LiveId" clId="{2404E5D1-B24A-49E6-A1D5-813501245BA6}" dt="2022-09-03T08:10:44.386" v="5263" actId="21"/>
          <ac:picMkLst>
            <pc:docMk/>
            <pc:sldMk cId="2282588203" sldId="284"/>
            <ac:picMk id="7" creationId="{83EDAE71-7564-5454-BF29-997378016D7C}"/>
          </ac:picMkLst>
        </pc:picChg>
        <pc:picChg chg="add mod">
          <ac:chgData name="ashu bisht" userId="5093bef8e0c1e31b" providerId="LiveId" clId="{2404E5D1-B24A-49E6-A1D5-813501245BA6}" dt="2022-09-03T08:11:34.333" v="5269" actId="14100"/>
          <ac:picMkLst>
            <pc:docMk/>
            <pc:sldMk cId="2282588203" sldId="284"/>
            <ac:picMk id="9" creationId="{A87A2C89-29D8-D633-A7A7-1B75A37ED02F}"/>
          </ac:picMkLst>
        </pc:picChg>
      </pc:sldChg>
      <pc:sldChg chg="addSp delSp modSp new mod ord">
        <pc:chgData name="ashu bisht" userId="5093bef8e0c1e31b" providerId="LiveId" clId="{2404E5D1-B24A-49E6-A1D5-813501245BA6}" dt="2022-09-03T10:22:27.074" v="5537"/>
        <pc:sldMkLst>
          <pc:docMk/>
          <pc:sldMk cId="476880141" sldId="285"/>
        </pc:sldMkLst>
        <pc:spChg chg="mod">
          <ac:chgData name="ashu bisht" userId="5093bef8e0c1e31b" providerId="LiveId" clId="{2404E5D1-B24A-49E6-A1D5-813501245BA6}" dt="2022-09-03T08:33:13.812" v="5355" actId="14100"/>
          <ac:spMkLst>
            <pc:docMk/>
            <pc:sldMk cId="476880141" sldId="285"/>
            <ac:spMk id="2" creationId="{2BB3D426-B4A9-4C37-52A3-1EE7CA8B8731}"/>
          </ac:spMkLst>
        </pc:spChg>
        <pc:spChg chg="mod">
          <ac:chgData name="ashu bisht" userId="5093bef8e0c1e31b" providerId="LiveId" clId="{2404E5D1-B24A-49E6-A1D5-813501245BA6}" dt="2022-09-03T08:14:40.619" v="5304" actId="14100"/>
          <ac:spMkLst>
            <pc:docMk/>
            <pc:sldMk cId="476880141" sldId="285"/>
            <ac:spMk id="3" creationId="{741A9E5F-014A-2C08-4BD1-0D3DD512B5EA}"/>
          </ac:spMkLst>
        </pc:spChg>
        <pc:spChg chg="add mod">
          <ac:chgData name="ashu bisht" userId="5093bef8e0c1e31b" providerId="LiveId" clId="{2404E5D1-B24A-49E6-A1D5-813501245BA6}" dt="2022-09-03T08:41:09.775" v="5387" actId="14100"/>
          <ac:spMkLst>
            <pc:docMk/>
            <pc:sldMk cId="476880141" sldId="285"/>
            <ac:spMk id="9" creationId="{16EC8A9F-4B52-514D-952F-94DA5871FAB5}"/>
          </ac:spMkLst>
        </pc:spChg>
        <pc:picChg chg="add del mod">
          <ac:chgData name="ashu bisht" userId="5093bef8e0c1e31b" providerId="LiveId" clId="{2404E5D1-B24A-49E6-A1D5-813501245BA6}" dt="2022-09-03T08:35:02.447" v="5362" actId="21"/>
          <ac:picMkLst>
            <pc:docMk/>
            <pc:sldMk cId="476880141" sldId="285"/>
            <ac:picMk id="5" creationId="{637CF3A4-4155-D677-FE38-E79BA42F5D39}"/>
          </ac:picMkLst>
        </pc:picChg>
        <pc:picChg chg="add mod">
          <ac:chgData name="ashu bisht" userId="5093bef8e0c1e31b" providerId="LiveId" clId="{2404E5D1-B24A-49E6-A1D5-813501245BA6}" dt="2022-09-03T09:56:36.365" v="5392" actId="1076"/>
          <ac:picMkLst>
            <pc:docMk/>
            <pc:sldMk cId="476880141" sldId="285"/>
            <ac:picMk id="5" creationId="{BEF9C775-5CCA-A991-2A34-3FA1B9F8F825}"/>
          </ac:picMkLst>
        </pc:picChg>
        <pc:picChg chg="add del mod">
          <ac:chgData name="ashu bisht" userId="5093bef8e0c1e31b" providerId="LiveId" clId="{2404E5D1-B24A-49E6-A1D5-813501245BA6}" dt="2022-09-03T08:41:27.070" v="5388" actId="21"/>
          <ac:picMkLst>
            <pc:docMk/>
            <pc:sldMk cId="476880141" sldId="285"/>
            <ac:picMk id="7" creationId="{D3922AE7-9D5D-D8B0-5F8A-6B8CE9AE4EA4}"/>
          </ac:picMkLst>
        </pc:picChg>
      </pc:sldChg>
      <pc:sldChg chg="addSp modSp new mod">
        <pc:chgData name="ashu bisht" userId="5093bef8e0c1e31b" providerId="LiveId" clId="{2404E5D1-B24A-49E6-A1D5-813501245BA6}" dt="2022-09-03T10:10:09.159" v="5467" actId="20577"/>
        <pc:sldMkLst>
          <pc:docMk/>
          <pc:sldMk cId="4148957516" sldId="286"/>
        </pc:sldMkLst>
        <pc:spChg chg="mod">
          <ac:chgData name="ashu bisht" userId="5093bef8e0c1e31b" providerId="LiveId" clId="{2404E5D1-B24A-49E6-A1D5-813501245BA6}" dt="2022-09-03T10:10:09.159" v="5467" actId="20577"/>
          <ac:spMkLst>
            <pc:docMk/>
            <pc:sldMk cId="4148957516" sldId="286"/>
            <ac:spMk id="2" creationId="{0BC8273F-492B-5BF0-E782-30DB8D175FDB}"/>
          </ac:spMkLst>
        </pc:spChg>
        <pc:spChg chg="mod">
          <ac:chgData name="ashu bisht" userId="5093bef8e0c1e31b" providerId="LiveId" clId="{2404E5D1-B24A-49E6-A1D5-813501245BA6}" dt="2022-09-03T10:00:42.262" v="5395" actId="14100"/>
          <ac:spMkLst>
            <pc:docMk/>
            <pc:sldMk cId="4148957516" sldId="286"/>
            <ac:spMk id="3" creationId="{E497F535-4B81-E6A5-AAD0-FBADEE08FAB2}"/>
          </ac:spMkLst>
        </pc:spChg>
        <pc:picChg chg="add mod">
          <ac:chgData name="ashu bisht" userId="5093bef8e0c1e31b" providerId="LiveId" clId="{2404E5D1-B24A-49E6-A1D5-813501245BA6}" dt="2022-09-03T10:01:55.275" v="5417" actId="1076"/>
          <ac:picMkLst>
            <pc:docMk/>
            <pc:sldMk cId="4148957516" sldId="286"/>
            <ac:picMk id="5" creationId="{28FCDF39-A508-5BB9-A886-BAF03C5804CD}"/>
          </ac:picMkLst>
        </pc:picChg>
      </pc:sldChg>
      <pc:sldChg chg="addSp modSp new mod">
        <pc:chgData name="ashu bisht" userId="5093bef8e0c1e31b" providerId="LiveId" clId="{2404E5D1-B24A-49E6-A1D5-813501245BA6}" dt="2022-09-03T10:17:01.083" v="5519" actId="20577"/>
        <pc:sldMkLst>
          <pc:docMk/>
          <pc:sldMk cId="1926276999" sldId="287"/>
        </pc:sldMkLst>
        <pc:spChg chg="mod">
          <ac:chgData name="ashu bisht" userId="5093bef8e0c1e31b" providerId="LiveId" clId="{2404E5D1-B24A-49E6-A1D5-813501245BA6}" dt="2022-09-03T10:17:01.083" v="5519" actId="20577"/>
          <ac:spMkLst>
            <pc:docMk/>
            <pc:sldMk cId="1926276999" sldId="287"/>
            <ac:spMk id="2" creationId="{BED1539A-6D9F-E059-4A45-CA3D1165FABB}"/>
          </ac:spMkLst>
        </pc:spChg>
        <pc:spChg chg="mod">
          <ac:chgData name="ashu bisht" userId="5093bef8e0c1e31b" providerId="LiveId" clId="{2404E5D1-B24A-49E6-A1D5-813501245BA6}" dt="2022-09-03T10:10:32.928" v="5471" actId="14100"/>
          <ac:spMkLst>
            <pc:docMk/>
            <pc:sldMk cId="1926276999" sldId="287"/>
            <ac:spMk id="3" creationId="{DCA62A5C-A3B0-31FA-7EBF-6E18C3ED808E}"/>
          </ac:spMkLst>
        </pc:spChg>
        <pc:picChg chg="add mod">
          <ac:chgData name="ashu bisht" userId="5093bef8e0c1e31b" providerId="LiveId" clId="{2404E5D1-B24A-49E6-A1D5-813501245BA6}" dt="2022-09-03T10:14:00.836" v="5496" actId="1076"/>
          <ac:picMkLst>
            <pc:docMk/>
            <pc:sldMk cId="1926276999" sldId="287"/>
            <ac:picMk id="5" creationId="{D4562CD4-AE1F-6E24-4B5D-47FF0033F49F}"/>
          </ac:picMkLst>
        </pc:picChg>
      </pc:sldChg>
      <pc:sldChg chg="addSp modSp new mod">
        <pc:chgData name="ashu bisht" userId="5093bef8e0c1e31b" providerId="LiveId" clId="{2404E5D1-B24A-49E6-A1D5-813501245BA6}" dt="2022-09-03T10:20:02.675" v="5535" actId="14100"/>
        <pc:sldMkLst>
          <pc:docMk/>
          <pc:sldMk cId="2535998537" sldId="288"/>
        </pc:sldMkLst>
        <pc:spChg chg="mod">
          <ac:chgData name="ashu bisht" userId="5093bef8e0c1e31b" providerId="LiveId" clId="{2404E5D1-B24A-49E6-A1D5-813501245BA6}" dt="2022-09-03T10:19:34.438" v="5532" actId="20577"/>
          <ac:spMkLst>
            <pc:docMk/>
            <pc:sldMk cId="2535998537" sldId="288"/>
            <ac:spMk id="2" creationId="{A98ADB8D-D139-81B9-1028-7BADDFA0A153}"/>
          </ac:spMkLst>
        </pc:spChg>
        <pc:spChg chg="mod">
          <ac:chgData name="ashu bisht" userId="5093bef8e0c1e31b" providerId="LiveId" clId="{2404E5D1-B24A-49E6-A1D5-813501245BA6}" dt="2022-09-03T10:17:22.126" v="5523" actId="14100"/>
          <ac:spMkLst>
            <pc:docMk/>
            <pc:sldMk cId="2535998537" sldId="288"/>
            <ac:spMk id="3" creationId="{C92776E3-BBDC-1DF7-6250-9069184EDBDD}"/>
          </ac:spMkLst>
        </pc:spChg>
        <pc:picChg chg="add mod">
          <ac:chgData name="ashu bisht" userId="5093bef8e0c1e31b" providerId="LiveId" clId="{2404E5D1-B24A-49E6-A1D5-813501245BA6}" dt="2022-09-03T10:20:02.675" v="5535" actId="14100"/>
          <ac:picMkLst>
            <pc:docMk/>
            <pc:sldMk cId="2535998537" sldId="288"/>
            <ac:picMk id="5" creationId="{0ABD2F52-4313-BC15-FD11-02D275ECF6AC}"/>
          </ac:picMkLst>
        </pc:picChg>
      </pc:sldChg>
      <pc:sldMasterChg chg="delSldLayout">
        <pc:chgData name="ashu bisht" userId="5093bef8e0c1e31b" providerId="LiveId" clId="{2404E5D1-B24A-49E6-A1D5-813501245BA6}" dt="2022-09-02T06:30:51.683" v="362" actId="2696"/>
        <pc:sldMasterMkLst>
          <pc:docMk/>
          <pc:sldMasterMk cId="0" sldId="2147483659"/>
        </pc:sldMasterMkLst>
        <pc:sldLayoutChg chg="del">
          <pc:chgData name="ashu bisht" userId="5093bef8e0c1e31b" providerId="LiveId" clId="{2404E5D1-B24A-49E6-A1D5-813501245BA6}" dt="2022-09-02T06:30:51.683" v="362" actId="2696"/>
          <pc:sldLayoutMkLst>
            <pc:docMk/>
            <pc:sldMasterMk cId="0" sldId="2147483659"/>
            <pc:sldLayoutMk cId="0" sldId="2147483658"/>
          </pc:sldLayoutMkLst>
        </pc:sldLayoutChg>
      </pc:sldMasterChg>
    </pc:docChg>
  </pc:docChgLst>
  <pc:docChgLst>
    <pc:chgData name="Guest User" providerId="Windows Live" clId="Web-{0499C336-AA3D-4E9A-87C7-B44A2250A668}"/>
    <pc:docChg chg="modSld">
      <pc:chgData name="Guest User" userId="" providerId="Windows Live" clId="Web-{0499C336-AA3D-4E9A-87C7-B44A2250A668}" dt="2022-09-04T05:21:19.365" v="31"/>
      <pc:docMkLst>
        <pc:docMk/>
      </pc:docMkLst>
      <pc:sldChg chg="addSp modSp mod modShow">
        <pc:chgData name="Guest User" userId="" providerId="Windows Live" clId="Web-{0499C336-AA3D-4E9A-87C7-B44A2250A668}" dt="2022-09-04T05:21:19.365" v="31"/>
        <pc:sldMkLst>
          <pc:docMk/>
          <pc:sldMk cId="0" sldId="256"/>
        </pc:sldMkLst>
        <pc:spChg chg="add mod">
          <ac:chgData name="Guest User" userId="" providerId="Windows Live" clId="Web-{0499C336-AA3D-4E9A-87C7-B44A2250A668}" dt="2022-09-04T05:20:53.927" v="28" actId="1076"/>
          <ac:spMkLst>
            <pc:docMk/>
            <pc:sldMk cId="0" sldId="256"/>
            <ac:spMk id="2" creationId="{9DA4AA8E-0A95-4B1D-629B-3611E3200CE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825190"/>
            <a:ext cx="7846943" cy="198491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a:solidFill>
                  <a:srgbClr val="CC0000"/>
                </a:solidFill>
                <a:latin typeface="Montserrat"/>
                <a:ea typeface="Montserrat"/>
                <a:cs typeface="Montserrat"/>
                <a:sym typeface="Montserrat"/>
              </a:rPr>
              <a:t>           Capstone Project</a:t>
            </a:r>
            <a:endParaRPr sz="4200" b="1">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a:solidFill>
                  <a:schemeClr val="lt1"/>
                </a:solidFill>
                <a:latin typeface="Montserrat"/>
                <a:ea typeface="Montserrat"/>
                <a:cs typeface="Montserrat"/>
                <a:sym typeface="Montserrat"/>
              </a:rPr>
              <a:t>Project Title</a:t>
            </a: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IN" sz="3600"/>
              <a:t>Telecom Churn Analysis</a:t>
            </a: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2400"/>
              <a:t>Team Members</a:t>
            </a:r>
            <a:endParaRPr sz="24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pic>
        <p:nvPicPr>
          <p:cNvPr id="4" name="Picture 3">
            <a:extLst>
              <a:ext uri="{FF2B5EF4-FFF2-40B4-BE49-F238E27FC236}">
                <a16:creationId xmlns:a16="http://schemas.microsoft.com/office/drawing/2014/main" id="{15D52093-217E-0088-BD69-636D1CA8AFAA}"/>
              </a:ext>
            </a:extLst>
          </p:cNvPr>
          <p:cNvPicPr>
            <a:picLocks noChangeAspect="1"/>
          </p:cNvPicPr>
          <p:nvPr/>
        </p:nvPicPr>
        <p:blipFill>
          <a:blip r:embed="rId3"/>
          <a:stretch>
            <a:fillRect/>
          </a:stretch>
        </p:blipFill>
        <p:spPr>
          <a:xfrm>
            <a:off x="0" y="0"/>
            <a:ext cx="9144000" cy="5143500"/>
          </a:xfrm>
          <a:prstGeom prst="rect">
            <a:avLst/>
          </a:prstGeom>
        </p:spPr>
      </p:pic>
      <p:sp>
        <p:nvSpPr>
          <p:cNvPr id="3" name="TextBox 2">
            <a:extLst>
              <a:ext uri="{FF2B5EF4-FFF2-40B4-BE49-F238E27FC236}">
                <a16:creationId xmlns:a16="http://schemas.microsoft.com/office/drawing/2014/main" id="{5EAD74B6-2469-FF2D-5018-779EA0FA6F45}"/>
              </a:ext>
            </a:extLst>
          </p:cNvPr>
          <p:cNvSpPr txBox="1"/>
          <p:nvPr/>
        </p:nvSpPr>
        <p:spPr>
          <a:xfrm>
            <a:off x="6483245" y="2345961"/>
            <a:ext cx="1881266" cy="307777"/>
          </a:xfrm>
          <a:prstGeom prst="rect">
            <a:avLst/>
          </a:prstGeom>
          <a:noFill/>
        </p:spPr>
        <p:txBody>
          <a:bodyPr wrap="square" rtlCol="0">
            <a:spAutoFit/>
          </a:bodyPr>
          <a:lstStyle/>
          <a:p>
            <a:r>
              <a:rPr lang="en-US" dirty="0">
                <a:solidFill>
                  <a:schemeClr val="accent4">
                    <a:lumMod val="20000"/>
                    <a:lumOff val="80000"/>
                  </a:schemeClr>
                </a:solidFill>
              </a:rPr>
              <a:t>BY:- ASHWANI BIST</a:t>
            </a:r>
            <a:endParaRPr lang="en-IN" dirty="0">
              <a:solidFill>
                <a:schemeClr val="accent4">
                  <a:lumMod val="20000"/>
                  <a:lumOff val="8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35269-01C5-4C90-F840-44822425C20F}"/>
              </a:ext>
            </a:extLst>
          </p:cNvPr>
          <p:cNvSpPr>
            <a:spLocks noGrp="1"/>
          </p:cNvSpPr>
          <p:nvPr>
            <p:ph type="title"/>
          </p:nvPr>
        </p:nvSpPr>
        <p:spPr/>
        <p:txBody>
          <a:bodyPr/>
          <a:lstStyle/>
          <a:p>
            <a:r>
              <a:rPr lang="en-US" dirty="0"/>
              <a:t>ANALYSING CHURN VARIABLE</a:t>
            </a:r>
            <a:endParaRPr lang="en-IN" dirty="0"/>
          </a:p>
        </p:txBody>
      </p:sp>
      <p:sp>
        <p:nvSpPr>
          <p:cNvPr id="3" name="Text Placeholder 2">
            <a:extLst>
              <a:ext uri="{FF2B5EF4-FFF2-40B4-BE49-F238E27FC236}">
                <a16:creationId xmlns:a16="http://schemas.microsoft.com/office/drawing/2014/main" id="{23D5F5BE-3154-3EB0-E79D-3F556C13AE69}"/>
              </a:ext>
            </a:extLst>
          </p:cNvPr>
          <p:cNvSpPr>
            <a:spLocks noGrp="1"/>
          </p:cNvSpPr>
          <p:nvPr>
            <p:ph type="body" idx="1"/>
          </p:nvPr>
        </p:nvSpPr>
        <p:spPr>
          <a:xfrm>
            <a:off x="311700" y="1070517"/>
            <a:ext cx="8520600" cy="3498358"/>
          </a:xfrm>
        </p:spPr>
        <p:txBody>
          <a:bodyPr/>
          <a:lstStyle/>
          <a:p>
            <a:endParaRPr lang="en-IN" dirty="0"/>
          </a:p>
        </p:txBody>
      </p:sp>
      <p:pic>
        <p:nvPicPr>
          <p:cNvPr id="5" name="Picture 4">
            <a:extLst>
              <a:ext uri="{FF2B5EF4-FFF2-40B4-BE49-F238E27FC236}">
                <a16:creationId xmlns:a16="http://schemas.microsoft.com/office/drawing/2014/main" id="{ED32897A-40D3-5902-006E-2F553FBEC40F}"/>
              </a:ext>
            </a:extLst>
          </p:cNvPr>
          <p:cNvPicPr>
            <a:picLocks noChangeAspect="1"/>
          </p:cNvPicPr>
          <p:nvPr/>
        </p:nvPicPr>
        <p:blipFill>
          <a:blip r:embed="rId2"/>
          <a:stretch>
            <a:fillRect/>
          </a:stretch>
        </p:blipFill>
        <p:spPr>
          <a:xfrm>
            <a:off x="798159" y="1017725"/>
            <a:ext cx="5684417" cy="3904511"/>
          </a:xfrm>
          <a:prstGeom prst="rect">
            <a:avLst/>
          </a:prstGeom>
        </p:spPr>
      </p:pic>
    </p:spTree>
    <p:extLst>
      <p:ext uri="{BB962C8B-B14F-4D97-AF65-F5344CB8AC3E}">
        <p14:creationId xmlns:p14="http://schemas.microsoft.com/office/powerpoint/2010/main" val="3204908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B518A-89B0-B463-EF4C-FD9AAE1FDF3E}"/>
              </a:ext>
            </a:extLst>
          </p:cNvPr>
          <p:cNvSpPr>
            <a:spLocks noGrp="1"/>
          </p:cNvSpPr>
          <p:nvPr>
            <p:ph type="title"/>
          </p:nvPr>
        </p:nvSpPr>
        <p:spPr>
          <a:xfrm>
            <a:off x="0" y="0"/>
            <a:ext cx="8832300" cy="5143500"/>
          </a:xfrm>
        </p:spPr>
        <p:txBody>
          <a:bodyPr/>
          <a:lstStyle/>
          <a:p>
            <a:pPr marL="76200" marR="0" lvl="0" algn="l" rtl="0">
              <a:lnSpc>
                <a:spcPct val="100000"/>
              </a:lnSpc>
              <a:spcBef>
                <a:spcPts val="0"/>
              </a:spcBef>
              <a:spcAft>
                <a:spcPts val="0"/>
              </a:spcAft>
              <a:buClr>
                <a:srgbClr val="002060"/>
              </a:buClr>
              <a:buSzPts val="2400"/>
            </a:pPr>
            <a:r>
              <a:rPr lang="en-IN" sz="3600" dirty="0"/>
              <a:t>ANALYSING ‘CHURN’ VARIABLE</a:t>
            </a:r>
            <a:br>
              <a:rPr lang="en-IN" sz="3600" dirty="0"/>
            </a:br>
            <a:br>
              <a:rPr lang="en-IN" sz="3600" dirty="0"/>
            </a:br>
            <a:r>
              <a:rPr lang="en-US" b="1" i="0" u="none" strike="noStrike" cap="none" dirty="0">
                <a:solidFill>
                  <a:srgbClr val="002060"/>
                </a:solidFill>
                <a:latin typeface="Arial"/>
                <a:ea typeface="Arial"/>
                <a:cs typeface="Arial"/>
                <a:sym typeface="Arial"/>
              </a:rPr>
              <a:t>Total Users number - 3333. </a:t>
            </a:r>
            <a:br>
              <a:rPr lang="en-US" b="1" i="0" u="none" strike="noStrike" cap="none" dirty="0">
                <a:solidFill>
                  <a:srgbClr val="002060"/>
                </a:solidFill>
                <a:latin typeface="Arial"/>
                <a:ea typeface="Arial"/>
                <a:cs typeface="Arial"/>
                <a:sym typeface="Arial"/>
              </a:rPr>
            </a:br>
            <a:r>
              <a:rPr lang="en-US" b="1" i="0" u="none" strike="noStrike" cap="none" dirty="0">
                <a:solidFill>
                  <a:srgbClr val="002060"/>
                </a:solidFill>
                <a:latin typeface="Arial"/>
                <a:ea typeface="Arial"/>
                <a:cs typeface="Arial"/>
                <a:sym typeface="Arial"/>
              </a:rPr>
              <a:t>2850 - Non churn (85.5%)</a:t>
            </a:r>
            <a:br>
              <a:rPr lang="en-US" b="1" i="0" u="none" strike="noStrike" cap="none" dirty="0">
                <a:solidFill>
                  <a:srgbClr val="002060"/>
                </a:solidFill>
                <a:latin typeface="Arial"/>
                <a:ea typeface="Arial"/>
                <a:cs typeface="Arial"/>
                <a:sym typeface="Arial"/>
              </a:rPr>
            </a:br>
            <a:r>
              <a:rPr lang="en-US" b="1" i="0" u="none" strike="noStrike" cap="none" dirty="0">
                <a:solidFill>
                  <a:srgbClr val="002060"/>
                </a:solidFill>
                <a:latin typeface="Arial"/>
                <a:ea typeface="Arial"/>
                <a:cs typeface="Arial"/>
                <a:sym typeface="Arial"/>
              </a:rPr>
              <a:t> 483 - Churn (14.5%)</a:t>
            </a:r>
            <a:br>
              <a:rPr lang="en-US" b="1" i="0" u="none" strike="noStrike" cap="none" dirty="0">
                <a:solidFill>
                  <a:srgbClr val="002060"/>
                </a:solidFill>
                <a:latin typeface="Arial"/>
                <a:ea typeface="Arial"/>
                <a:cs typeface="Arial"/>
                <a:sym typeface="Arial"/>
              </a:rPr>
            </a:br>
            <a:r>
              <a:rPr lang="en-US" b="1" i="0" u="none" strike="noStrike" cap="none" dirty="0">
                <a:solidFill>
                  <a:srgbClr val="002060"/>
                </a:solidFill>
                <a:latin typeface="Arial"/>
                <a:ea typeface="Arial"/>
                <a:cs typeface="Arial"/>
                <a:sym typeface="Arial"/>
              </a:rPr>
              <a:t>From the above pie chart and count plot, It was found  that almost 14.5% of customers had churned .</a:t>
            </a:r>
            <a:br>
              <a:rPr lang="en-US" sz="3600" b="1" i="0" u="none" strike="noStrike" cap="none" dirty="0">
                <a:solidFill>
                  <a:srgbClr val="002060"/>
                </a:solidFill>
                <a:latin typeface="Arial"/>
                <a:ea typeface="Arial"/>
                <a:cs typeface="Arial"/>
                <a:sym typeface="Arial"/>
              </a:rPr>
            </a:br>
            <a:endParaRPr lang="en-IN" sz="3600" dirty="0"/>
          </a:p>
        </p:txBody>
      </p:sp>
      <p:sp>
        <p:nvSpPr>
          <p:cNvPr id="3" name="Text Placeholder 2">
            <a:extLst>
              <a:ext uri="{FF2B5EF4-FFF2-40B4-BE49-F238E27FC236}">
                <a16:creationId xmlns:a16="http://schemas.microsoft.com/office/drawing/2014/main" id="{4D614AA8-E974-BDA5-5951-734D185A8DF8}"/>
              </a:ext>
            </a:extLst>
          </p:cNvPr>
          <p:cNvSpPr>
            <a:spLocks noGrp="1"/>
          </p:cNvSpPr>
          <p:nvPr>
            <p:ph type="body" idx="1"/>
          </p:nvPr>
        </p:nvSpPr>
        <p:spPr>
          <a:xfrm flipV="1">
            <a:off x="311700" y="5464097"/>
            <a:ext cx="8520600" cy="304799"/>
          </a:xfrm>
        </p:spPr>
        <p:txBody>
          <a:bodyPr/>
          <a:lstStyle/>
          <a:p>
            <a:endParaRPr lang="en-IN"/>
          </a:p>
        </p:txBody>
      </p:sp>
    </p:spTree>
    <p:extLst>
      <p:ext uri="{BB962C8B-B14F-4D97-AF65-F5344CB8AC3E}">
        <p14:creationId xmlns:p14="http://schemas.microsoft.com/office/powerpoint/2010/main" val="1356733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B5233-D969-372F-9A89-B66885EDFB31}"/>
              </a:ext>
            </a:extLst>
          </p:cNvPr>
          <p:cNvSpPr>
            <a:spLocks noGrp="1"/>
          </p:cNvSpPr>
          <p:nvPr>
            <p:ph type="title"/>
          </p:nvPr>
        </p:nvSpPr>
        <p:spPr>
          <a:xfrm>
            <a:off x="0" y="-1"/>
            <a:ext cx="9144000" cy="5143501"/>
          </a:xfrm>
        </p:spPr>
        <p:txBody>
          <a:bodyPr/>
          <a:lstStyle/>
          <a:p>
            <a:r>
              <a:rPr lang="en-US"/>
              <a:t>                      ANALYSING STATE COLUMN</a:t>
            </a:r>
            <a:endParaRPr lang="en-IN"/>
          </a:p>
        </p:txBody>
      </p:sp>
      <p:sp>
        <p:nvSpPr>
          <p:cNvPr id="3" name="Text Placeholder 2">
            <a:extLst>
              <a:ext uri="{FF2B5EF4-FFF2-40B4-BE49-F238E27FC236}">
                <a16:creationId xmlns:a16="http://schemas.microsoft.com/office/drawing/2014/main" id="{16F1629B-7E2A-D60F-0EE8-676E467B6357}"/>
              </a:ext>
            </a:extLst>
          </p:cNvPr>
          <p:cNvSpPr>
            <a:spLocks noGrp="1"/>
          </p:cNvSpPr>
          <p:nvPr>
            <p:ph type="body" idx="1"/>
          </p:nvPr>
        </p:nvSpPr>
        <p:spPr>
          <a:xfrm flipV="1">
            <a:off x="311700" y="5441795"/>
            <a:ext cx="8520600" cy="185854"/>
          </a:xfrm>
        </p:spPr>
        <p:txBody>
          <a:bodyPr/>
          <a:lstStyle/>
          <a:p>
            <a:endParaRPr lang="en-IN"/>
          </a:p>
        </p:txBody>
      </p:sp>
      <p:pic>
        <p:nvPicPr>
          <p:cNvPr id="5" name="Picture 4">
            <a:extLst>
              <a:ext uri="{FF2B5EF4-FFF2-40B4-BE49-F238E27FC236}">
                <a16:creationId xmlns:a16="http://schemas.microsoft.com/office/drawing/2014/main" id="{8C233EF6-5973-2B1C-3879-EBDC4E7FC3A0}"/>
              </a:ext>
            </a:extLst>
          </p:cNvPr>
          <p:cNvPicPr>
            <a:picLocks noChangeAspect="1"/>
          </p:cNvPicPr>
          <p:nvPr/>
        </p:nvPicPr>
        <p:blipFill>
          <a:blip r:embed="rId2"/>
          <a:stretch>
            <a:fillRect/>
          </a:stretch>
        </p:blipFill>
        <p:spPr>
          <a:xfrm>
            <a:off x="-263911" y="440688"/>
            <a:ext cx="10043530" cy="2423532"/>
          </a:xfrm>
          <a:prstGeom prst="rect">
            <a:avLst/>
          </a:prstGeom>
        </p:spPr>
      </p:pic>
      <p:pic>
        <p:nvPicPr>
          <p:cNvPr id="7" name="Picture 6">
            <a:extLst>
              <a:ext uri="{FF2B5EF4-FFF2-40B4-BE49-F238E27FC236}">
                <a16:creationId xmlns:a16="http://schemas.microsoft.com/office/drawing/2014/main" id="{8F6E7AB2-770B-F900-3F1E-45D728EDD62A}"/>
              </a:ext>
            </a:extLst>
          </p:cNvPr>
          <p:cNvPicPr>
            <a:picLocks noChangeAspect="1"/>
          </p:cNvPicPr>
          <p:nvPr/>
        </p:nvPicPr>
        <p:blipFill>
          <a:blip r:embed="rId3"/>
          <a:stretch>
            <a:fillRect/>
          </a:stretch>
        </p:blipFill>
        <p:spPr>
          <a:xfrm>
            <a:off x="371708" y="2864220"/>
            <a:ext cx="8772292" cy="2053254"/>
          </a:xfrm>
          <a:prstGeom prst="rect">
            <a:avLst/>
          </a:prstGeom>
        </p:spPr>
      </p:pic>
    </p:spTree>
    <p:extLst>
      <p:ext uri="{BB962C8B-B14F-4D97-AF65-F5344CB8AC3E}">
        <p14:creationId xmlns:p14="http://schemas.microsoft.com/office/powerpoint/2010/main" val="3193253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6745D-54E4-2BAE-7294-CA2C59F70137}"/>
              </a:ext>
            </a:extLst>
          </p:cNvPr>
          <p:cNvSpPr>
            <a:spLocks noGrp="1"/>
          </p:cNvSpPr>
          <p:nvPr>
            <p:ph type="title"/>
          </p:nvPr>
        </p:nvSpPr>
        <p:spPr>
          <a:xfrm>
            <a:off x="0" y="0"/>
            <a:ext cx="9144000" cy="5143499"/>
          </a:xfrm>
        </p:spPr>
        <p:txBody>
          <a:bodyPr/>
          <a:lstStyle/>
          <a:p>
            <a:r>
              <a:rPr lang="en-US"/>
              <a:t>STATE WITH MOST CHURN PERCENTAGE</a:t>
            </a:r>
            <a:br>
              <a:rPr lang="en-US"/>
            </a:br>
            <a:r>
              <a:rPr lang="en-US"/>
              <a:t>                                                                                        </a:t>
            </a:r>
            <a:br>
              <a:rPr lang="en-US"/>
            </a:br>
            <a:r>
              <a:rPr lang="en-US"/>
              <a:t>                                                     </a:t>
            </a:r>
            <a:r>
              <a:rPr lang="en-US" sz="2800" b="1" i="0" u="none" strike="noStrike" cap="none">
                <a:solidFill>
                  <a:srgbClr val="002060"/>
                </a:solidFill>
                <a:latin typeface="Montserrat"/>
                <a:ea typeface="Montserrat"/>
                <a:cs typeface="Montserrat"/>
                <a:sym typeface="Montserrat"/>
              </a:rPr>
              <a:t>NJ ,CA,TX , MD </a:t>
            </a:r>
            <a:br>
              <a:rPr lang="en-US" sz="2800" b="1" i="0" u="none" strike="noStrike" cap="none">
                <a:solidFill>
                  <a:srgbClr val="002060"/>
                </a:solidFill>
                <a:latin typeface="Montserrat"/>
                <a:ea typeface="Montserrat"/>
                <a:cs typeface="Montserrat"/>
                <a:sym typeface="Montserrat"/>
              </a:rPr>
            </a:br>
            <a:r>
              <a:rPr lang="en-US" sz="2800" b="1" i="0" u="none" strike="noStrike" cap="none">
                <a:solidFill>
                  <a:srgbClr val="002060"/>
                </a:solidFill>
                <a:latin typeface="Montserrat"/>
                <a:ea typeface="Montserrat"/>
                <a:cs typeface="Montserrat"/>
                <a:sym typeface="Montserrat"/>
              </a:rPr>
              <a:t>                                                      ,SC  are the</a:t>
            </a:r>
            <a:br>
              <a:rPr lang="en-US" sz="2800" b="1" i="0" u="none" strike="noStrike" cap="none">
                <a:solidFill>
                  <a:srgbClr val="002060"/>
                </a:solidFill>
                <a:latin typeface="Montserrat"/>
                <a:ea typeface="Montserrat"/>
                <a:cs typeface="Montserrat"/>
                <a:sym typeface="Montserrat"/>
              </a:rPr>
            </a:br>
            <a:r>
              <a:rPr lang="en-US" sz="2800" b="1" i="0" u="none" strike="noStrike" cap="none">
                <a:solidFill>
                  <a:srgbClr val="002060"/>
                </a:solidFill>
                <a:latin typeface="Montserrat"/>
                <a:ea typeface="Montserrat"/>
                <a:cs typeface="Montserrat"/>
                <a:sym typeface="Montserrat"/>
              </a:rPr>
              <a:t>                                                     ones who have</a:t>
            </a:r>
            <a:br>
              <a:rPr lang="en-US" sz="2800" b="1" i="0" u="none" strike="noStrike" cap="none">
                <a:solidFill>
                  <a:srgbClr val="002060"/>
                </a:solidFill>
                <a:latin typeface="Montserrat"/>
                <a:ea typeface="Montserrat"/>
                <a:cs typeface="Montserrat"/>
                <a:sym typeface="Montserrat"/>
              </a:rPr>
            </a:br>
            <a:r>
              <a:rPr lang="en-US" sz="2800" b="1" i="0" u="none" strike="noStrike" cap="none">
                <a:solidFill>
                  <a:srgbClr val="002060"/>
                </a:solidFill>
                <a:latin typeface="Montserrat"/>
                <a:ea typeface="Montserrat"/>
                <a:cs typeface="Montserrat"/>
                <a:sym typeface="Montserrat"/>
              </a:rPr>
              <a:t>                                                        higher churn rate</a:t>
            </a:r>
            <a:br>
              <a:rPr lang="en-US" sz="2800" b="1" i="0" u="none" strike="noStrike" cap="none">
                <a:solidFill>
                  <a:srgbClr val="002060"/>
                </a:solidFill>
                <a:latin typeface="Montserrat"/>
                <a:ea typeface="Montserrat"/>
                <a:cs typeface="Montserrat"/>
                <a:sym typeface="Montserrat"/>
              </a:rPr>
            </a:br>
            <a:r>
              <a:rPr lang="en-US" sz="2800" b="1" i="0" u="none" strike="noStrike" cap="none">
                <a:solidFill>
                  <a:srgbClr val="002060"/>
                </a:solidFill>
                <a:latin typeface="Montserrat"/>
                <a:ea typeface="Montserrat"/>
                <a:cs typeface="Montserrat"/>
                <a:sym typeface="Montserrat"/>
              </a:rPr>
              <a:t>                                                       more than 21%.</a:t>
            </a:r>
            <a:br>
              <a:rPr lang="en-US" sz="2800" b="1" i="0" u="none" strike="noStrike" cap="none">
                <a:solidFill>
                  <a:srgbClr val="002060"/>
                </a:solidFill>
                <a:latin typeface="Montserrat"/>
                <a:ea typeface="Montserrat"/>
                <a:cs typeface="Montserrat"/>
                <a:sym typeface="Montserrat"/>
              </a:rPr>
            </a:br>
            <a:r>
              <a:rPr lang="en-US"/>
              <a:t>                                                                  </a:t>
            </a:r>
            <a:br>
              <a:rPr lang="en-US"/>
            </a:br>
            <a:r>
              <a:rPr lang="en-US"/>
              <a:t>                                                                      </a:t>
            </a:r>
            <a:br>
              <a:rPr lang="en-US"/>
            </a:br>
            <a:br>
              <a:rPr lang="en-US" sz="2800" b="1" i="0" u="none" strike="noStrike" cap="none">
                <a:solidFill>
                  <a:srgbClr val="002060"/>
                </a:solidFill>
                <a:latin typeface="Montserrat"/>
                <a:ea typeface="Montserrat"/>
                <a:cs typeface="Montserrat"/>
                <a:sym typeface="Montserrat"/>
              </a:rPr>
            </a:br>
            <a:r>
              <a:rPr lang="en-US"/>
              <a:t>                                                           </a:t>
            </a:r>
            <a:endParaRPr lang="en-IN"/>
          </a:p>
        </p:txBody>
      </p:sp>
      <p:sp>
        <p:nvSpPr>
          <p:cNvPr id="3" name="Text Placeholder 2">
            <a:extLst>
              <a:ext uri="{FF2B5EF4-FFF2-40B4-BE49-F238E27FC236}">
                <a16:creationId xmlns:a16="http://schemas.microsoft.com/office/drawing/2014/main" id="{0023FF5C-CB9C-C493-29D1-CD700D2878C9}"/>
              </a:ext>
            </a:extLst>
          </p:cNvPr>
          <p:cNvSpPr>
            <a:spLocks noGrp="1"/>
          </p:cNvSpPr>
          <p:nvPr>
            <p:ph type="body" idx="1"/>
          </p:nvPr>
        </p:nvSpPr>
        <p:spPr>
          <a:xfrm flipV="1">
            <a:off x="311700" y="5245381"/>
            <a:ext cx="8520600" cy="1437915"/>
          </a:xfrm>
        </p:spPr>
        <p:txBody>
          <a:bodyPr/>
          <a:lstStyle/>
          <a:p>
            <a:endParaRPr lang="en-IN"/>
          </a:p>
        </p:txBody>
      </p:sp>
      <p:pic>
        <p:nvPicPr>
          <p:cNvPr id="11" name="Picture 10">
            <a:extLst>
              <a:ext uri="{FF2B5EF4-FFF2-40B4-BE49-F238E27FC236}">
                <a16:creationId xmlns:a16="http://schemas.microsoft.com/office/drawing/2014/main" id="{684075E0-9927-6609-391C-8FC8EA170CD3}"/>
              </a:ext>
            </a:extLst>
          </p:cNvPr>
          <p:cNvPicPr>
            <a:picLocks noChangeAspect="1"/>
          </p:cNvPicPr>
          <p:nvPr/>
        </p:nvPicPr>
        <p:blipFill>
          <a:blip r:embed="rId2"/>
          <a:stretch>
            <a:fillRect/>
          </a:stretch>
        </p:blipFill>
        <p:spPr>
          <a:xfrm>
            <a:off x="-237893" y="559721"/>
            <a:ext cx="5426926" cy="4525235"/>
          </a:xfrm>
          <a:prstGeom prst="rect">
            <a:avLst/>
          </a:prstGeom>
        </p:spPr>
      </p:pic>
    </p:spTree>
    <p:extLst>
      <p:ext uri="{BB962C8B-B14F-4D97-AF65-F5344CB8AC3E}">
        <p14:creationId xmlns:p14="http://schemas.microsoft.com/office/powerpoint/2010/main" val="3712984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3B35-3F89-FE44-6ABE-68C86CD8D722}"/>
              </a:ext>
            </a:extLst>
          </p:cNvPr>
          <p:cNvSpPr>
            <a:spLocks noGrp="1"/>
          </p:cNvSpPr>
          <p:nvPr>
            <p:ph type="title"/>
          </p:nvPr>
        </p:nvSpPr>
        <p:spPr>
          <a:xfrm>
            <a:off x="0" y="0"/>
            <a:ext cx="9144000" cy="5143500"/>
          </a:xfrm>
        </p:spPr>
        <p:txBody>
          <a:bodyPr/>
          <a:lstStyle/>
          <a:p>
            <a:r>
              <a:rPr lang="en-US"/>
              <a:t>                  ANALYSING AREA CODE COLUMN</a:t>
            </a:r>
            <a:br>
              <a:rPr lang="en-US"/>
            </a:br>
            <a:r>
              <a:rPr lang="en-US" sz="1800" b="1" i="0" u="none" strike="noStrike" cap="none">
                <a:solidFill>
                  <a:srgbClr val="002060"/>
                </a:solidFill>
                <a:latin typeface="Montserrat"/>
                <a:ea typeface="Montserrat"/>
                <a:cs typeface="Montserrat"/>
                <a:sym typeface="Montserrat"/>
              </a:rPr>
              <a:t>Area code has only 3 unique values, and consider as a nominal data type and has equal number of churn percentage.</a:t>
            </a:r>
            <a:br>
              <a:rPr lang="en-US" sz="2800" b="1" i="0" u="none" strike="noStrike" cap="none">
                <a:solidFill>
                  <a:srgbClr val="002060"/>
                </a:solidFill>
                <a:latin typeface="Montserrat"/>
                <a:ea typeface="Montserrat"/>
                <a:cs typeface="Montserrat"/>
                <a:sym typeface="Montserrat"/>
              </a:rPr>
            </a:br>
            <a:endParaRPr lang="en-IN"/>
          </a:p>
        </p:txBody>
      </p:sp>
      <p:sp>
        <p:nvSpPr>
          <p:cNvPr id="3" name="Text Placeholder 2">
            <a:extLst>
              <a:ext uri="{FF2B5EF4-FFF2-40B4-BE49-F238E27FC236}">
                <a16:creationId xmlns:a16="http://schemas.microsoft.com/office/drawing/2014/main" id="{8FAF6333-E851-C4B6-7E7A-5390B8A4A79F}"/>
              </a:ext>
            </a:extLst>
          </p:cNvPr>
          <p:cNvSpPr>
            <a:spLocks noGrp="1"/>
          </p:cNvSpPr>
          <p:nvPr>
            <p:ph type="body" idx="1"/>
          </p:nvPr>
        </p:nvSpPr>
        <p:spPr>
          <a:xfrm flipV="1">
            <a:off x="311700" y="5382051"/>
            <a:ext cx="8520600" cy="572700"/>
          </a:xfrm>
        </p:spPr>
        <p:txBody>
          <a:bodyPr/>
          <a:lstStyle/>
          <a:p>
            <a:endParaRPr lang="en-IN"/>
          </a:p>
        </p:txBody>
      </p:sp>
      <p:pic>
        <p:nvPicPr>
          <p:cNvPr id="5" name="Picture 4">
            <a:extLst>
              <a:ext uri="{FF2B5EF4-FFF2-40B4-BE49-F238E27FC236}">
                <a16:creationId xmlns:a16="http://schemas.microsoft.com/office/drawing/2014/main" id="{5F6B531B-62BE-570C-F199-BB334B1D5E0E}"/>
              </a:ext>
            </a:extLst>
          </p:cNvPr>
          <p:cNvPicPr>
            <a:picLocks noChangeAspect="1"/>
          </p:cNvPicPr>
          <p:nvPr/>
        </p:nvPicPr>
        <p:blipFill>
          <a:blip r:embed="rId2"/>
          <a:stretch>
            <a:fillRect/>
          </a:stretch>
        </p:blipFill>
        <p:spPr>
          <a:xfrm>
            <a:off x="0" y="1069643"/>
            <a:ext cx="6542049" cy="3824037"/>
          </a:xfrm>
          <a:prstGeom prst="rect">
            <a:avLst/>
          </a:prstGeom>
        </p:spPr>
      </p:pic>
      <p:pic>
        <p:nvPicPr>
          <p:cNvPr id="7" name="Picture 6">
            <a:extLst>
              <a:ext uri="{FF2B5EF4-FFF2-40B4-BE49-F238E27FC236}">
                <a16:creationId xmlns:a16="http://schemas.microsoft.com/office/drawing/2014/main" id="{D32AA9DE-9AF3-123D-890E-CA96B74A2C35}"/>
              </a:ext>
            </a:extLst>
          </p:cNvPr>
          <p:cNvPicPr>
            <a:picLocks noChangeAspect="1"/>
          </p:cNvPicPr>
          <p:nvPr/>
        </p:nvPicPr>
        <p:blipFill>
          <a:blip r:embed="rId3"/>
          <a:stretch>
            <a:fillRect/>
          </a:stretch>
        </p:blipFill>
        <p:spPr>
          <a:xfrm>
            <a:off x="5672625" y="2683899"/>
            <a:ext cx="9144000" cy="772160"/>
          </a:xfrm>
          <a:prstGeom prst="rect">
            <a:avLst/>
          </a:prstGeom>
        </p:spPr>
      </p:pic>
      <p:pic>
        <p:nvPicPr>
          <p:cNvPr id="9" name="Picture 8">
            <a:extLst>
              <a:ext uri="{FF2B5EF4-FFF2-40B4-BE49-F238E27FC236}">
                <a16:creationId xmlns:a16="http://schemas.microsoft.com/office/drawing/2014/main" id="{16C821FA-EA21-94D3-812F-B530787BCF6C}"/>
              </a:ext>
            </a:extLst>
          </p:cNvPr>
          <p:cNvPicPr>
            <a:picLocks noChangeAspect="1"/>
          </p:cNvPicPr>
          <p:nvPr/>
        </p:nvPicPr>
        <p:blipFill>
          <a:blip r:embed="rId4"/>
          <a:stretch>
            <a:fillRect/>
          </a:stretch>
        </p:blipFill>
        <p:spPr>
          <a:xfrm>
            <a:off x="5760720" y="1410422"/>
            <a:ext cx="9144000" cy="585055"/>
          </a:xfrm>
          <a:prstGeom prst="rect">
            <a:avLst/>
          </a:prstGeom>
        </p:spPr>
      </p:pic>
    </p:spTree>
    <p:extLst>
      <p:ext uri="{BB962C8B-B14F-4D97-AF65-F5344CB8AC3E}">
        <p14:creationId xmlns:p14="http://schemas.microsoft.com/office/powerpoint/2010/main" val="1369367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6E16C-3A35-FB50-BD33-F077F75CD4D6}"/>
              </a:ext>
            </a:extLst>
          </p:cNvPr>
          <p:cNvSpPr>
            <a:spLocks noGrp="1"/>
          </p:cNvSpPr>
          <p:nvPr>
            <p:ph type="title"/>
          </p:nvPr>
        </p:nvSpPr>
        <p:spPr>
          <a:xfrm>
            <a:off x="1" y="0"/>
            <a:ext cx="9144000" cy="5143500"/>
          </a:xfrm>
        </p:spPr>
        <p:txBody>
          <a:bodyPr/>
          <a:lstStyle/>
          <a:p>
            <a:r>
              <a:rPr lang="en-US"/>
              <a:t>                ANALYSING INTERNATIONAL PLAN</a:t>
            </a:r>
            <a:endParaRPr lang="en-IN"/>
          </a:p>
        </p:txBody>
      </p:sp>
      <p:sp>
        <p:nvSpPr>
          <p:cNvPr id="3" name="Text Placeholder 2">
            <a:extLst>
              <a:ext uri="{FF2B5EF4-FFF2-40B4-BE49-F238E27FC236}">
                <a16:creationId xmlns:a16="http://schemas.microsoft.com/office/drawing/2014/main" id="{B68C3905-DBF4-149A-7896-5AA408AB385F}"/>
              </a:ext>
            </a:extLst>
          </p:cNvPr>
          <p:cNvSpPr>
            <a:spLocks noGrp="1"/>
          </p:cNvSpPr>
          <p:nvPr>
            <p:ph type="body" idx="1"/>
          </p:nvPr>
        </p:nvSpPr>
        <p:spPr>
          <a:xfrm flipV="1">
            <a:off x="1070516" y="5633967"/>
            <a:ext cx="7761783" cy="45719"/>
          </a:xfrm>
        </p:spPr>
        <p:txBody>
          <a:bodyPr/>
          <a:lstStyle/>
          <a:p>
            <a:endParaRPr lang="en-IN"/>
          </a:p>
        </p:txBody>
      </p:sp>
      <p:pic>
        <p:nvPicPr>
          <p:cNvPr id="5" name="Picture 4">
            <a:extLst>
              <a:ext uri="{FF2B5EF4-FFF2-40B4-BE49-F238E27FC236}">
                <a16:creationId xmlns:a16="http://schemas.microsoft.com/office/drawing/2014/main" id="{68662B71-0224-28F7-E20E-B324A9A45F3C}"/>
              </a:ext>
            </a:extLst>
          </p:cNvPr>
          <p:cNvPicPr>
            <a:picLocks noChangeAspect="1"/>
          </p:cNvPicPr>
          <p:nvPr/>
        </p:nvPicPr>
        <p:blipFill>
          <a:blip r:embed="rId2"/>
          <a:stretch>
            <a:fillRect/>
          </a:stretch>
        </p:blipFill>
        <p:spPr>
          <a:xfrm>
            <a:off x="-119702" y="1505717"/>
            <a:ext cx="8915401" cy="3310164"/>
          </a:xfrm>
          <a:prstGeom prst="rect">
            <a:avLst/>
          </a:prstGeom>
        </p:spPr>
      </p:pic>
      <p:pic>
        <p:nvPicPr>
          <p:cNvPr id="11" name="Picture 10">
            <a:extLst>
              <a:ext uri="{FF2B5EF4-FFF2-40B4-BE49-F238E27FC236}">
                <a16:creationId xmlns:a16="http://schemas.microsoft.com/office/drawing/2014/main" id="{4C60082C-D924-AFC0-CAD9-0F5D24C669D8}"/>
              </a:ext>
            </a:extLst>
          </p:cNvPr>
          <p:cNvPicPr>
            <a:picLocks noChangeAspect="1"/>
          </p:cNvPicPr>
          <p:nvPr/>
        </p:nvPicPr>
        <p:blipFill>
          <a:blip r:embed="rId3"/>
          <a:stretch>
            <a:fillRect/>
          </a:stretch>
        </p:blipFill>
        <p:spPr>
          <a:xfrm>
            <a:off x="231387" y="667524"/>
            <a:ext cx="6096136" cy="972390"/>
          </a:xfrm>
          <a:prstGeom prst="rect">
            <a:avLst/>
          </a:prstGeom>
        </p:spPr>
      </p:pic>
      <p:pic>
        <p:nvPicPr>
          <p:cNvPr id="13" name="Picture 12">
            <a:extLst>
              <a:ext uri="{FF2B5EF4-FFF2-40B4-BE49-F238E27FC236}">
                <a16:creationId xmlns:a16="http://schemas.microsoft.com/office/drawing/2014/main" id="{25160A3B-B3A3-A10D-4644-804C9A12ECD1}"/>
              </a:ext>
            </a:extLst>
          </p:cNvPr>
          <p:cNvPicPr>
            <a:picLocks noChangeAspect="1"/>
          </p:cNvPicPr>
          <p:nvPr/>
        </p:nvPicPr>
        <p:blipFill>
          <a:blip r:embed="rId4"/>
          <a:stretch>
            <a:fillRect/>
          </a:stretch>
        </p:blipFill>
        <p:spPr>
          <a:xfrm>
            <a:off x="4030979" y="719898"/>
            <a:ext cx="9144000" cy="743143"/>
          </a:xfrm>
          <a:prstGeom prst="rect">
            <a:avLst/>
          </a:prstGeom>
        </p:spPr>
      </p:pic>
    </p:spTree>
    <p:extLst>
      <p:ext uri="{BB962C8B-B14F-4D97-AF65-F5344CB8AC3E}">
        <p14:creationId xmlns:p14="http://schemas.microsoft.com/office/powerpoint/2010/main" val="3454025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765D4-5987-B498-D65C-1B3CB86FB026}"/>
              </a:ext>
            </a:extLst>
          </p:cNvPr>
          <p:cNvSpPr>
            <a:spLocks noGrp="1"/>
          </p:cNvSpPr>
          <p:nvPr>
            <p:ph type="title"/>
          </p:nvPr>
        </p:nvSpPr>
        <p:spPr>
          <a:xfrm>
            <a:off x="0" y="0"/>
            <a:ext cx="9143999" cy="5143500"/>
          </a:xfrm>
        </p:spPr>
        <p:txBody>
          <a:bodyPr/>
          <a:lstStyle/>
          <a:p>
            <a:r>
              <a:rPr lang="en-US"/>
              <a:t>Pie Chart of international plan</a:t>
            </a:r>
            <a:br>
              <a:rPr lang="en-US"/>
            </a:br>
            <a:br>
              <a:rPr lang="en-US"/>
            </a:br>
            <a:endParaRPr lang="en-IN"/>
          </a:p>
        </p:txBody>
      </p:sp>
      <p:sp>
        <p:nvSpPr>
          <p:cNvPr id="3" name="Text Placeholder 2">
            <a:extLst>
              <a:ext uri="{FF2B5EF4-FFF2-40B4-BE49-F238E27FC236}">
                <a16:creationId xmlns:a16="http://schemas.microsoft.com/office/drawing/2014/main" id="{408FD911-9B59-7972-E26F-1AA3D0C71694}"/>
              </a:ext>
            </a:extLst>
          </p:cNvPr>
          <p:cNvSpPr>
            <a:spLocks noGrp="1"/>
          </p:cNvSpPr>
          <p:nvPr>
            <p:ph type="body" idx="1"/>
          </p:nvPr>
        </p:nvSpPr>
        <p:spPr>
          <a:xfrm flipV="1">
            <a:off x="311700" y="5441794"/>
            <a:ext cx="8520600" cy="252760"/>
          </a:xfrm>
        </p:spPr>
        <p:txBody>
          <a:bodyPr/>
          <a:lstStyle/>
          <a:p>
            <a:endParaRPr lang="en-IN"/>
          </a:p>
        </p:txBody>
      </p:sp>
      <p:pic>
        <p:nvPicPr>
          <p:cNvPr id="11" name="Picture 10">
            <a:extLst>
              <a:ext uri="{FF2B5EF4-FFF2-40B4-BE49-F238E27FC236}">
                <a16:creationId xmlns:a16="http://schemas.microsoft.com/office/drawing/2014/main" id="{A861B52B-7D36-CD05-7336-6CDFB1366221}"/>
              </a:ext>
            </a:extLst>
          </p:cNvPr>
          <p:cNvPicPr>
            <a:picLocks noChangeAspect="1"/>
          </p:cNvPicPr>
          <p:nvPr/>
        </p:nvPicPr>
        <p:blipFill>
          <a:blip r:embed="rId2"/>
          <a:stretch>
            <a:fillRect/>
          </a:stretch>
        </p:blipFill>
        <p:spPr>
          <a:xfrm>
            <a:off x="4958715" y="1905071"/>
            <a:ext cx="9144000" cy="713041"/>
          </a:xfrm>
          <a:prstGeom prst="rect">
            <a:avLst/>
          </a:prstGeom>
        </p:spPr>
      </p:pic>
      <p:sp>
        <p:nvSpPr>
          <p:cNvPr id="14" name="TextBox 13">
            <a:extLst>
              <a:ext uri="{FF2B5EF4-FFF2-40B4-BE49-F238E27FC236}">
                <a16:creationId xmlns:a16="http://schemas.microsoft.com/office/drawing/2014/main" id="{BB15BD57-99E2-47F6-E3DA-6B21076A31EC}"/>
              </a:ext>
            </a:extLst>
          </p:cNvPr>
          <p:cNvSpPr txBox="1"/>
          <p:nvPr/>
        </p:nvSpPr>
        <p:spPr>
          <a:xfrm>
            <a:off x="4318635" y="868113"/>
            <a:ext cx="6656070" cy="738664"/>
          </a:xfrm>
          <a:prstGeom prst="rect">
            <a:avLst/>
          </a:prstGeom>
          <a:noFill/>
        </p:spPr>
        <p:txBody>
          <a:bodyPr wrap="square">
            <a:spAutoFit/>
          </a:bodyPr>
          <a:lstStyle/>
          <a:p>
            <a:pPr marL="457200" marR="0" lvl="0" indent="-361950" algn="l" rtl="0">
              <a:lnSpc>
                <a:spcPct val="100000"/>
              </a:lnSpc>
              <a:spcBef>
                <a:spcPts val="0"/>
              </a:spcBef>
              <a:spcAft>
                <a:spcPts val="0"/>
              </a:spcAft>
              <a:buClr>
                <a:srgbClr val="002060"/>
              </a:buClr>
              <a:buSzPts val="2100"/>
              <a:buFont typeface="Montserrat"/>
              <a:buChar char="➢"/>
            </a:pPr>
            <a:r>
              <a:rPr lang="en-US" sz="1400" b="1" i="0" u="none" strike="noStrike" cap="none">
                <a:solidFill>
                  <a:srgbClr val="002060"/>
                </a:solidFill>
                <a:latin typeface="Montserrat"/>
                <a:ea typeface="Montserrat"/>
                <a:cs typeface="Montserrat"/>
                <a:sym typeface="Montserrat"/>
              </a:rPr>
              <a:t>There are 3333 people</a:t>
            </a:r>
          </a:p>
          <a:p>
            <a:pPr marL="457200" marR="0" lvl="0" indent="-361950" algn="l" rtl="0">
              <a:lnSpc>
                <a:spcPct val="100000"/>
              </a:lnSpc>
              <a:spcBef>
                <a:spcPts val="0"/>
              </a:spcBef>
              <a:spcAft>
                <a:spcPts val="0"/>
              </a:spcAft>
              <a:buClr>
                <a:srgbClr val="002060"/>
              </a:buClr>
              <a:buSzPts val="2100"/>
              <a:buFont typeface="Montserrat"/>
              <a:buChar char="➢"/>
            </a:pPr>
            <a:r>
              <a:rPr lang="en-US" sz="1400" b="1" i="0" u="none" strike="noStrike" cap="none">
                <a:solidFill>
                  <a:srgbClr val="002060"/>
                </a:solidFill>
                <a:latin typeface="Montserrat"/>
                <a:ea typeface="Montserrat"/>
                <a:cs typeface="Montserrat"/>
                <a:sym typeface="Montserrat"/>
              </a:rPr>
              <a:t>323 have a International Plan </a:t>
            </a:r>
          </a:p>
          <a:p>
            <a:pPr marL="457200" marR="0" lvl="0" indent="-361950" algn="l" rtl="0">
              <a:lnSpc>
                <a:spcPct val="100000"/>
              </a:lnSpc>
              <a:spcBef>
                <a:spcPts val="0"/>
              </a:spcBef>
              <a:spcAft>
                <a:spcPts val="0"/>
              </a:spcAft>
              <a:buClr>
                <a:srgbClr val="002060"/>
              </a:buClr>
              <a:buSzPts val="2100"/>
              <a:buFont typeface="Montserrat"/>
              <a:buChar char="➢"/>
            </a:pPr>
            <a:r>
              <a:rPr lang="en-US" sz="1400" b="1" i="0" u="none" strike="noStrike" cap="none">
                <a:solidFill>
                  <a:srgbClr val="002060"/>
                </a:solidFill>
                <a:latin typeface="Montserrat"/>
                <a:ea typeface="Montserrat"/>
                <a:cs typeface="Montserrat"/>
                <a:sym typeface="Montserrat"/>
              </a:rPr>
              <a:t>3010 do not have International Plan</a:t>
            </a:r>
          </a:p>
        </p:txBody>
      </p:sp>
      <p:pic>
        <p:nvPicPr>
          <p:cNvPr id="16" name="Picture 15">
            <a:extLst>
              <a:ext uri="{FF2B5EF4-FFF2-40B4-BE49-F238E27FC236}">
                <a16:creationId xmlns:a16="http://schemas.microsoft.com/office/drawing/2014/main" id="{10C42C2F-4CDC-A243-2F46-4862AD768F62}"/>
              </a:ext>
            </a:extLst>
          </p:cNvPr>
          <p:cNvPicPr>
            <a:picLocks noChangeAspect="1"/>
          </p:cNvPicPr>
          <p:nvPr/>
        </p:nvPicPr>
        <p:blipFill>
          <a:blip r:embed="rId3"/>
          <a:stretch>
            <a:fillRect/>
          </a:stretch>
        </p:blipFill>
        <p:spPr>
          <a:xfrm>
            <a:off x="0" y="1051560"/>
            <a:ext cx="4419600" cy="3657599"/>
          </a:xfrm>
          <a:prstGeom prst="rect">
            <a:avLst/>
          </a:prstGeom>
        </p:spPr>
      </p:pic>
      <p:sp>
        <p:nvSpPr>
          <p:cNvPr id="18" name="TextBox 17">
            <a:extLst>
              <a:ext uri="{FF2B5EF4-FFF2-40B4-BE49-F238E27FC236}">
                <a16:creationId xmlns:a16="http://schemas.microsoft.com/office/drawing/2014/main" id="{B7BD7C96-CCDF-7C5F-7692-BC072BD824AE}"/>
              </a:ext>
            </a:extLst>
          </p:cNvPr>
          <p:cNvSpPr txBox="1"/>
          <p:nvPr/>
        </p:nvSpPr>
        <p:spPr>
          <a:xfrm>
            <a:off x="5185410" y="3449026"/>
            <a:ext cx="7117080" cy="738664"/>
          </a:xfrm>
          <a:prstGeom prst="rect">
            <a:avLst/>
          </a:prstGeom>
          <a:noFill/>
        </p:spPr>
        <p:txBody>
          <a:bodyPr wrap="square">
            <a:spAutoFit/>
          </a:bodyPr>
          <a:lstStyle/>
          <a:p>
            <a:r>
              <a:rPr lang="en-US" b="1" i="1">
                <a:solidFill>
                  <a:schemeClr val="tx2">
                    <a:lumMod val="50000"/>
                  </a:schemeClr>
                </a:solidFill>
                <a:effectLst/>
                <a:latin typeface="Courier New" panose="02070309020205020404" pitchFamily="49" charset="0"/>
              </a:rPr>
              <a:t>So basically the people who bought </a:t>
            </a:r>
          </a:p>
          <a:p>
            <a:r>
              <a:rPr lang="en-US" b="1" i="1">
                <a:solidFill>
                  <a:schemeClr val="tx2">
                    <a:lumMod val="50000"/>
                  </a:schemeClr>
                </a:solidFill>
                <a:effectLst/>
                <a:latin typeface="Courier New" panose="02070309020205020404" pitchFamily="49" charset="0"/>
              </a:rPr>
              <a:t>International plans are churning </a:t>
            </a:r>
          </a:p>
          <a:p>
            <a:r>
              <a:rPr lang="en-US" b="1" i="1">
                <a:solidFill>
                  <a:schemeClr val="tx2">
                    <a:lumMod val="50000"/>
                  </a:schemeClr>
                </a:solidFill>
                <a:effectLst/>
                <a:latin typeface="Courier New" panose="02070309020205020404" pitchFamily="49" charset="0"/>
              </a:rPr>
              <a:t>in big numbers.</a:t>
            </a:r>
          </a:p>
        </p:txBody>
      </p:sp>
    </p:spTree>
    <p:extLst>
      <p:ext uri="{BB962C8B-B14F-4D97-AF65-F5344CB8AC3E}">
        <p14:creationId xmlns:p14="http://schemas.microsoft.com/office/powerpoint/2010/main" val="751568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82A82-2330-A941-57D4-F37742ABFF5B}"/>
              </a:ext>
            </a:extLst>
          </p:cNvPr>
          <p:cNvSpPr>
            <a:spLocks noGrp="1"/>
          </p:cNvSpPr>
          <p:nvPr>
            <p:ph type="title"/>
          </p:nvPr>
        </p:nvSpPr>
        <p:spPr>
          <a:xfrm>
            <a:off x="0" y="0"/>
            <a:ext cx="9144000" cy="5143500"/>
          </a:xfrm>
        </p:spPr>
        <p:txBody>
          <a:bodyPr/>
          <a:lstStyle/>
          <a:p>
            <a:r>
              <a:rPr lang="en-US"/>
              <a:t>ANALYSING VOICEMAIL COLUMN</a:t>
            </a:r>
            <a:br>
              <a:rPr lang="en-US"/>
            </a:br>
            <a:r>
              <a:rPr lang="en-US" sz="1800">
                <a:solidFill>
                  <a:srgbClr val="0070C0"/>
                </a:solidFill>
              </a:rPr>
              <a:t>Pie chart analysis</a:t>
            </a:r>
            <a:r>
              <a:rPr lang="en-US">
                <a:solidFill>
                  <a:srgbClr val="0070C0"/>
                </a:solidFill>
              </a:rPr>
              <a:t> </a:t>
            </a:r>
            <a:endParaRPr lang="en-IN">
              <a:solidFill>
                <a:srgbClr val="0070C0"/>
              </a:solidFill>
            </a:endParaRPr>
          </a:p>
        </p:txBody>
      </p:sp>
      <p:sp>
        <p:nvSpPr>
          <p:cNvPr id="3" name="Text Placeholder 2">
            <a:extLst>
              <a:ext uri="{FF2B5EF4-FFF2-40B4-BE49-F238E27FC236}">
                <a16:creationId xmlns:a16="http://schemas.microsoft.com/office/drawing/2014/main" id="{E743CA2E-13D9-4591-5DC5-EADC2CE4AF69}"/>
              </a:ext>
            </a:extLst>
          </p:cNvPr>
          <p:cNvSpPr>
            <a:spLocks noGrp="1"/>
          </p:cNvSpPr>
          <p:nvPr>
            <p:ph type="body" idx="1"/>
          </p:nvPr>
        </p:nvSpPr>
        <p:spPr>
          <a:xfrm>
            <a:off x="311700" y="5664819"/>
            <a:ext cx="8520600" cy="371707"/>
          </a:xfrm>
        </p:spPr>
        <p:txBody>
          <a:bodyPr/>
          <a:lstStyle/>
          <a:p>
            <a:endParaRPr lang="en-IN"/>
          </a:p>
        </p:txBody>
      </p:sp>
      <p:pic>
        <p:nvPicPr>
          <p:cNvPr id="5" name="Picture 4">
            <a:extLst>
              <a:ext uri="{FF2B5EF4-FFF2-40B4-BE49-F238E27FC236}">
                <a16:creationId xmlns:a16="http://schemas.microsoft.com/office/drawing/2014/main" id="{580D9B59-7326-B992-61FA-DF2545404E9E}"/>
              </a:ext>
            </a:extLst>
          </p:cNvPr>
          <p:cNvPicPr>
            <a:picLocks noChangeAspect="1"/>
          </p:cNvPicPr>
          <p:nvPr/>
        </p:nvPicPr>
        <p:blipFill>
          <a:blip r:embed="rId2"/>
          <a:stretch>
            <a:fillRect/>
          </a:stretch>
        </p:blipFill>
        <p:spPr>
          <a:xfrm>
            <a:off x="0" y="1256371"/>
            <a:ext cx="5070088" cy="3827656"/>
          </a:xfrm>
          <a:prstGeom prst="rect">
            <a:avLst/>
          </a:prstGeom>
        </p:spPr>
      </p:pic>
      <p:pic>
        <p:nvPicPr>
          <p:cNvPr id="9" name="Picture 8">
            <a:extLst>
              <a:ext uri="{FF2B5EF4-FFF2-40B4-BE49-F238E27FC236}">
                <a16:creationId xmlns:a16="http://schemas.microsoft.com/office/drawing/2014/main" id="{54B9CA7E-42E7-A9CA-E027-C9095BE6A036}"/>
              </a:ext>
            </a:extLst>
          </p:cNvPr>
          <p:cNvPicPr>
            <a:picLocks noChangeAspect="1"/>
          </p:cNvPicPr>
          <p:nvPr/>
        </p:nvPicPr>
        <p:blipFill>
          <a:blip r:embed="rId3"/>
          <a:stretch>
            <a:fillRect/>
          </a:stretch>
        </p:blipFill>
        <p:spPr>
          <a:xfrm>
            <a:off x="4160520" y="3127990"/>
            <a:ext cx="9144000" cy="1014894"/>
          </a:xfrm>
          <a:prstGeom prst="rect">
            <a:avLst/>
          </a:prstGeom>
        </p:spPr>
      </p:pic>
      <p:pic>
        <p:nvPicPr>
          <p:cNvPr id="11" name="Picture 10">
            <a:extLst>
              <a:ext uri="{FF2B5EF4-FFF2-40B4-BE49-F238E27FC236}">
                <a16:creationId xmlns:a16="http://schemas.microsoft.com/office/drawing/2014/main" id="{0777A066-26D5-349C-A801-CEA3FC3C332C}"/>
              </a:ext>
            </a:extLst>
          </p:cNvPr>
          <p:cNvPicPr>
            <a:picLocks noChangeAspect="1"/>
          </p:cNvPicPr>
          <p:nvPr/>
        </p:nvPicPr>
        <p:blipFill>
          <a:blip r:embed="rId4"/>
          <a:stretch>
            <a:fillRect/>
          </a:stretch>
        </p:blipFill>
        <p:spPr>
          <a:xfrm>
            <a:off x="4160520" y="1873995"/>
            <a:ext cx="9144000" cy="1003792"/>
          </a:xfrm>
          <a:prstGeom prst="rect">
            <a:avLst/>
          </a:prstGeom>
        </p:spPr>
      </p:pic>
      <p:pic>
        <p:nvPicPr>
          <p:cNvPr id="12" name="Picture 11">
            <a:extLst>
              <a:ext uri="{FF2B5EF4-FFF2-40B4-BE49-F238E27FC236}">
                <a16:creationId xmlns:a16="http://schemas.microsoft.com/office/drawing/2014/main" id="{DECD95AA-C630-D8DD-31C5-BA2F76A766F0}"/>
              </a:ext>
            </a:extLst>
          </p:cNvPr>
          <p:cNvPicPr>
            <a:picLocks noChangeAspect="1"/>
          </p:cNvPicPr>
          <p:nvPr/>
        </p:nvPicPr>
        <p:blipFill>
          <a:blip r:embed="rId5"/>
          <a:stretch>
            <a:fillRect/>
          </a:stretch>
        </p:blipFill>
        <p:spPr>
          <a:xfrm>
            <a:off x="4160520" y="788259"/>
            <a:ext cx="9144000" cy="719805"/>
          </a:xfrm>
          <a:prstGeom prst="rect">
            <a:avLst/>
          </a:prstGeom>
        </p:spPr>
      </p:pic>
    </p:spTree>
    <p:extLst>
      <p:ext uri="{BB962C8B-B14F-4D97-AF65-F5344CB8AC3E}">
        <p14:creationId xmlns:p14="http://schemas.microsoft.com/office/powerpoint/2010/main" val="512641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5C915-7684-8697-5515-4119F23163B9}"/>
              </a:ext>
            </a:extLst>
          </p:cNvPr>
          <p:cNvSpPr>
            <a:spLocks noGrp="1"/>
          </p:cNvSpPr>
          <p:nvPr>
            <p:ph type="title"/>
          </p:nvPr>
        </p:nvSpPr>
        <p:spPr>
          <a:xfrm>
            <a:off x="0" y="0"/>
            <a:ext cx="9144000" cy="5214588"/>
          </a:xfrm>
        </p:spPr>
        <p:txBody>
          <a:bodyPr/>
          <a:lstStyle/>
          <a:p>
            <a:endParaRPr lang="en-IN"/>
          </a:p>
        </p:txBody>
      </p:sp>
      <p:sp>
        <p:nvSpPr>
          <p:cNvPr id="3" name="Text Placeholder 2">
            <a:extLst>
              <a:ext uri="{FF2B5EF4-FFF2-40B4-BE49-F238E27FC236}">
                <a16:creationId xmlns:a16="http://schemas.microsoft.com/office/drawing/2014/main" id="{3F5F2BAB-0A34-1823-1654-AA7067470106}"/>
              </a:ext>
            </a:extLst>
          </p:cNvPr>
          <p:cNvSpPr>
            <a:spLocks noGrp="1"/>
          </p:cNvSpPr>
          <p:nvPr>
            <p:ph type="body" idx="1"/>
          </p:nvPr>
        </p:nvSpPr>
        <p:spPr>
          <a:xfrm flipV="1">
            <a:off x="311700" y="5590477"/>
            <a:ext cx="8520600" cy="661639"/>
          </a:xfrm>
        </p:spPr>
        <p:txBody>
          <a:bodyPr/>
          <a:lstStyle/>
          <a:p>
            <a:endParaRPr lang="en-IN"/>
          </a:p>
        </p:txBody>
      </p:sp>
      <p:pic>
        <p:nvPicPr>
          <p:cNvPr id="13" name="Picture 12">
            <a:extLst>
              <a:ext uri="{FF2B5EF4-FFF2-40B4-BE49-F238E27FC236}">
                <a16:creationId xmlns:a16="http://schemas.microsoft.com/office/drawing/2014/main" id="{79EC10CC-7CF1-603E-EA42-4D0706809B3B}"/>
              </a:ext>
            </a:extLst>
          </p:cNvPr>
          <p:cNvPicPr>
            <a:picLocks noChangeAspect="1"/>
          </p:cNvPicPr>
          <p:nvPr/>
        </p:nvPicPr>
        <p:blipFill>
          <a:blip r:embed="rId2"/>
          <a:stretch>
            <a:fillRect/>
          </a:stretch>
        </p:blipFill>
        <p:spPr>
          <a:xfrm>
            <a:off x="189582" y="3090264"/>
            <a:ext cx="9144000" cy="984354"/>
          </a:xfrm>
          <a:prstGeom prst="rect">
            <a:avLst/>
          </a:prstGeom>
        </p:spPr>
      </p:pic>
      <p:sp>
        <p:nvSpPr>
          <p:cNvPr id="15" name="TextBox 14">
            <a:extLst>
              <a:ext uri="{FF2B5EF4-FFF2-40B4-BE49-F238E27FC236}">
                <a16:creationId xmlns:a16="http://schemas.microsoft.com/office/drawing/2014/main" id="{D188F7CF-7874-0F06-AA2A-E411A3BF0D37}"/>
              </a:ext>
            </a:extLst>
          </p:cNvPr>
          <p:cNvSpPr txBox="1"/>
          <p:nvPr/>
        </p:nvSpPr>
        <p:spPr>
          <a:xfrm>
            <a:off x="-67662" y="683050"/>
            <a:ext cx="5264304" cy="2031325"/>
          </a:xfrm>
          <a:prstGeom prst="rect">
            <a:avLst/>
          </a:prstGeom>
          <a:noFill/>
        </p:spPr>
        <p:txBody>
          <a:bodyPr wrap="square">
            <a:spAutoFit/>
          </a:bodyPr>
          <a:lstStyle/>
          <a:p>
            <a:pPr marL="457200" marR="0" lvl="0" indent="-336550" algn="l" rtl="0">
              <a:lnSpc>
                <a:spcPct val="100000"/>
              </a:lnSpc>
              <a:spcBef>
                <a:spcPts val="0"/>
              </a:spcBef>
              <a:spcAft>
                <a:spcPts val="0"/>
              </a:spcAft>
              <a:buClr>
                <a:srgbClr val="002060"/>
              </a:buClr>
              <a:buSzPts val="1700"/>
              <a:buFont typeface="Montserrat"/>
              <a:buChar char="➢"/>
            </a:pPr>
            <a:r>
              <a:rPr lang="en-US" sz="1400" b="1" i="0" u="none" strike="noStrike" cap="none">
                <a:solidFill>
                  <a:srgbClr val="002060"/>
                </a:solidFill>
                <a:latin typeface="Montserrat"/>
                <a:ea typeface="Montserrat"/>
                <a:cs typeface="Montserrat"/>
                <a:sym typeface="Montserrat"/>
              </a:rPr>
              <a:t>This plot shows churn </a:t>
            </a:r>
          </a:p>
          <a:p>
            <a:pPr marL="120650" marR="0" lvl="0" algn="l" rtl="0">
              <a:lnSpc>
                <a:spcPct val="100000"/>
              </a:lnSpc>
              <a:spcBef>
                <a:spcPts val="0"/>
              </a:spcBef>
              <a:spcAft>
                <a:spcPts val="0"/>
              </a:spcAft>
              <a:buClr>
                <a:srgbClr val="002060"/>
              </a:buClr>
              <a:buSzPts val="1700"/>
            </a:pPr>
            <a:r>
              <a:rPr lang="en-US" sz="1400" b="1" i="0" u="none" strike="noStrike" cap="none">
                <a:solidFill>
                  <a:srgbClr val="002060"/>
                </a:solidFill>
                <a:latin typeface="Montserrat"/>
                <a:ea typeface="Montserrat"/>
                <a:cs typeface="Montserrat"/>
                <a:sym typeface="Montserrat"/>
              </a:rPr>
              <a:t>corresponding with the </a:t>
            </a:r>
          </a:p>
          <a:p>
            <a:pPr marL="120650" marR="0" lvl="0" algn="l" rtl="0">
              <a:lnSpc>
                <a:spcPct val="100000"/>
              </a:lnSpc>
              <a:spcBef>
                <a:spcPts val="0"/>
              </a:spcBef>
              <a:spcAft>
                <a:spcPts val="0"/>
              </a:spcAft>
              <a:buClr>
                <a:srgbClr val="002060"/>
              </a:buClr>
              <a:buSzPts val="1700"/>
            </a:pPr>
            <a:r>
              <a:rPr lang="en-US" sz="1400" b="1" i="0" u="none" strike="noStrike" cap="none">
                <a:solidFill>
                  <a:srgbClr val="002060"/>
                </a:solidFill>
                <a:latin typeface="Montserrat"/>
                <a:ea typeface="Montserrat"/>
                <a:cs typeface="Montserrat"/>
                <a:sym typeface="Montserrat"/>
              </a:rPr>
              <a:t>subscription of voicemail</a:t>
            </a:r>
          </a:p>
          <a:p>
            <a:pPr marL="120650" marR="0" lvl="0" algn="l" rtl="0">
              <a:lnSpc>
                <a:spcPct val="100000"/>
              </a:lnSpc>
              <a:spcBef>
                <a:spcPts val="0"/>
              </a:spcBef>
              <a:spcAft>
                <a:spcPts val="0"/>
              </a:spcAft>
              <a:buClr>
                <a:srgbClr val="002060"/>
              </a:buClr>
              <a:buSzPts val="1700"/>
            </a:pPr>
            <a:r>
              <a:rPr lang="en-US" sz="1400" b="1" i="0" u="none" strike="noStrike" cap="none">
                <a:solidFill>
                  <a:srgbClr val="002060"/>
                </a:solidFill>
                <a:latin typeface="Montserrat"/>
                <a:ea typeface="Montserrat"/>
                <a:cs typeface="Montserrat"/>
                <a:sym typeface="Montserrat"/>
              </a:rPr>
              <a:t> plan.</a:t>
            </a:r>
          </a:p>
          <a:p>
            <a:pPr marL="120650" marR="0" lvl="0" algn="l" rtl="0">
              <a:lnSpc>
                <a:spcPct val="100000"/>
              </a:lnSpc>
              <a:spcBef>
                <a:spcPts val="0"/>
              </a:spcBef>
              <a:spcAft>
                <a:spcPts val="0"/>
              </a:spcAft>
              <a:buClr>
                <a:srgbClr val="002060"/>
              </a:buClr>
              <a:buSzPts val="1700"/>
            </a:pPr>
            <a:endParaRPr lang="en-US" b="1">
              <a:solidFill>
                <a:srgbClr val="002060"/>
              </a:solidFill>
              <a:latin typeface="Montserrat"/>
              <a:ea typeface="Montserrat"/>
              <a:cs typeface="Montserrat"/>
              <a:sym typeface="Montserrat"/>
            </a:endParaRPr>
          </a:p>
          <a:p>
            <a:pPr marL="120650" marR="0" lvl="0" algn="l" rtl="0">
              <a:lnSpc>
                <a:spcPct val="100000"/>
              </a:lnSpc>
              <a:spcBef>
                <a:spcPts val="0"/>
              </a:spcBef>
              <a:spcAft>
                <a:spcPts val="0"/>
              </a:spcAft>
              <a:buClr>
                <a:srgbClr val="002060"/>
              </a:buClr>
              <a:buSzPts val="1700"/>
            </a:pPr>
            <a:endParaRPr lang="en-US" sz="1400" b="1" i="0" u="none" strike="noStrike" cap="none">
              <a:solidFill>
                <a:srgbClr val="002060"/>
              </a:solidFill>
              <a:latin typeface="Montserrat"/>
              <a:ea typeface="Montserrat"/>
              <a:cs typeface="Montserrat"/>
              <a:sym typeface="Montserrat"/>
            </a:endParaRPr>
          </a:p>
          <a:p>
            <a:pPr marL="457200" marR="0" lvl="0" indent="-336550" algn="l" rtl="0">
              <a:lnSpc>
                <a:spcPct val="100000"/>
              </a:lnSpc>
              <a:spcBef>
                <a:spcPts val="0"/>
              </a:spcBef>
              <a:spcAft>
                <a:spcPts val="0"/>
              </a:spcAft>
              <a:buClr>
                <a:srgbClr val="002060"/>
              </a:buClr>
              <a:buSzPts val="1700"/>
              <a:buFont typeface="Montserrat"/>
              <a:buChar char="➢"/>
            </a:pPr>
            <a:r>
              <a:rPr lang="en-US" sz="1400" b="1" i="0" u="none" strike="noStrike" cap="none">
                <a:solidFill>
                  <a:srgbClr val="002060"/>
                </a:solidFill>
                <a:latin typeface="Montserrat"/>
                <a:ea typeface="Montserrat"/>
                <a:cs typeface="Montserrat"/>
                <a:sym typeface="Montserrat"/>
              </a:rPr>
              <a:t>Out of 922 people </a:t>
            </a:r>
          </a:p>
          <a:p>
            <a:pPr marL="120650" marR="0" lvl="0" algn="l" rtl="0">
              <a:lnSpc>
                <a:spcPct val="100000"/>
              </a:lnSpc>
              <a:spcBef>
                <a:spcPts val="0"/>
              </a:spcBef>
              <a:spcAft>
                <a:spcPts val="0"/>
              </a:spcAft>
              <a:buClr>
                <a:srgbClr val="002060"/>
              </a:buClr>
              <a:buSzPts val="1700"/>
            </a:pPr>
            <a:r>
              <a:rPr lang="en-US" sz="1400" b="1" i="0" u="none" strike="noStrike" cap="none">
                <a:solidFill>
                  <a:srgbClr val="002060"/>
                </a:solidFill>
                <a:latin typeface="Montserrat"/>
                <a:ea typeface="Montserrat"/>
                <a:cs typeface="Montserrat"/>
                <a:sym typeface="Montserrat"/>
              </a:rPr>
              <a:t>having Voicemail plan,</a:t>
            </a:r>
          </a:p>
          <a:p>
            <a:pPr marL="120650" marR="0" lvl="0" algn="l" rtl="0">
              <a:lnSpc>
                <a:spcPct val="100000"/>
              </a:lnSpc>
              <a:spcBef>
                <a:spcPts val="0"/>
              </a:spcBef>
              <a:spcAft>
                <a:spcPts val="0"/>
              </a:spcAft>
              <a:buClr>
                <a:srgbClr val="002060"/>
              </a:buClr>
              <a:buSzPts val="1700"/>
            </a:pPr>
            <a:r>
              <a:rPr lang="en-US" sz="1400" b="1" i="0" u="none" strike="noStrike" cap="none">
                <a:solidFill>
                  <a:srgbClr val="002060"/>
                </a:solidFill>
                <a:latin typeface="Montserrat"/>
                <a:ea typeface="Montserrat"/>
                <a:cs typeface="Montserrat"/>
                <a:sym typeface="Montserrat"/>
              </a:rPr>
              <a:t> 8.7% are Churn.</a:t>
            </a:r>
          </a:p>
        </p:txBody>
      </p:sp>
      <p:pic>
        <p:nvPicPr>
          <p:cNvPr id="6" name="Picture 5">
            <a:extLst>
              <a:ext uri="{FF2B5EF4-FFF2-40B4-BE49-F238E27FC236}">
                <a16:creationId xmlns:a16="http://schemas.microsoft.com/office/drawing/2014/main" id="{6BAA34C5-E3BF-8FB1-EFCF-F8742CC93754}"/>
              </a:ext>
            </a:extLst>
          </p:cNvPr>
          <p:cNvPicPr>
            <a:picLocks noChangeAspect="1"/>
          </p:cNvPicPr>
          <p:nvPr/>
        </p:nvPicPr>
        <p:blipFill>
          <a:blip r:embed="rId3"/>
          <a:stretch>
            <a:fillRect/>
          </a:stretch>
        </p:blipFill>
        <p:spPr>
          <a:xfrm>
            <a:off x="3512820" y="507437"/>
            <a:ext cx="9340076" cy="3586938"/>
          </a:xfrm>
          <a:prstGeom prst="rect">
            <a:avLst/>
          </a:prstGeom>
        </p:spPr>
      </p:pic>
    </p:spTree>
    <p:extLst>
      <p:ext uri="{BB962C8B-B14F-4D97-AF65-F5344CB8AC3E}">
        <p14:creationId xmlns:p14="http://schemas.microsoft.com/office/powerpoint/2010/main" val="4064361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BEE60-9EA3-973D-7171-2DC459A47A60}"/>
              </a:ext>
            </a:extLst>
          </p:cNvPr>
          <p:cNvSpPr>
            <a:spLocks noGrp="1"/>
          </p:cNvSpPr>
          <p:nvPr>
            <p:ph type="title"/>
          </p:nvPr>
        </p:nvSpPr>
        <p:spPr>
          <a:xfrm>
            <a:off x="-1" y="-1"/>
            <a:ext cx="9144001" cy="5143501"/>
          </a:xfrm>
        </p:spPr>
        <p:txBody>
          <a:bodyPr/>
          <a:lstStyle/>
          <a:p>
            <a:r>
              <a:rPr lang="en-US"/>
              <a:t>          ANALYSING NUMBER VMAIL MESSAGES</a:t>
            </a:r>
            <a:br>
              <a:rPr lang="en-US"/>
            </a:br>
            <a:br>
              <a:rPr lang="en-US"/>
            </a:br>
            <a:r>
              <a:rPr lang="en-US" sz="1800">
                <a:solidFill>
                  <a:srgbClr val="0070C0"/>
                </a:solidFill>
              </a:rPr>
              <a:t>DISPLOT  OF NUMBER VMAIL MESSAGES</a:t>
            </a:r>
            <a:endParaRPr lang="en-IN" sz="1800">
              <a:solidFill>
                <a:srgbClr val="0070C0"/>
              </a:solidFill>
            </a:endParaRPr>
          </a:p>
        </p:txBody>
      </p:sp>
      <p:sp>
        <p:nvSpPr>
          <p:cNvPr id="3" name="Text Placeholder 2">
            <a:extLst>
              <a:ext uri="{FF2B5EF4-FFF2-40B4-BE49-F238E27FC236}">
                <a16:creationId xmlns:a16="http://schemas.microsoft.com/office/drawing/2014/main" id="{35BA2B36-810F-8C3E-1DA4-05FC585D35FD}"/>
              </a:ext>
            </a:extLst>
          </p:cNvPr>
          <p:cNvSpPr>
            <a:spLocks noGrp="1"/>
          </p:cNvSpPr>
          <p:nvPr>
            <p:ph type="body" idx="1"/>
          </p:nvPr>
        </p:nvSpPr>
        <p:spPr>
          <a:xfrm flipV="1">
            <a:off x="5211336" y="5456662"/>
            <a:ext cx="3620963" cy="750848"/>
          </a:xfrm>
        </p:spPr>
        <p:txBody>
          <a:bodyPr/>
          <a:lstStyle/>
          <a:p>
            <a:endParaRPr lang="en-IN"/>
          </a:p>
        </p:txBody>
      </p:sp>
      <p:pic>
        <p:nvPicPr>
          <p:cNvPr id="5" name="Picture 4">
            <a:extLst>
              <a:ext uri="{FF2B5EF4-FFF2-40B4-BE49-F238E27FC236}">
                <a16:creationId xmlns:a16="http://schemas.microsoft.com/office/drawing/2014/main" id="{1E8ED0BA-902D-A227-766B-C25CF49E24EB}"/>
              </a:ext>
            </a:extLst>
          </p:cNvPr>
          <p:cNvPicPr>
            <a:picLocks noChangeAspect="1"/>
          </p:cNvPicPr>
          <p:nvPr/>
        </p:nvPicPr>
        <p:blipFill>
          <a:blip r:embed="rId2"/>
          <a:stretch>
            <a:fillRect/>
          </a:stretch>
        </p:blipFill>
        <p:spPr>
          <a:xfrm>
            <a:off x="-243841" y="1196339"/>
            <a:ext cx="9387841" cy="3337561"/>
          </a:xfrm>
          <a:prstGeom prst="rect">
            <a:avLst/>
          </a:prstGeom>
        </p:spPr>
      </p:pic>
    </p:spTree>
    <p:extLst>
      <p:ext uri="{BB962C8B-B14F-4D97-AF65-F5344CB8AC3E}">
        <p14:creationId xmlns:p14="http://schemas.microsoft.com/office/powerpoint/2010/main" val="570560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1" y="84004"/>
            <a:ext cx="10422673" cy="5417263"/>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44DB004F-023A-DD2C-AEDF-7B2F4F29A1CC}"/>
              </a:ext>
            </a:extLst>
          </p:cNvPr>
          <p:cNvSpPr txBox="1"/>
          <p:nvPr/>
        </p:nvSpPr>
        <p:spPr>
          <a:xfrm>
            <a:off x="-1" y="84005"/>
            <a:ext cx="10422673" cy="5324535"/>
          </a:xfrm>
          <a:prstGeom prst="rect">
            <a:avLst/>
          </a:prstGeom>
          <a:noFill/>
        </p:spPr>
        <p:txBody>
          <a:bodyPr wrap="square">
            <a:spAutoFit/>
          </a:bodyPr>
          <a:lstStyle/>
          <a:p>
            <a:r>
              <a:rPr lang="en-IN" sz="3600">
                <a:solidFill>
                  <a:schemeClr val="tx2">
                    <a:lumMod val="50000"/>
                  </a:schemeClr>
                </a:solidFill>
              </a:rPr>
              <a:t>Introduction</a:t>
            </a:r>
          </a:p>
          <a:p>
            <a:endParaRPr lang="en-IN" sz="2800"/>
          </a:p>
          <a:p>
            <a:r>
              <a:rPr lang="en-IN" sz="2800">
                <a:solidFill>
                  <a:srgbClr val="FF0000"/>
                </a:solidFill>
              </a:rPr>
              <a:t>Churn</a:t>
            </a:r>
            <a:r>
              <a:rPr lang="en-IN" sz="2800"/>
              <a:t> : </a:t>
            </a:r>
            <a:r>
              <a:rPr lang="en-US" sz="2400"/>
              <a:t>It is a problem for Telecom companies as it is more </a:t>
            </a:r>
          </a:p>
          <a:p>
            <a:r>
              <a:rPr lang="en-US" sz="2400"/>
              <a:t>expensive to acquire new customers than to keep the existing </a:t>
            </a:r>
          </a:p>
          <a:p>
            <a:r>
              <a:rPr lang="en-US" sz="2400"/>
              <a:t>ones from leaving.</a:t>
            </a:r>
          </a:p>
          <a:p>
            <a:r>
              <a:rPr lang="en-US" sz="2800">
                <a:solidFill>
                  <a:srgbClr val="FF0000"/>
                </a:solidFill>
              </a:rPr>
              <a:t>Company</a:t>
            </a:r>
            <a:r>
              <a:rPr lang="en-US" sz="3200">
                <a:solidFill>
                  <a:srgbClr val="0070C0"/>
                </a:solidFill>
              </a:rPr>
              <a:t> </a:t>
            </a:r>
            <a:r>
              <a:rPr lang="en-US" sz="2400"/>
              <a:t>: Orange S.A., formerly France Telecom S.A., is a </a:t>
            </a:r>
          </a:p>
          <a:p>
            <a:r>
              <a:rPr lang="en-US" sz="2400"/>
              <a:t>French Multinational telecommunications corporation. It has 266</a:t>
            </a:r>
          </a:p>
          <a:p>
            <a:r>
              <a:rPr lang="en-US" sz="2400"/>
              <a:t> million customers worldwide and is the 11th largest mobile </a:t>
            </a:r>
          </a:p>
          <a:p>
            <a:r>
              <a:rPr lang="en-US" sz="2400"/>
              <a:t>network operator in the world.</a:t>
            </a:r>
          </a:p>
          <a:p>
            <a:r>
              <a:rPr lang="en-US" sz="2800">
                <a:solidFill>
                  <a:srgbClr val="FF0000"/>
                </a:solidFill>
              </a:rPr>
              <a:t>Data set </a:t>
            </a:r>
            <a:r>
              <a:rPr lang="en-US" sz="2800"/>
              <a:t>: </a:t>
            </a:r>
            <a:r>
              <a:rPr lang="en-US" sz="2000"/>
              <a:t>The data set given is for the country USA, consisting of all </a:t>
            </a:r>
          </a:p>
          <a:p>
            <a:r>
              <a:rPr lang="en-US" sz="2000"/>
              <a:t>51 states.                                  </a:t>
            </a:r>
          </a:p>
          <a:p>
            <a:endParaRPr lang="en-US" sz="2400">
              <a:solidFill>
                <a:schemeClr val="tx2">
                  <a:lumMod val="50000"/>
                </a:schemeClr>
              </a:solidFill>
            </a:endParaRPr>
          </a:p>
          <a:p>
            <a:endParaRPr lang="en-IN" sz="2400">
              <a:solidFill>
                <a:schemeClr val="tx2">
                  <a:lumMod val="5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F21FC-24DD-B228-DCF3-9C1A645639CB}"/>
              </a:ext>
            </a:extLst>
          </p:cNvPr>
          <p:cNvSpPr>
            <a:spLocks noGrp="1"/>
          </p:cNvSpPr>
          <p:nvPr>
            <p:ph type="title"/>
          </p:nvPr>
        </p:nvSpPr>
        <p:spPr>
          <a:xfrm>
            <a:off x="0" y="0"/>
            <a:ext cx="9144000" cy="5143500"/>
          </a:xfrm>
        </p:spPr>
        <p:txBody>
          <a:bodyPr/>
          <a:lstStyle/>
          <a:p>
            <a:r>
              <a:rPr lang="en-US"/>
              <a:t>                     NO OF VOICEMAIL VS CHURN</a:t>
            </a:r>
            <a:br>
              <a:rPr lang="en-US"/>
            </a:br>
            <a:r>
              <a:rPr lang="en-US" sz="1800">
                <a:solidFill>
                  <a:srgbClr val="0070C0"/>
                </a:solidFill>
              </a:rPr>
              <a:t>BOX PLOT</a:t>
            </a:r>
            <a:endParaRPr lang="en-IN">
              <a:solidFill>
                <a:srgbClr val="0070C0"/>
              </a:solidFill>
            </a:endParaRPr>
          </a:p>
        </p:txBody>
      </p:sp>
      <p:sp>
        <p:nvSpPr>
          <p:cNvPr id="3" name="Text Placeholder 2">
            <a:extLst>
              <a:ext uri="{FF2B5EF4-FFF2-40B4-BE49-F238E27FC236}">
                <a16:creationId xmlns:a16="http://schemas.microsoft.com/office/drawing/2014/main" id="{CE86B120-F58A-BB42-9EB8-42E25E4AB4E4}"/>
              </a:ext>
            </a:extLst>
          </p:cNvPr>
          <p:cNvSpPr>
            <a:spLocks noGrp="1"/>
          </p:cNvSpPr>
          <p:nvPr>
            <p:ph type="body" idx="1"/>
          </p:nvPr>
        </p:nvSpPr>
        <p:spPr>
          <a:xfrm flipV="1">
            <a:off x="311700" y="6058829"/>
            <a:ext cx="8520600" cy="96644"/>
          </a:xfrm>
        </p:spPr>
        <p:txBody>
          <a:bodyPr/>
          <a:lstStyle/>
          <a:p>
            <a:endParaRPr lang="en-IN"/>
          </a:p>
        </p:txBody>
      </p:sp>
      <p:pic>
        <p:nvPicPr>
          <p:cNvPr id="5" name="Picture 4">
            <a:extLst>
              <a:ext uri="{FF2B5EF4-FFF2-40B4-BE49-F238E27FC236}">
                <a16:creationId xmlns:a16="http://schemas.microsoft.com/office/drawing/2014/main" id="{4DAE885A-C2E9-6152-7D96-9CE1C046AD50}"/>
              </a:ext>
            </a:extLst>
          </p:cNvPr>
          <p:cNvPicPr>
            <a:picLocks noChangeAspect="1"/>
          </p:cNvPicPr>
          <p:nvPr/>
        </p:nvPicPr>
        <p:blipFill>
          <a:blip r:embed="rId2"/>
          <a:stretch>
            <a:fillRect/>
          </a:stretch>
        </p:blipFill>
        <p:spPr>
          <a:xfrm>
            <a:off x="1" y="923164"/>
            <a:ext cx="4787590" cy="4139490"/>
          </a:xfrm>
          <a:prstGeom prst="rect">
            <a:avLst/>
          </a:prstGeom>
        </p:spPr>
      </p:pic>
      <p:sp>
        <p:nvSpPr>
          <p:cNvPr id="7" name="TextBox 6">
            <a:extLst>
              <a:ext uri="{FF2B5EF4-FFF2-40B4-BE49-F238E27FC236}">
                <a16:creationId xmlns:a16="http://schemas.microsoft.com/office/drawing/2014/main" id="{C10A87AD-8BC1-0EDA-2A30-8A390C315961}"/>
              </a:ext>
            </a:extLst>
          </p:cNvPr>
          <p:cNvSpPr txBox="1"/>
          <p:nvPr/>
        </p:nvSpPr>
        <p:spPr>
          <a:xfrm>
            <a:off x="4415882" y="2596966"/>
            <a:ext cx="4534829" cy="954107"/>
          </a:xfrm>
          <a:prstGeom prst="rect">
            <a:avLst/>
          </a:prstGeom>
          <a:noFill/>
        </p:spPr>
        <p:txBody>
          <a:bodyPr wrap="square">
            <a:spAutoFit/>
          </a:bodyPr>
          <a:lstStyle/>
          <a:p>
            <a:pPr marL="457200" marR="0" lvl="0" indent="-330200" algn="l" rtl="0">
              <a:lnSpc>
                <a:spcPct val="100000"/>
              </a:lnSpc>
              <a:spcBef>
                <a:spcPts val="0"/>
              </a:spcBef>
              <a:spcAft>
                <a:spcPts val="0"/>
              </a:spcAft>
              <a:buClr>
                <a:srgbClr val="002060"/>
              </a:buClr>
              <a:buSzPts val="1600"/>
              <a:buFont typeface="Montserrat"/>
              <a:buChar char="➢"/>
            </a:pPr>
            <a:r>
              <a:rPr lang="en-US" sz="1400" b="1" i="0" u="none" strike="noStrike" cap="none">
                <a:solidFill>
                  <a:srgbClr val="002060"/>
                </a:solidFill>
                <a:highlight>
                  <a:srgbClr val="FFFFFF"/>
                </a:highlight>
                <a:latin typeface="Montserrat"/>
                <a:ea typeface="Montserrat"/>
                <a:cs typeface="Montserrat"/>
                <a:sym typeface="Montserrat"/>
              </a:rPr>
              <a:t>This box plot shows the relation between churn and no. of </a:t>
            </a:r>
            <a:r>
              <a:rPr lang="en-US" sz="1400" b="1" i="0" u="none" strike="noStrike" cap="none" err="1">
                <a:solidFill>
                  <a:srgbClr val="002060"/>
                </a:solidFill>
                <a:highlight>
                  <a:srgbClr val="FFFFFF"/>
                </a:highlight>
                <a:latin typeface="Montserrat"/>
                <a:ea typeface="Montserrat"/>
                <a:cs typeface="Montserrat"/>
                <a:sym typeface="Montserrat"/>
              </a:rPr>
              <a:t>vmail</a:t>
            </a:r>
            <a:endParaRPr lang="en-US" sz="1400" b="1" i="0" u="none" strike="noStrike" cap="none">
              <a:solidFill>
                <a:srgbClr val="002060"/>
              </a:solidFill>
              <a:highlight>
                <a:srgbClr val="FFFFFF"/>
              </a:highlight>
              <a:latin typeface="Montserrat"/>
              <a:ea typeface="Montserrat"/>
              <a:cs typeface="Montserrat"/>
              <a:sym typeface="Montserrat"/>
            </a:endParaRPr>
          </a:p>
          <a:p>
            <a:pPr marL="457200" marR="0" lvl="0" indent="-330200" algn="l" rtl="0">
              <a:lnSpc>
                <a:spcPct val="100000"/>
              </a:lnSpc>
              <a:spcBef>
                <a:spcPts val="0"/>
              </a:spcBef>
              <a:spcAft>
                <a:spcPts val="0"/>
              </a:spcAft>
              <a:buClr>
                <a:srgbClr val="002060"/>
              </a:buClr>
              <a:buSzPts val="1600"/>
              <a:buFont typeface="Montserrat"/>
              <a:buChar char="➢"/>
            </a:pPr>
            <a:r>
              <a:rPr lang="en-US" sz="1400" b="1" i="0" u="none" strike="noStrike" cap="none">
                <a:solidFill>
                  <a:srgbClr val="002060"/>
                </a:solidFill>
                <a:highlight>
                  <a:srgbClr val="FFFFFF"/>
                </a:highlight>
                <a:latin typeface="Montserrat"/>
                <a:ea typeface="Montserrat"/>
                <a:cs typeface="Montserrat"/>
                <a:sym typeface="Montserrat"/>
              </a:rPr>
              <a:t>when there are more than 20 voice-mail messages then there is a churn</a:t>
            </a:r>
            <a:endParaRPr lang="en-US" sz="1600" b="0" i="0" u="none" strike="noStrike" cap="none">
              <a:solidFill>
                <a:srgbClr val="002060"/>
              </a:solidFill>
              <a:latin typeface="Montserrat"/>
              <a:ea typeface="Montserrat"/>
              <a:cs typeface="Montserrat"/>
              <a:sym typeface="Montserrat"/>
            </a:endParaRPr>
          </a:p>
        </p:txBody>
      </p:sp>
    </p:spTree>
    <p:extLst>
      <p:ext uri="{BB962C8B-B14F-4D97-AF65-F5344CB8AC3E}">
        <p14:creationId xmlns:p14="http://schemas.microsoft.com/office/powerpoint/2010/main" val="3372116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35B22-E9A5-4524-6E17-2AC38CCFD4FC}"/>
              </a:ext>
            </a:extLst>
          </p:cNvPr>
          <p:cNvSpPr>
            <a:spLocks noGrp="1"/>
          </p:cNvSpPr>
          <p:nvPr>
            <p:ph type="title"/>
          </p:nvPr>
        </p:nvSpPr>
        <p:spPr>
          <a:xfrm>
            <a:off x="0" y="0"/>
            <a:ext cx="9144000" cy="5143500"/>
          </a:xfrm>
        </p:spPr>
        <p:txBody>
          <a:bodyPr/>
          <a:lstStyle/>
          <a:p>
            <a:r>
              <a:rPr lang="en-US"/>
              <a:t>   ANALYSING TOTAL MINUTES OF EACH STATE</a:t>
            </a:r>
            <a:endParaRPr lang="en-IN"/>
          </a:p>
        </p:txBody>
      </p:sp>
      <p:sp>
        <p:nvSpPr>
          <p:cNvPr id="3" name="Text Placeholder 2">
            <a:extLst>
              <a:ext uri="{FF2B5EF4-FFF2-40B4-BE49-F238E27FC236}">
                <a16:creationId xmlns:a16="http://schemas.microsoft.com/office/drawing/2014/main" id="{AE08F104-922E-83E2-8D22-029296ABE682}"/>
              </a:ext>
            </a:extLst>
          </p:cNvPr>
          <p:cNvSpPr>
            <a:spLocks noGrp="1"/>
          </p:cNvSpPr>
          <p:nvPr>
            <p:ph type="body" idx="1"/>
          </p:nvPr>
        </p:nvSpPr>
        <p:spPr>
          <a:xfrm>
            <a:off x="260195" y="5143498"/>
            <a:ext cx="8572105" cy="60403"/>
          </a:xfrm>
        </p:spPr>
        <p:txBody>
          <a:bodyPr/>
          <a:lstStyle/>
          <a:p>
            <a:endParaRPr lang="en-IN"/>
          </a:p>
        </p:txBody>
      </p:sp>
      <p:pic>
        <p:nvPicPr>
          <p:cNvPr id="9" name="Picture 8">
            <a:extLst>
              <a:ext uri="{FF2B5EF4-FFF2-40B4-BE49-F238E27FC236}">
                <a16:creationId xmlns:a16="http://schemas.microsoft.com/office/drawing/2014/main" id="{03AC8AB2-BAEE-1234-F227-44AAC08520A5}"/>
              </a:ext>
            </a:extLst>
          </p:cNvPr>
          <p:cNvPicPr>
            <a:picLocks noChangeAspect="1"/>
          </p:cNvPicPr>
          <p:nvPr/>
        </p:nvPicPr>
        <p:blipFill>
          <a:blip r:embed="rId2"/>
          <a:stretch>
            <a:fillRect/>
          </a:stretch>
        </p:blipFill>
        <p:spPr>
          <a:xfrm>
            <a:off x="0" y="703876"/>
            <a:ext cx="9857678" cy="4379221"/>
          </a:xfrm>
          <a:prstGeom prst="rect">
            <a:avLst/>
          </a:prstGeom>
        </p:spPr>
      </p:pic>
    </p:spTree>
    <p:extLst>
      <p:ext uri="{BB962C8B-B14F-4D97-AF65-F5344CB8AC3E}">
        <p14:creationId xmlns:p14="http://schemas.microsoft.com/office/powerpoint/2010/main" val="822343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3BE17-F1F0-8DC1-B97F-3770CFE4F03A}"/>
              </a:ext>
            </a:extLst>
          </p:cNvPr>
          <p:cNvSpPr>
            <a:spLocks noGrp="1"/>
          </p:cNvSpPr>
          <p:nvPr>
            <p:ph type="title"/>
          </p:nvPr>
        </p:nvSpPr>
        <p:spPr>
          <a:xfrm>
            <a:off x="0" y="0"/>
            <a:ext cx="9144000" cy="5143500"/>
          </a:xfrm>
        </p:spPr>
        <p:txBody>
          <a:bodyPr/>
          <a:lstStyle/>
          <a:p>
            <a:r>
              <a:rPr lang="en-US"/>
              <a:t>TOTAL MINUTES OF CHURN AND NON-CHURN</a:t>
            </a:r>
            <a:br>
              <a:rPr lang="en-US"/>
            </a:br>
            <a:br>
              <a:rPr lang="en-US"/>
            </a:br>
            <a:br>
              <a:rPr lang="en-US"/>
            </a:br>
            <a:br>
              <a:rPr lang="en-US"/>
            </a:br>
            <a:br>
              <a:rPr lang="en-US"/>
            </a:br>
            <a:br>
              <a:rPr lang="en-US"/>
            </a:br>
            <a:br>
              <a:rPr lang="en-US"/>
            </a:br>
            <a:br>
              <a:rPr lang="en-US"/>
            </a:br>
            <a:br>
              <a:rPr lang="en-US"/>
            </a:br>
            <a:r>
              <a:rPr lang="en-US" sz="2000" i="1">
                <a:solidFill>
                  <a:srgbClr val="212121"/>
                </a:solidFill>
                <a:latin typeface="Roboto" panose="02000000000000000000" pitchFamily="2" charset="0"/>
              </a:rPr>
              <a:t>This plot shows that </a:t>
            </a:r>
            <a:r>
              <a:rPr lang="en-US" sz="2000" b="0" i="1">
                <a:solidFill>
                  <a:srgbClr val="212121"/>
                </a:solidFill>
                <a:effectLst/>
                <a:latin typeface="Roboto" panose="02000000000000000000" pitchFamily="2" charset="0"/>
              </a:rPr>
              <a:t>for non-churn</a:t>
            </a:r>
            <a:br>
              <a:rPr lang="en-US" sz="2000" b="0" i="1">
                <a:solidFill>
                  <a:srgbClr val="212121"/>
                </a:solidFill>
                <a:effectLst/>
                <a:latin typeface="Roboto" panose="02000000000000000000" pitchFamily="2" charset="0"/>
              </a:rPr>
            </a:br>
            <a:r>
              <a:rPr lang="en-US" sz="2000" b="0" i="1">
                <a:solidFill>
                  <a:srgbClr val="212121"/>
                </a:solidFill>
                <a:effectLst/>
                <a:latin typeface="Roboto" panose="02000000000000000000" pitchFamily="2" charset="0"/>
              </a:rPr>
              <a:t> customers there are outliers for total </a:t>
            </a:r>
            <a:br>
              <a:rPr lang="en-US" sz="2000" b="0" i="1">
                <a:solidFill>
                  <a:srgbClr val="212121"/>
                </a:solidFill>
                <a:effectLst/>
                <a:latin typeface="Roboto" panose="02000000000000000000" pitchFamily="2" charset="0"/>
              </a:rPr>
            </a:br>
            <a:r>
              <a:rPr lang="en-US" sz="2000" b="0" i="1">
                <a:solidFill>
                  <a:srgbClr val="212121"/>
                </a:solidFill>
                <a:effectLst/>
                <a:latin typeface="Roboto" panose="02000000000000000000" pitchFamily="2" charset="0"/>
              </a:rPr>
              <a:t>minutes and for churn customers, there are no outliers.</a:t>
            </a:r>
            <a:r>
              <a:rPr lang="en-US" sz="2000"/>
              <a:t> </a:t>
            </a:r>
            <a:endParaRPr lang="en-IN" sz="2000"/>
          </a:p>
        </p:txBody>
      </p:sp>
      <p:sp>
        <p:nvSpPr>
          <p:cNvPr id="3" name="Text Placeholder 2">
            <a:extLst>
              <a:ext uri="{FF2B5EF4-FFF2-40B4-BE49-F238E27FC236}">
                <a16:creationId xmlns:a16="http://schemas.microsoft.com/office/drawing/2014/main" id="{A2CD9F2E-E9A7-696A-DB6A-DB95977F208B}"/>
              </a:ext>
            </a:extLst>
          </p:cNvPr>
          <p:cNvSpPr>
            <a:spLocks noGrp="1"/>
          </p:cNvSpPr>
          <p:nvPr>
            <p:ph type="body" idx="1"/>
          </p:nvPr>
        </p:nvSpPr>
        <p:spPr>
          <a:xfrm flipV="1">
            <a:off x="311700" y="5374887"/>
            <a:ext cx="8520600" cy="371707"/>
          </a:xfrm>
        </p:spPr>
        <p:txBody>
          <a:bodyPr/>
          <a:lstStyle/>
          <a:p>
            <a:endParaRPr lang="en-IN"/>
          </a:p>
        </p:txBody>
      </p:sp>
      <p:pic>
        <p:nvPicPr>
          <p:cNvPr id="7" name="Picture 6">
            <a:extLst>
              <a:ext uri="{FF2B5EF4-FFF2-40B4-BE49-F238E27FC236}">
                <a16:creationId xmlns:a16="http://schemas.microsoft.com/office/drawing/2014/main" id="{5B4E580F-9F06-4543-2991-08ABE0155FBB}"/>
              </a:ext>
            </a:extLst>
          </p:cNvPr>
          <p:cNvPicPr>
            <a:picLocks noChangeAspect="1"/>
          </p:cNvPicPr>
          <p:nvPr/>
        </p:nvPicPr>
        <p:blipFill>
          <a:blip r:embed="rId2"/>
          <a:stretch>
            <a:fillRect/>
          </a:stretch>
        </p:blipFill>
        <p:spPr>
          <a:xfrm>
            <a:off x="4632008" y="681124"/>
            <a:ext cx="4200292" cy="3655373"/>
          </a:xfrm>
          <a:prstGeom prst="rect">
            <a:avLst/>
          </a:prstGeom>
        </p:spPr>
      </p:pic>
      <p:pic>
        <p:nvPicPr>
          <p:cNvPr id="9" name="Picture 8">
            <a:extLst>
              <a:ext uri="{FF2B5EF4-FFF2-40B4-BE49-F238E27FC236}">
                <a16:creationId xmlns:a16="http://schemas.microsoft.com/office/drawing/2014/main" id="{42A50F6B-3647-3ADB-474D-D28663C2DFD1}"/>
              </a:ext>
            </a:extLst>
          </p:cNvPr>
          <p:cNvPicPr>
            <a:picLocks noChangeAspect="1"/>
          </p:cNvPicPr>
          <p:nvPr/>
        </p:nvPicPr>
        <p:blipFill>
          <a:blip r:embed="rId3"/>
          <a:stretch>
            <a:fillRect/>
          </a:stretch>
        </p:blipFill>
        <p:spPr>
          <a:xfrm>
            <a:off x="1" y="686991"/>
            <a:ext cx="4632008" cy="3178765"/>
          </a:xfrm>
          <a:prstGeom prst="rect">
            <a:avLst/>
          </a:prstGeom>
        </p:spPr>
      </p:pic>
    </p:spTree>
    <p:extLst>
      <p:ext uri="{BB962C8B-B14F-4D97-AF65-F5344CB8AC3E}">
        <p14:creationId xmlns:p14="http://schemas.microsoft.com/office/powerpoint/2010/main" val="965187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46552-09BE-0902-8A42-F255CE094297}"/>
              </a:ext>
            </a:extLst>
          </p:cNvPr>
          <p:cNvSpPr>
            <a:spLocks noGrp="1"/>
          </p:cNvSpPr>
          <p:nvPr>
            <p:ph type="title"/>
          </p:nvPr>
        </p:nvSpPr>
        <p:spPr>
          <a:xfrm>
            <a:off x="0" y="0"/>
            <a:ext cx="9144000" cy="5070087"/>
          </a:xfrm>
        </p:spPr>
        <p:txBody>
          <a:bodyPr/>
          <a:lstStyle/>
          <a:p>
            <a:r>
              <a:rPr lang="en-US" b="1"/>
              <a:t>            ANALYSING OVERALL CALL CHARGE</a:t>
            </a:r>
            <a:br>
              <a:rPr lang="en-US" b="1"/>
            </a:br>
            <a:endParaRPr lang="en-IN" b="1"/>
          </a:p>
        </p:txBody>
      </p:sp>
      <p:sp>
        <p:nvSpPr>
          <p:cNvPr id="3" name="Text Placeholder 2">
            <a:extLst>
              <a:ext uri="{FF2B5EF4-FFF2-40B4-BE49-F238E27FC236}">
                <a16:creationId xmlns:a16="http://schemas.microsoft.com/office/drawing/2014/main" id="{E0A7F063-A2D5-22DF-AC01-824793FAD962}"/>
              </a:ext>
            </a:extLst>
          </p:cNvPr>
          <p:cNvSpPr>
            <a:spLocks noGrp="1"/>
          </p:cNvSpPr>
          <p:nvPr>
            <p:ph type="body" idx="1"/>
          </p:nvPr>
        </p:nvSpPr>
        <p:spPr>
          <a:xfrm flipV="1">
            <a:off x="311700" y="5590477"/>
            <a:ext cx="8520600" cy="446049"/>
          </a:xfrm>
        </p:spPr>
        <p:txBody>
          <a:bodyPr/>
          <a:lstStyle/>
          <a:p>
            <a:endParaRPr lang="en-IN"/>
          </a:p>
        </p:txBody>
      </p:sp>
      <p:pic>
        <p:nvPicPr>
          <p:cNvPr id="5" name="Picture 4">
            <a:extLst>
              <a:ext uri="{FF2B5EF4-FFF2-40B4-BE49-F238E27FC236}">
                <a16:creationId xmlns:a16="http://schemas.microsoft.com/office/drawing/2014/main" id="{04CE90CB-AAB4-28AB-5562-A9B92056472F}"/>
              </a:ext>
            </a:extLst>
          </p:cNvPr>
          <p:cNvPicPr>
            <a:picLocks noChangeAspect="1"/>
          </p:cNvPicPr>
          <p:nvPr/>
        </p:nvPicPr>
        <p:blipFill>
          <a:blip r:embed="rId2"/>
          <a:stretch>
            <a:fillRect/>
          </a:stretch>
        </p:blipFill>
        <p:spPr>
          <a:xfrm>
            <a:off x="-275062" y="773151"/>
            <a:ext cx="6703256" cy="3791414"/>
          </a:xfrm>
          <a:prstGeom prst="rect">
            <a:avLst/>
          </a:prstGeom>
        </p:spPr>
      </p:pic>
      <p:sp>
        <p:nvSpPr>
          <p:cNvPr id="7" name="TextBox 6">
            <a:extLst>
              <a:ext uri="{FF2B5EF4-FFF2-40B4-BE49-F238E27FC236}">
                <a16:creationId xmlns:a16="http://schemas.microsoft.com/office/drawing/2014/main" id="{9D15C371-D1DC-5B21-711B-BEE87150194E}"/>
              </a:ext>
            </a:extLst>
          </p:cNvPr>
          <p:cNvSpPr txBox="1"/>
          <p:nvPr/>
        </p:nvSpPr>
        <p:spPr>
          <a:xfrm>
            <a:off x="6274420" y="1115122"/>
            <a:ext cx="4519959" cy="1815882"/>
          </a:xfrm>
          <a:prstGeom prst="rect">
            <a:avLst/>
          </a:prstGeom>
          <a:noFill/>
        </p:spPr>
        <p:txBody>
          <a:bodyPr wrap="square">
            <a:spAutoFit/>
          </a:bodyPr>
          <a:lstStyle/>
          <a:p>
            <a:pPr marL="457200" marR="0" lvl="0" indent="-336550" algn="l" rtl="0">
              <a:lnSpc>
                <a:spcPct val="100000"/>
              </a:lnSpc>
              <a:spcBef>
                <a:spcPts val="0"/>
              </a:spcBef>
              <a:spcAft>
                <a:spcPts val="0"/>
              </a:spcAft>
              <a:buClr>
                <a:srgbClr val="002060"/>
              </a:buClr>
              <a:buSzPts val="1700"/>
              <a:buFont typeface="Montserrat"/>
              <a:buChar char="➢"/>
            </a:pPr>
            <a:r>
              <a:rPr lang="en-US" sz="1400" b="1" i="0" u="none" strike="noStrike" cap="none">
                <a:solidFill>
                  <a:srgbClr val="002060"/>
                </a:solidFill>
                <a:highlight>
                  <a:srgbClr val="FFFFFF"/>
                </a:highlight>
                <a:latin typeface="Montserrat"/>
                <a:ea typeface="Montserrat"/>
                <a:cs typeface="Montserrat"/>
                <a:sym typeface="Montserrat"/>
              </a:rPr>
              <a:t>International call </a:t>
            </a:r>
          </a:p>
          <a:p>
            <a:pPr marL="120650" marR="0" lvl="0" algn="l" rtl="0">
              <a:lnSpc>
                <a:spcPct val="100000"/>
              </a:lnSpc>
              <a:spcBef>
                <a:spcPts val="0"/>
              </a:spcBef>
              <a:spcAft>
                <a:spcPts val="0"/>
              </a:spcAft>
              <a:buClr>
                <a:srgbClr val="002060"/>
              </a:buClr>
              <a:buSzPts val="1700"/>
            </a:pPr>
            <a:r>
              <a:rPr lang="en-US" sz="1400" b="1" i="0" u="none" strike="noStrike" cap="none">
                <a:solidFill>
                  <a:srgbClr val="002060"/>
                </a:solidFill>
                <a:highlight>
                  <a:srgbClr val="FFFFFF"/>
                </a:highlight>
                <a:latin typeface="Montserrat"/>
                <a:ea typeface="Montserrat"/>
                <a:cs typeface="Montserrat"/>
                <a:sym typeface="Montserrat"/>
              </a:rPr>
              <a:t>    charges are </a:t>
            </a:r>
          </a:p>
          <a:p>
            <a:pPr marL="120650" marR="0" lvl="0" algn="l" rtl="0">
              <a:lnSpc>
                <a:spcPct val="100000"/>
              </a:lnSpc>
              <a:spcBef>
                <a:spcPts val="0"/>
              </a:spcBef>
              <a:spcAft>
                <a:spcPts val="0"/>
              </a:spcAft>
              <a:buClr>
                <a:srgbClr val="002060"/>
              </a:buClr>
              <a:buSzPts val="1700"/>
            </a:pPr>
            <a:r>
              <a:rPr lang="en-US" sz="1400" b="1" i="0" u="none" strike="noStrike" cap="none">
                <a:solidFill>
                  <a:srgbClr val="002060"/>
                </a:solidFill>
                <a:highlight>
                  <a:srgbClr val="FFFFFF"/>
                </a:highlight>
                <a:latin typeface="Montserrat"/>
                <a:ea typeface="Montserrat"/>
                <a:cs typeface="Montserrat"/>
                <a:sym typeface="Montserrat"/>
              </a:rPr>
              <a:t>   high as compare to</a:t>
            </a:r>
          </a:p>
          <a:p>
            <a:pPr marL="120650" marR="0" lvl="0" algn="l" rtl="0">
              <a:lnSpc>
                <a:spcPct val="100000"/>
              </a:lnSpc>
              <a:spcBef>
                <a:spcPts val="0"/>
              </a:spcBef>
              <a:spcAft>
                <a:spcPts val="0"/>
              </a:spcAft>
              <a:buClr>
                <a:srgbClr val="002060"/>
              </a:buClr>
              <a:buSzPts val="1700"/>
            </a:pPr>
            <a:r>
              <a:rPr lang="en-US" sz="1400" b="1" i="0" u="none" strike="noStrike" cap="none">
                <a:solidFill>
                  <a:srgbClr val="002060"/>
                </a:solidFill>
                <a:highlight>
                  <a:srgbClr val="FFFFFF"/>
                </a:highlight>
                <a:latin typeface="Montserrat"/>
                <a:ea typeface="Montserrat"/>
                <a:cs typeface="Montserrat"/>
                <a:sym typeface="Montserrat"/>
              </a:rPr>
              <a:t>   others it's an obvious </a:t>
            </a:r>
          </a:p>
          <a:p>
            <a:pPr marL="120650" marR="0" lvl="0" algn="l" rtl="0">
              <a:lnSpc>
                <a:spcPct val="100000"/>
              </a:lnSpc>
              <a:spcBef>
                <a:spcPts val="0"/>
              </a:spcBef>
              <a:spcAft>
                <a:spcPts val="0"/>
              </a:spcAft>
              <a:buClr>
                <a:srgbClr val="002060"/>
              </a:buClr>
              <a:buSzPts val="1700"/>
            </a:pPr>
            <a:r>
              <a:rPr lang="en-US" sz="1400" b="1" i="0" u="none" strike="noStrike" cap="none">
                <a:solidFill>
                  <a:srgbClr val="002060"/>
                </a:solidFill>
                <a:highlight>
                  <a:srgbClr val="FFFFFF"/>
                </a:highlight>
                <a:latin typeface="Montserrat"/>
                <a:ea typeface="Montserrat"/>
                <a:cs typeface="Montserrat"/>
                <a:sym typeface="Montserrat"/>
              </a:rPr>
              <a:t>   thing but that may be</a:t>
            </a:r>
          </a:p>
          <a:p>
            <a:pPr marL="120650" marR="0" lvl="0" algn="l" rtl="0">
              <a:lnSpc>
                <a:spcPct val="100000"/>
              </a:lnSpc>
              <a:spcBef>
                <a:spcPts val="0"/>
              </a:spcBef>
              <a:spcAft>
                <a:spcPts val="0"/>
              </a:spcAft>
              <a:buClr>
                <a:srgbClr val="002060"/>
              </a:buClr>
              <a:buSzPts val="1700"/>
            </a:pPr>
            <a:r>
              <a:rPr lang="en-US" sz="1400" b="1" i="0" u="none" strike="noStrike" cap="none">
                <a:solidFill>
                  <a:srgbClr val="002060"/>
                </a:solidFill>
                <a:highlight>
                  <a:srgbClr val="FFFFFF"/>
                </a:highlight>
                <a:latin typeface="Montserrat"/>
                <a:ea typeface="Montserrat"/>
                <a:cs typeface="Montserrat"/>
                <a:sym typeface="Montserrat"/>
              </a:rPr>
              <a:t>   a cause for </a:t>
            </a:r>
          </a:p>
          <a:p>
            <a:pPr marL="120650" marR="0" lvl="0" algn="l" rtl="0">
              <a:lnSpc>
                <a:spcPct val="100000"/>
              </a:lnSpc>
              <a:spcBef>
                <a:spcPts val="0"/>
              </a:spcBef>
              <a:spcAft>
                <a:spcPts val="0"/>
              </a:spcAft>
              <a:buClr>
                <a:srgbClr val="002060"/>
              </a:buClr>
              <a:buSzPts val="1700"/>
            </a:pPr>
            <a:r>
              <a:rPr lang="en-US" sz="1400" b="1" i="0" u="none" strike="noStrike" cap="none">
                <a:solidFill>
                  <a:srgbClr val="002060"/>
                </a:solidFill>
                <a:highlight>
                  <a:srgbClr val="FFFFFF"/>
                </a:highlight>
                <a:latin typeface="Montserrat"/>
                <a:ea typeface="Montserrat"/>
                <a:cs typeface="Montserrat"/>
                <a:sym typeface="Montserrat"/>
              </a:rPr>
              <a:t>    international plan</a:t>
            </a:r>
          </a:p>
          <a:p>
            <a:pPr marL="120650" marR="0" lvl="0" algn="l" rtl="0">
              <a:lnSpc>
                <a:spcPct val="100000"/>
              </a:lnSpc>
              <a:spcBef>
                <a:spcPts val="0"/>
              </a:spcBef>
              <a:spcAft>
                <a:spcPts val="0"/>
              </a:spcAft>
              <a:buClr>
                <a:srgbClr val="002060"/>
              </a:buClr>
              <a:buSzPts val="1700"/>
            </a:pPr>
            <a:r>
              <a:rPr lang="en-US" sz="1400" b="1" i="0" u="none" strike="noStrike" cap="none">
                <a:solidFill>
                  <a:srgbClr val="002060"/>
                </a:solidFill>
                <a:highlight>
                  <a:srgbClr val="FFFFFF"/>
                </a:highlight>
                <a:latin typeface="Montserrat"/>
                <a:ea typeface="Montserrat"/>
                <a:cs typeface="Montserrat"/>
                <a:sym typeface="Montserrat"/>
              </a:rPr>
              <a:t>    customers to churn out.</a:t>
            </a:r>
            <a:endParaRPr lang="en-US" sz="1600" b="0" i="0" u="none" strike="noStrike" cap="none">
              <a:solidFill>
                <a:srgbClr val="002060"/>
              </a:solidFill>
              <a:latin typeface="Montserrat"/>
              <a:ea typeface="Montserrat"/>
              <a:cs typeface="Montserrat"/>
              <a:sym typeface="Montserrat"/>
            </a:endParaRPr>
          </a:p>
        </p:txBody>
      </p:sp>
    </p:spTree>
    <p:extLst>
      <p:ext uri="{BB962C8B-B14F-4D97-AF65-F5344CB8AC3E}">
        <p14:creationId xmlns:p14="http://schemas.microsoft.com/office/powerpoint/2010/main" val="3336486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86C8C7F-EBB9-168F-94FE-2FE47222A5B5}"/>
              </a:ext>
            </a:extLst>
          </p:cNvPr>
          <p:cNvSpPr>
            <a:spLocks noGrp="1"/>
          </p:cNvSpPr>
          <p:nvPr>
            <p:ph type="body" idx="1"/>
          </p:nvPr>
        </p:nvSpPr>
        <p:spPr>
          <a:xfrm>
            <a:off x="311700" y="6222378"/>
            <a:ext cx="8520600" cy="59475"/>
          </a:xfrm>
        </p:spPr>
        <p:txBody>
          <a:bodyPr/>
          <a:lstStyle/>
          <a:p>
            <a:endParaRPr lang="en-IN"/>
          </a:p>
        </p:txBody>
      </p:sp>
      <p:pic>
        <p:nvPicPr>
          <p:cNvPr id="9" name="Picture 8">
            <a:extLst>
              <a:ext uri="{FF2B5EF4-FFF2-40B4-BE49-F238E27FC236}">
                <a16:creationId xmlns:a16="http://schemas.microsoft.com/office/drawing/2014/main" id="{84AD55AB-91C9-2B86-66BA-FC306B1CBF9F}"/>
              </a:ext>
            </a:extLst>
          </p:cNvPr>
          <p:cNvPicPr>
            <a:picLocks noChangeAspect="1"/>
          </p:cNvPicPr>
          <p:nvPr/>
        </p:nvPicPr>
        <p:blipFill>
          <a:blip r:embed="rId2"/>
          <a:stretch>
            <a:fillRect/>
          </a:stretch>
        </p:blipFill>
        <p:spPr>
          <a:xfrm>
            <a:off x="0" y="670137"/>
            <a:ext cx="7627434" cy="1642441"/>
          </a:xfrm>
          <a:prstGeom prst="rect">
            <a:avLst/>
          </a:prstGeom>
        </p:spPr>
      </p:pic>
      <p:pic>
        <p:nvPicPr>
          <p:cNvPr id="17" name="Picture 16">
            <a:extLst>
              <a:ext uri="{FF2B5EF4-FFF2-40B4-BE49-F238E27FC236}">
                <a16:creationId xmlns:a16="http://schemas.microsoft.com/office/drawing/2014/main" id="{B1835EBE-0402-2A82-1C06-108BE5C6A43E}"/>
              </a:ext>
            </a:extLst>
          </p:cNvPr>
          <p:cNvPicPr>
            <a:picLocks noChangeAspect="1"/>
          </p:cNvPicPr>
          <p:nvPr/>
        </p:nvPicPr>
        <p:blipFill>
          <a:blip r:embed="rId3"/>
          <a:stretch>
            <a:fillRect/>
          </a:stretch>
        </p:blipFill>
        <p:spPr>
          <a:xfrm>
            <a:off x="3170488" y="666982"/>
            <a:ext cx="5373205" cy="2449282"/>
          </a:xfrm>
          <a:prstGeom prst="rect">
            <a:avLst/>
          </a:prstGeom>
        </p:spPr>
      </p:pic>
      <p:pic>
        <p:nvPicPr>
          <p:cNvPr id="19" name="Picture 18">
            <a:extLst>
              <a:ext uri="{FF2B5EF4-FFF2-40B4-BE49-F238E27FC236}">
                <a16:creationId xmlns:a16="http://schemas.microsoft.com/office/drawing/2014/main" id="{FD530A67-B57D-C46D-A878-FB55F7F47F7C}"/>
              </a:ext>
            </a:extLst>
          </p:cNvPr>
          <p:cNvPicPr>
            <a:picLocks noChangeAspect="1"/>
          </p:cNvPicPr>
          <p:nvPr/>
        </p:nvPicPr>
        <p:blipFill>
          <a:blip r:embed="rId4"/>
          <a:stretch>
            <a:fillRect/>
          </a:stretch>
        </p:blipFill>
        <p:spPr>
          <a:xfrm>
            <a:off x="73807" y="2614653"/>
            <a:ext cx="4171090" cy="2033101"/>
          </a:xfrm>
          <a:prstGeom prst="rect">
            <a:avLst/>
          </a:prstGeom>
        </p:spPr>
      </p:pic>
      <p:sp>
        <p:nvSpPr>
          <p:cNvPr id="21" name="Title 20">
            <a:extLst>
              <a:ext uri="{FF2B5EF4-FFF2-40B4-BE49-F238E27FC236}">
                <a16:creationId xmlns:a16="http://schemas.microsoft.com/office/drawing/2014/main" id="{8BEED6EA-6D72-9377-CBFE-DA830DEE9543}"/>
              </a:ext>
            </a:extLst>
          </p:cNvPr>
          <p:cNvSpPr>
            <a:spLocks noGrp="1"/>
          </p:cNvSpPr>
          <p:nvPr>
            <p:ph type="title"/>
          </p:nvPr>
        </p:nvSpPr>
        <p:spPr>
          <a:xfrm>
            <a:off x="1" y="1"/>
            <a:ext cx="9604916" cy="498087"/>
          </a:xfrm>
        </p:spPr>
        <p:txBody>
          <a:bodyPr/>
          <a:lstStyle/>
          <a:p>
            <a:r>
              <a:rPr lang="en-US"/>
              <a:t>ANALYSING CUSTOMER CALLS  </a:t>
            </a:r>
            <a:r>
              <a:rPr lang="en-US" err="1"/>
              <a:t>CALLS</a:t>
            </a:r>
            <a:endParaRPr lang="en-IN"/>
          </a:p>
        </p:txBody>
      </p:sp>
    </p:spTree>
    <p:extLst>
      <p:ext uri="{BB962C8B-B14F-4D97-AF65-F5344CB8AC3E}">
        <p14:creationId xmlns:p14="http://schemas.microsoft.com/office/powerpoint/2010/main" val="308646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7557-FD1F-3080-16B5-3AE583B069E3}"/>
              </a:ext>
            </a:extLst>
          </p:cNvPr>
          <p:cNvSpPr>
            <a:spLocks noGrp="1"/>
          </p:cNvSpPr>
          <p:nvPr>
            <p:ph type="title"/>
          </p:nvPr>
        </p:nvSpPr>
        <p:spPr>
          <a:xfrm>
            <a:off x="0" y="0"/>
            <a:ext cx="8832300" cy="5143500"/>
          </a:xfrm>
        </p:spPr>
        <p:txBody>
          <a:bodyPr/>
          <a:lstStyle/>
          <a:p>
            <a:r>
              <a:rPr lang="en-US"/>
              <a:t>Comparing Customer service calls with CHURN </a:t>
            </a:r>
            <a:endParaRPr lang="en-IN"/>
          </a:p>
        </p:txBody>
      </p:sp>
      <p:sp>
        <p:nvSpPr>
          <p:cNvPr id="3" name="Text Placeholder 2">
            <a:extLst>
              <a:ext uri="{FF2B5EF4-FFF2-40B4-BE49-F238E27FC236}">
                <a16:creationId xmlns:a16="http://schemas.microsoft.com/office/drawing/2014/main" id="{21F70C0C-EA48-4CBF-874E-BD3D193A12C5}"/>
              </a:ext>
            </a:extLst>
          </p:cNvPr>
          <p:cNvSpPr>
            <a:spLocks noGrp="1"/>
          </p:cNvSpPr>
          <p:nvPr>
            <p:ph type="body" idx="1"/>
          </p:nvPr>
        </p:nvSpPr>
        <p:spPr>
          <a:xfrm>
            <a:off x="311700" y="5538438"/>
            <a:ext cx="8520600" cy="45719"/>
          </a:xfrm>
        </p:spPr>
        <p:txBody>
          <a:bodyPr/>
          <a:lstStyle/>
          <a:p>
            <a:endParaRPr lang="en-IN"/>
          </a:p>
        </p:txBody>
      </p:sp>
      <p:pic>
        <p:nvPicPr>
          <p:cNvPr id="9" name="Picture 8">
            <a:extLst>
              <a:ext uri="{FF2B5EF4-FFF2-40B4-BE49-F238E27FC236}">
                <a16:creationId xmlns:a16="http://schemas.microsoft.com/office/drawing/2014/main" id="{A87A2C89-29D8-D633-A7A7-1B75A37ED02F}"/>
              </a:ext>
            </a:extLst>
          </p:cNvPr>
          <p:cNvPicPr>
            <a:picLocks noChangeAspect="1"/>
          </p:cNvPicPr>
          <p:nvPr/>
        </p:nvPicPr>
        <p:blipFill>
          <a:blip r:embed="rId2"/>
          <a:stretch>
            <a:fillRect/>
          </a:stretch>
        </p:blipFill>
        <p:spPr>
          <a:xfrm>
            <a:off x="-237892" y="1003610"/>
            <a:ext cx="6230745" cy="3323064"/>
          </a:xfrm>
          <a:prstGeom prst="rect">
            <a:avLst/>
          </a:prstGeom>
        </p:spPr>
      </p:pic>
      <p:sp>
        <p:nvSpPr>
          <p:cNvPr id="11" name="TextBox 10">
            <a:extLst>
              <a:ext uri="{FF2B5EF4-FFF2-40B4-BE49-F238E27FC236}">
                <a16:creationId xmlns:a16="http://schemas.microsoft.com/office/drawing/2014/main" id="{BA52868E-AEB8-2B93-D033-1191D4B02E4A}"/>
              </a:ext>
            </a:extLst>
          </p:cNvPr>
          <p:cNvSpPr txBox="1"/>
          <p:nvPr/>
        </p:nvSpPr>
        <p:spPr>
          <a:xfrm>
            <a:off x="5783767" y="1198014"/>
            <a:ext cx="3233853" cy="1631216"/>
          </a:xfrm>
          <a:prstGeom prst="rect">
            <a:avLst/>
          </a:prstGeom>
          <a:noFill/>
        </p:spPr>
        <p:txBody>
          <a:bodyPr wrap="square">
            <a:spAutoFit/>
          </a:bodyPr>
          <a:lstStyle/>
          <a:p>
            <a:r>
              <a:rPr lang="en-US" sz="2000" b="1" i="1">
                <a:solidFill>
                  <a:srgbClr val="0070C0"/>
                </a:solidFill>
                <a:effectLst/>
                <a:latin typeface="Roboto" panose="02000000000000000000" pitchFamily="2" charset="0"/>
              </a:rPr>
              <a:t>The customers who have called  to customer service more than 3 calls have a more than 45% chance of leaving the subscription</a:t>
            </a:r>
            <a:endParaRPr lang="en-IN" sz="2000" b="1">
              <a:solidFill>
                <a:srgbClr val="0070C0"/>
              </a:solidFill>
            </a:endParaRPr>
          </a:p>
        </p:txBody>
      </p:sp>
    </p:spTree>
    <p:extLst>
      <p:ext uri="{BB962C8B-B14F-4D97-AF65-F5344CB8AC3E}">
        <p14:creationId xmlns:p14="http://schemas.microsoft.com/office/powerpoint/2010/main" val="2282588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8273F-492B-5BF0-E782-30DB8D175FDB}"/>
              </a:ext>
            </a:extLst>
          </p:cNvPr>
          <p:cNvSpPr>
            <a:spLocks noGrp="1"/>
          </p:cNvSpPr>
          <p:nvPr>
            <p:ph type="title"/>
          </p:nvPr>
        </p:nvSpPr>
        <p:spPr>
          <a:xfrm>
            <a:off x="0" y="0"/>
            <a:ext cx="8832300" cy="5143500"/>
          </a:xfrm>
        </p:spPr>
        <p:txBody>
          <a:bodyPr/>
          <a:lstStyle/>
          <a:p>
            <a:pPr algn="l"/>
            <a:r>
              <a:rPr lang="en-US" sz="3600"/>
              <a:t>O</a:t>
            </a:r>
            <a:r>
              <a:rPr lang="en-US"/>
              <a:t>bservation</a:t>
            </a:r>
            <a:br>
              <a:rPr lang="en-US"/>
            </a:br>
            <a:br>
              <a:rPr lang="en-US"/>
            </a:br>
            <a:r>
              <a:rPr lang="en-IN" sz="1400">
                <a:solidFill>
                  <a:srgbClr val="002060"/>
                </a:solidFill>
              </a:rPr>
              <a:t>● </a:t>
            </a:r>
            <a:r>
              <a:rPr lang="en-US" sz="2000">
                <a:solidFill>
                  <a:srgbClr val="002060"/>
                </a:solidFill>
              </a:rPr>
              <a:t>Churn rate increases with increase in customer service calls.</a:t>
            </a:r>
            <a:br>
              <a:rPr lang="en-US" sz="2000">
                <a:solidFill>
                  <a:srgbClr val="002060"/>
                </a:solidFill>
              </a:rPr>
            </a:br>
            <a:br>
              <a:rPr lang="en-US" sz="2000">
                <a:solidFill>
                  <a:srgbClr val="002060"/>
                </a:solidFill>
              </a:rPr>
            </a:br>
            <a:r>
              <a:rPr lang="en-IN" sz="1200">
                <a:solidFill>
                  <a:srgbClr val="002060"/>
                </a:solidFill>
              </a:rPr>
              <a:t>● </a:t>
            </a:r>
            <a:r>
              <a:rPr lang="en-US" sz="1800">
                <a:solidFill>
                  <a:srgbClr val="002060"/>
                </a:solidFill>
              </a:rPr>
              <a:t>High populated areas have high churn rate.</a:t>
            </a:r>
            <a:br>
              <a:rPr lang="en-US" sz="1800">
                <a:solidFill>
                  <a:srgbClr val="002060"/>
                </a:solidFill>
              </a:rPr>
            </a:br>
            <a:br>
              <a:rPr lang="en-US" sz="1800">
                <a:solidFill>
                  <a:srgbClr val="002060"/>
                </a:solidFill>
              </a:rPr>
            </a:br>
            <a:r>
              <a:rPr lang="en-IN" sz="1200">
                <a:solidFill>
                  <a:srgbClr val="002060"/>
                </a:solidFill>
              </a:rPr>
              <a:t>● </a:t>
            </a:r>
            <a:r>
              <a:rPr lang="en-US" sz="1800">
                <a:solidFill>
                  <a:srgbClr val="002060"/>
                </a:solidFill>
              </a:rPr>
              <a:t>Customers with international plan have high </a:t>
            </a:r>
            <a:br>
              <a:rPr lang="en-US" sz="1800">
                <a:solidFill>
                  <a:srgbClr val="002060"/>
                </a:solidFill>
              </a:rPr>
            </a:br>
            <a:r>
              <a:rPr lang="en-US" sz="1800">
                <a:solidFill>
                  <a:srgbClr val="002060"/>
                </a:solidFill>
              </a:rPr>
              <a:t>chance of leaving the subscription.</a:t>
            </a:r>
            <a:br>
              <a:rPr lang="en-US" sz="1800">
                <a:solidFill>
                  <a:srgbClr val="002060"/>
                </a:solidFill>
              </a:rPr>
            </a:br>
            <a:br>
              <a:rPr lang="en-US" sz="1800">
                <a:solidFill>
                  <a:srgbClr val="002060"/>
                </a:solidFill>
              </a:rPr>
            </a:br>
            <a:r>
              <a:rPr lang="en-IN" sz="1200">
                <a:solidFill>
                  <a:srgbClr val="002060"/>
                </a:solidFill>
              </a:rPr>
              <a:t>● </a:t>
            </a:r>
            <a:r>
              <a:rPr lang="en-US" sz="1800" b="0" i="0">
                <a:solidFill>
                  <a:srgbClr val="002060"/>
                </a:solidFill>
                <a:effectLst/>
                <a:latin typeface="Roboto" panose="02000000000000000000" pitchFamily="2" charset="0"/>
              </a:rPr>
              <a:t>For customers with no voice mail plan, the chance of</a:t>
            </a:r>
            <a:br>
              <a:rPr lang="en-US" sz="1800" b="0" i="0">
                <a:solidFill>
                  <a:srgbClr val="002060"/>
                </a:solidFill>
                <a:effectLst/>
                <a:latin typeface="Roboto" panose="02000000000000000000" pitchFamily="2" charset="0"/>
              </a:rPr>
            </a:br>
            <a:r>
              <a:rPr lang="en-US" sz="1800" b="0" i="0">
                <a:solidFill>
                  <a:srgbClr val="002060"/>
                </a:solidFill>
                <a:effectLst/>
                <a:latin typeface="Roboto" panose="02000000000000000000" pitchFamily="2" charset="0"/>
              </a:rPr>
              <a:t> discontinuing the subscription is greater than</a:t>
            </a:r>
            <a:br>
              <a:rPr lang="en-US" sz="1800" b="0" i="0">
                <a:solidFill>
                  <a:srgbClr val="002060"/>
                </a:solidFill>
                <a:effectLst/>
                <a:latin typeface="Roboto" panose="02000000000000000000" pitchFamily="2" charset="0"/>
              </a:rPr>
            </a:br>
            <a:r>
              <a:rPr lang="en-US" sz="1800" b="0" i="0">
                <a:solidFill>
                  <a:srgbClr val="002060"/>
                </a:solidFill>
                <a:effectLst/>
                <a:latin typeface="Roboto" panose="02000000000000000000" pitchFamily="2" charset="0"/>
              </a:rPr>
              <a:t> those with voice mail plan.</a:t>
            </a:r>
            <a:br>
              <a:rPr lang="en-US" sz="1800" b="0" i="0">
                <a:solidFill>
                  <a:srgbClr val="212121"/>
                </a:solidFill>
                <a:effectLst/>
                <a:latin typeface="Roboto" panose="02000000000000000000" pitchFamily="2" charset="0"/>
              </a:rPr>
            </a:br>
            <a:br>
              <a:rPr lang="en-US" sz="1800">
                <a:solidFill>
                  <a:srgbClr val="212121"/>
                </a:solidFill>
                <a:latin typeface="Roboto" panose="02000000000000000000" pitchFamily="2" charset="0"/>
              </a:rPr>
            </a:br>
            <a:r>
              <a:rPr lang="en-IN" sz="1200">
                <a:solidFill>
                  <a:srgbClr val="002060"/>
                </a:solidFill>
              </a:rPr>
              <a:t>● </a:t>
            </a:r>
            <a:r>
              <a:rPr lang="en-US" sz="1800" b="0" i="0">
                <a:solidFill>
                  <a:srgbClr val="002060"/>
                </a:solidFill>
                <a:effectLst/>
                <a:latin typeface="Roboto" panose="02000000000000000000" pitchFamily="2" charset="0"/>
              </a:rPr>
              <a:t>Churn rate increases with an increase in customer service calls</a:t>
            </a:r>
            <a:br>
              <a:rPr lang="en-US" sz="1200" b="0" i="0">
                <a:solidFill>
                  <a:srgbClr val="212121"/>
                </a:solidFill>
                <a:effectLst/>
                <a:latin typeface="Roboto" panose="02000000000000000000" pitchFamily="2" charset="0"/>
              </a:rPr>
            </a:br>
            <a:endParaRPr lang="en-IN" sz="1800">
              <a:solidFill>
                <a:srgbClr val="002060"/>
              </a:solidFill>
            </a:endParaRPr>
          </a:p>
        </p:txBody>
      </p:sp>
      <p:sp>
        <p:nvSpPr>
          <p:cNvPr id="3" name="Text Placeholder 2">
            <a:extLst>
              <a:ext uri="{FF2B5EF4-FFF2-40B4-BE49-F238E27FC236}">
                <a16:creationId xmlns:a16="http://schemas.microsoft.com/office/drawing/2014/main" id="{E497F535-4B81-E6A5-AAD0-FBADEE08FAB2}"/>
              </a:ext>
            </a:extLst>
          </p:cNvPr>
          <p:cNvSpPr>
            <a:spLocks noGrp="1"/>
          </p:cNvSpPr>
          <p:nvPr>
            <p:ph type="body" idx="1"/>
          </p:nvPr>
        </p:nvSpPr>
        <p:spPr>
          <a:xfrm>
            <a:off x="311700" y="5315415"/>
            <a:ext cx="8520600" cy="133814"/>
          </a:xfrm>
        </p:spPr>
        <p:txBody>
          <a:bodyPr/>
          <a:lstStyle/>
          <a:p>
            <a:endParaRPr lang="en-IN"/>
          </a:p>
        </p:txBody>
      </p:sp>
      <p:pic>
        <p:nvPicPr>
          <p:cNvPr id="5" name="Picture 4">
            <a:extLst>
              <a:ext uri="{FF2B5EF4-FFF2-40B4-BE49-F238E27FC236}">
                <a16:creationId xmlns:a16="http://schemas.microsoft.com/office/drawing/2014/main" id="{28FCDF39-A508-5BB9-A886-BAF03C5804CD}"/>
              </a:ext>
            </a:extLst>
          </p:cNvPr>
          <p:cNvPicPr>
            <a:picLocks noChangeAspect="1"/>
          </p:cNvPicPr>
          <p:nvPr/>
        </p:nvPicPr>
        <p:blipFill>
          <a:blip r:embed="rId2"/>
          <a:stretch>
            <a:fillRect/>
          </a:stretch>
        </p:blipFill>
        <p:spPr>
          <a:xfrm>
            <a:off x="5685900" y="1402976"/>
            <a:ext cx="3283634" cy="1979562"/>
          </a:xfrm>
          <a:prstGeom prst="rect">
            <a:avLst/>
          </a:prstGeom>
        </p:spPr>
      </p:pic>
    </p:spTree>
    <p:extLst>
      <p:ext uri="{BB962C8B-B14F-4D97-AF65-F5344CB8AC3E}">
        <p14:creationId xmlns:p14="http://schemas.microsoft.com/office/powerpoint/2010/main" val="4148957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1539A-6D9F-E059-4A45-CA3D1165FABB}"/>
              </a:ext>
            </a:extLst>
          </p:cNvPr>
          <p:cNvSpPr>
            <a:spLocks noGrp="1"/>
          </p:cNvSpPr>
          <p:nvPr>
            <p:ph type="title"/>
          </p:nvPr>
        </p:nvSpPr>
        <p:spPr>
          <a:xfrm>
            <a:off x="0" y="0"/>
            <a:ext cx="9144000" cy="5143500"/>
          </a:xfrm>
        </p:spPr>
        <p:txBody>
          <a:bodyPr/>
          <a:lstStyle/>
          <a:p>
            <a:r>
              <a:rPr lang="en-US"/>
              <a:t>CONCLUSION</a:t>
            </a:r>
            <a:br>
              <a:rPr lang="en-US"/>
            </a:br>
            <a:r>
              <a:rPr lang="en-US" sz="1800">
                <a:solidFill>
                  <a:srgbClr val="002060"/>
                </a:solidFill>
              </a:rPr>
              <a:t>From the observations, we can conclude that</a:t>
            </a:r>
            <a:br>
              <a:rPr lang="en-US" sz="1800">
                <a:solidFill>
                  <a:srgbClr val="002060"/>
                </a:solidFill>
              </a:rPr>
            </a:br>
            <a:r>
              <a:rPr lang="en-US" sz="1800">
                <a:solidFill>
                  <a:srgbClr val="002060"/>
                </a:solidFill>
              </a:rPr>
              <a:t> the company needs to work on the following </a:t>
            </a:r>
            <a:br>
              <a:rPr lang="en-US" sz="1800">
                <a:solidFill>
                  <a:srgbClr val="002060"/>
                </a:solidFill>
              </a:rPr>
            </a:br>
            <a:r>
              <a:rPr lang="en-US" sz="1800">
                <a:solidFill>
                  <a:srgbClr val="002060"/>
                </a:solidFill>
              </a:rPr>
              <a:t>fields for customer retention: </a:t>
            </a:r>
            <a:br>
              <a:rPr lang="en-US" sz="1800">
                <a:solidFill>
                  <a:srgbClr val="002060"/>
                </a:solidFill>
              </a:rPr>
            </a:br>
            <a:br>
              <a:rPr lang="en-US" sz="1800">
                <a:solidFill>
                  <a:srgbClr val="002060"/>
                </a:solidFill>
              </a:rPr>
            </a:br>
            <a:r>
              <a:rPr lang="en-US" sz="1800">
                <a:solidFill>
                  <a:srgbClr val="002060"/>
                </a:solidFill>
              </a:rPr>
              <a:t>● Offer better service in most populated areas.</a:t>
            </a:r>
            <a:br>
              <a:rPr lang="en-US" sz="1800">
                <a:solidFill>
                  <a:srgbClr val="002060"/>
                </a:solidFill>
              </a:rPr>
            </a:br>
            <a:br>
              <a:rPr lang="en-US" sz="1800">
                <a:solidFill>
                  <a:srgbClr val="002060"/>
                </a:solidFill>
              </a:rPr>
            </a:br>
            <a:r>
              <a:rPr lang="en-US" sz="1800">
                <a:solidFill>
                  <a:srgbClr val="002060"/>
                </a:solidFill>
              </a:rPr>
              <a:t>● Provide better long talk time plans. </a:t>
            </a:r>
            <a:br>
              <a:rPr lang="en-US" sz="1800">
                <a:solidFill>
                  <a:srgbClr val="002060"/>
                </a:solidFill>
              </a:rPr>
            </a:br>
            <a:br>
              <a:rPr lang="en-US" sz="1800">
                <a:solidFill>
                  <a:srgbClr val="002060"/>
                </a:solidFill>
              </a:rPr>
            </a:br>
            <a:r>
              <a:rPr lang="en-US" sz="1800">
                <a:solidFill>
                  <a:srgbClr val="002060"/>
                </a:solidFill>
              </a:rPr>
              <a:t>● Take feedback and suggestions on a regular </a:t>
            </a:r>
            <a:br>
              <a:rPr lang="en-US" sz="1800">
                <a:solidFill>
                  <a:srgbClr val="002060"/>
                </a:solidFill>
              </a:rPr>
            </a:br>
            <a:r>
              <a:rPr lang="en-US" sz="1800">
                <a:solidFill>
                  <a:srgbClr val="002060"/>
                </a:solidFill>
              </a:rPr>
              <a:t>basis, try to implement it and strive for better communication. </a:t>
            </a:r>
            <a:br>
              <a:rPr lang="en-US" sz="1800">
                <a:solidFill>
                  <a:srgbClr val="002060"/>
                </a:solidFill>
              </a:rPr>
            </a:br>
            <a:br>
              <a:rPr lang="en-US" sz="1800">
                <a:solidFill>
                  <a:srgbClr val="002060"/>
                </a:solidFill>
              </a:rPr>
            </a:br>
            <a:r>
              <a:rPr lang="en-US" sz="1800">
                <a:solidFill>
                  <a:srgbClr val="002060"/>
                </a:solidFill>
              </a:rPr>
              <a:t>● Company can offer better International plans. </a:t>
            </a:r>
            <a:br>
              <a:rPr lang="en-US" sz="1800">
                <a:solidFill>
                  <a:srgbClr val="002060"/>
                </a:solidFill>
              </a:rPr>
            </a:br>
            <a:br>
              <a:rPr lang="en-US" sz="1800">
                <a:solidFill>
                  <a:srgbClr val="002060"/>
                </a:solidFill>
              </a:rPr>
            </a:br>
            <a:r>
              <a:rPr lang="en-US" sz="1800">
                <a:solidFill>
                  <a:srgbClr val="002060"/>
                </a:solidFill>
              </a:rPr>
              <a:t>● Offer more Incentives in the form of</a:t>
            </a:r>
            <a:br>
              <a:rPr lang="en-US" sz="1800">
                <a:solidFill>
                  <a:srgbClr val="002060"/>
                </a:solidFill>
              </a:rPr>
            </a:br>
            <a:r>
              <a:rPr lang="en-US" sz="1800">
                <a:solidFill>
                  <a:srgbClr val="002060"/>
                </a:solidFill>
              </a:rPr>
              <a:t> discounts and cashbacks to churn customers.</a:t>
            </a:r>
            <a:br>
              <a:rPr lang="en-US"/>
            </a:br>
            <a:endParaRPr lang="en-IN"/>
          </a:p>
        </p:txBody>
      </p:sp>
      <p:sp>
        <p:nvSpPr>
          <p:cNvPr id="3" name="Text Placeholder 2">
            <a:extLst>
              <a:ext uri="{FF2B5EF4-FFF2-40B4-BE49-F238E27FC236}">
                <a16:creationId xmlns:a16="http://schemas.microsoft.com/office/drawing/2014/main" id="{DCA62A5C-A3B0-31FA-7EBF-6E18C3ED808E}"/>
              </a:ext>
            </a:extLst>
          </p:cNvPr>
          <p:cNvSpPr>
            <a:spLocks noGrp="1"/>
          </p:cNvSpPr>
          <p:nvPr>
            <p:ph type="body" idx="1"/>
          </p:nvPr>
        </p:nvSpPr>
        <p:spPr>
          <a:xfrm>
            <a:off x="311700" y="5397190"/>
            <a:ext cx="8520600" cy="304799"/>
          </a:xfrm>
        </p:spPr>
        <p:txBody>
          <a:bodyPr/>
          <a:lstStyle/>
          <a:p>
            <a:endParaRPr lang="en-IN"/>
          </a:p>
        </p:txBody>
      </p:sp>
      <p:pic>
        <p:nvPicPr>
          <p:cNvPr id="5" name="Picture 4">
            <a:extLst>
              <a:ext uri="{FF2B5EF4-FFF2-40B4-BE49-F238E27FC236}">
                <a16:creationId xmlns:a16="http://schemas.microsoft.com/office/drawing/2014/main" id="{D4562CD4-AE1F-6E24-4B5D-47FF0033F49F}"/>
              </a:ext>
            </a:extLst>
          </p:cNvPr>
          <p:cNvPicPr>
            <a:picLocks noChangeAspect="1"/>
          </p:cNvPicPr>
          <p:nvPr/>
        </p:nvPicPr>
        <p:blipFill>
          <a:blip r:embed="rId2"/>
          <a:stretch>
            <a:fillRect/>
          </a:stretch>
        </p:blipFill>
        <p:spPr>
          <a:xfrm>
            <a:off x="5210729" y="1100255"/>
            <a:ext cx="4283210" cy="2267414"/>
          </a:xfrm>
          <a:prstGeom prst="rect">
            <a:avLst/>
          </a:prstGeom>
        </p:spPr>
      </p:pic>
    </p:spTree>
    <p:extLst>
      <p:ext uri="{BB962C8B-B14F-4D97-AF65-F5344CB8AC3E}">
        <p14:creationId xmlns:p14="http://schemas.microsoft.com/office/powerpoint/2010/main" val="19262769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3D426-B4A9-4C37-52A3-1EE7CA8B8731}"/>
              </a:ext>
            </a:extLst>
          </p:cNvPr>
          <p:cNvSpPr>
            <a:spLocks noGrp="1"/>
          </p:cNvSpPr>
          <p:nvPr>
            <p:ph type="title"/>
          </p:nvPr>
        </p:nvSpPr>
        <p:spPr>
          <a:xfrm>
            <a:off x="0" y="0"/>
            <a:ext cx="8832300" cy="5426927"/>
          </a:xfrm>
        </p:spPr>
        <p:txBody>
          <a:bodyPr/>
          <a:lstStyle/>
          <a:p>
            <a:r>
              <a:rPr lang="en-US"/>
              <a:t>                                 CHALLENGES</a:t>
            </a:r>
            <a:endParaRPr lang="en-IN"/>
          </a:p>
        </p:txBody>
      </p:sp>
      <p:sp>
        <p:nvSpPr>
          <p:cNvPr id="3" name="Text Placeholder 2">
            <a:extLst>
              <a:ext uri="{FF2B5EF4-FFF2-40B4-BE49-F238E27FC236}">
                <a16:creationId xmlns:a16="http://schemas.microsoft.com/office/drawing/2014/main" id="{741A9E5F-014A-2C08-4BD1-0D3DD512B5EA}"/>
              </a:ext>
            </a:extLst>
          </p:cNvPr>
          <p:cNvSpPr>
            <a:spLocks noGrp="1"/>
          </p:cNvSpPr>
          <p:nvPr>
            <p:ph type="body" idx="1"/>
          </p:nvPr>
        </p:nvSpPr>
        <p:spPr>
          <a:xfrm>
            <a:off x="311700" y="5962184"/>
            <a:ext cx="8520600" cy="104078"/>
          </a:xfrm>
        </p:spPr>
        <p:txBody>
          <a:bodyPr/>
          <a:lstStyle/>
          <a:p>
            <a:endParaRPr lang="en-IN"/>
          </a:p>
        </p:txBody>
      </p:sp>
      <p:sp>
        <p:nvSpPr>
          <p:cNvPr id="9" name="TextBox 8">
            <a:extLst>
              <a:ext uri="{FF2B5EF4-FFF2-40B4-BE49-F238E27FC236}">
                <a16:creationId xmlns:a16="http://schemas.microsoft.com/office/drawing/2014/main" id="{16EC8A9F-4B52-514D-952F-94DA5871FAB5}"/>
              </a:ext>
            </a:extLst>
          </p:cNvPr>
          <p:cNvSpPr txBox="1"/>
          <p:nvPr/>
        </p:nvSpPr>
        <p:spPr>
          <a:xfrm>
            <a:off x="226740" y="754742"/>
            <a:ext cx="4761571" cy="3539430"/>
          </a:xfrm>
          <a:prstGeom prst="rect">
            <a:avLst/>
          </a:prstGeom>
          <a:noFill/>
        </p:spPr>
        <p:txBody>
          <a:bodyPr wrap="square">
            <a:spAutoFit/>
          </a:bodyPr>
          <a:lstStyle/>
          <a:p>
            <a:r>
              <a:rPr lang="en-US" sz="1600">
                <a:solidFill>
                  <a:srgbClr val="0070C0"/>
                </a:solidFill>
              </a:rPr>
              <a:t> ● Selection of features was quite a challenge.</a:t>
            </a:r>
          </a:p>
          <a:p>
            <a:endParaRPr lang="en-US" sz="1600">
              <a:solidFill>
                <a:srgbClr val="0070C0"/>
              </a:solidFill>
            </a:endParaRPr>
          </a:p>
          <a:p>
            <a:r>
              <a:rPr lang="en-US" sz="1600">
                <a:solidFill>
                  <a:srgbClr val="0070C0"/>
                </a:solidFill>
              </a:rPr>
              <a:t>● For some of the variables like</a:t>
            </a:r>
          </a:p>
          <a:p>
            <a:r>
              <a:rPr lang="en-US" sz="1600">
                <a:solidFill>
                  <a:srgbClr val="0070C0"/>
                </a:solidFill>
              </a:rPr>
              <a:t> ‘Account length’, we have no idea about its relevance to Churn. </a:t>
            </a:r>
          </a:p>
          <a:p>
            <a:endParaRPr lang="en-US" sz="1600">
              <a:solidFill>
                <a:srgbClr val="0070C0"/>
              </a:solidFill>
            </a:endParaRPr>
          </a:p>
          <a:p>
            <a:r>
              <a:rPr lang="en-US" sz="1600">
                <a:solidFill>
                  <a:srgbClr val="0070C0"/>
                </a:solidFill>
              </a:rPr>
              <a:t>● We cannot consider all these variables as the exact reasons why customers left because they might leave for the better price offered by competitors or the bad economy at a certain time, etc.</a:t>
            </a:r>
          </a:p>
          <a:p>
            <a:endParaRPr lang="en-US" sz="1600">
              <a:solidFill>
                <a:srgbClr val="0070C0"/>
              </a:solidFill>
            </a:endParaRPr>
          </a:p>
          <a:p>
            <a:r>
              <a:rPr lang="en-US" sz="1600">
                <a:solidFill>
                  <a:srgbClr val="0070C0"/>
                </a:solidFill>
              </a:rPr>
              <a:t> ● Churn does not take into consideration the types of customers that are leaving – new vs old</a:t>
            </a:r>
            <a:endParaRPr lang="en-IN" sz="1600">
              <a:solidFill>
                <a:srgbClr val="0070C0"/>
              </a:solidFill>
            </a:endParaRPr>
          </a:p>
        </p:txBody>
      </p:sp>
      <p:pic>
        <p:nvPicPr>
          <p:cNvPr id="5" name="Picture 4">
            <a:extLst>
              <a:ext uri="{FF2B5EF4-FFF2-40B4-BE49-F238E27FC236}">
                <a16:creationId xmlns:a16="http://schemas.microsoft.com/office/drawing/2014/main" id="{BEF9C775-5CCA-A991-2A34-3FA1B9F8F825}"/>
              </a:ext>
            </a:extLst>
          </p:cNvPr>
          <p:cNvPicPr>
            <a:picLocks noChangeAspect="1"/>
          </p:cNvPicPr>
          <p:nvPr/>
        </p:nvPicPr>
        <p:blipFill>
          <a:blip r:embed="rId2"/>
          <a:stretch>
            <a:fillRect/>
          </a:stretch>
        </p:blipFill>
        <p:spPr>
          <a:xfrm>
            <a:off x="4849707" y="1265266"/>
            <a:ext cx="3669825" cy="2612968"/>
          </a:xfrm>
          <a:prstGeom prst="rect">
            <a:avLst/>
          </a:prstGeom>
        </p:spPr>
      </p:pic>
    </p:spTree>
    <p:extLst>
      <p:ext uri="{BB962C8B-B14F-4D97-AF65-F5344CB8AC3E}">
        <p14:creationId xmlns:p14="http://schemas.microsoft.com/office/powerpoint/2010/main" val="4768801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ADB8D-D139-81B9-1028-7BADDFA0A153}"/>
              </a:ext>
            </a:extLst>
          </p:cNvPr>
          <p:cNvSpPr>
            <a:spLocks noGrp="1"/>
          </p:cNvSpPr>
          <p:nvPr>
            <p:ph type="title"/>
          </p:nvPr>
        </p:nvSpPr>
        <p:spPr>
          <a:xfrm>
            <a:off x="452949" y="0"/>
            <a:ext cx="8520600" cy="5143500"/>
          </a:xfrm>
        </p:spPr>
        <p:txBody>
          <a:bodyPr/>
          <a:lstStyle/>
          <a:p>
            <a:br>
              <a:rPr lang="en-US"/>
            </a:br>
            <a:br>
              <a:rPr lang="en-IN"/>
            </a:br>
            <a:br>
              <a:rPr lang="en-IN"/>
            </a:br>
            <a:br>
              <a:rPr lang="en-IN"/>
            </a:br>
            <a:br>
              <a:rPr lang="en-IN"/>
            </a:br>
            <a:endParaRPr lang="en-IN"/>
          </a:p>
        </p:txBody>
      </p:sp>
      <p:sp>
        <p:nvSpPr>
          <p:cNvPr id="3" name="Text Placeholder 2">
            <a:extLst>
              <a:ext uri="{FF2B5EF4-FFF2-40B4-BE49-F238E27FC236}">
                <a16:creationId xmlns:a16="http://schemas.microsoft.com/office/drawing/2014/main" id="{C92776E3-BBDC-1DF7-6250-9069184EDBDD}"/>
              </a:ext>
            </a:extLst>
          </p:cNvPr>
          <p:cNvSpPr>
            <a:spLocks noGrp="1"/>
          </p:cNvSpPr>
          <p:nvPr>
            <p:ph type="body" idx="1"/>
          </p:nvPr>
        </p:nvSpPr>
        <p:spPr>
          <a:xfrm>
            <a:off x="311700" y="5872975"/>
            <a:ext cx="8520600" cy="379141"/>
          </a:xfrm>
        </p:spPr>
        <p:txBody>
          <a:bodyPr/>
          <a:lstStyle/>
          <a:p>
            <a:endParaRPr lang="en-IN"/>
          </a:p>
        </p:txBody>
      </p:sp>
      <p:pic>
        <p:nvPicPr>
          <p:cNvPr id="5" name="Picture 4">
            <a:extLst>
              <a:ext uri="{FF2B5EF4-FFF2-40B4-BE49-F238E27FC236}">
                <a16:creationId xmlns:a16="http://schemas.microsoft.com/office/drawing/2014/main" id="{0ABD2F52-4313-BC15-FD11-02D275ECF6AC}"/>
              </a:ext>
            </a:extLst>
          </p:cNvPr>
          <p:cNvPicPr>
            <a:picLocks noChangeAspect="1"/>
          </p:cNvPicPr>
          <p:nvPr/>
        </p:nvPicPr>
        <p:blipFill>
          <a:blip r:embed="rId2"/>
          <a:stretch>
            <a:fillRect/>
          </a:stretch>
        </p:blipFill>
        <p:spPr>
          <a:xfrm>
            <a:off x="0" y="0"/>
            <a:ext cx="9144000" cy="5143499"/>
          </a:xfrm>
          <a:prstGeom prst="rect">
            <a:avLst/>
          </a:prstGeom>
        </p:spPr>
      </p:pic>
    </p:spTree>
    <p:extLst>
      <p:ext uri="{BB962C8B-B14F-4D97-AF65-F5344CB8AC3E}">
        <p14:creationId xmlns:p14="http://schemas.microsoft.com/office/powerpoint/2010/main" val="2535998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ABD9C-6B08-FFDB-DE0C-112D9419ED51}"/>
              </a:ext>
            </a:extLst>
          </p:cNvPr>
          <p:cNvSpPr>
            <a:spLocks noGrp="1"/>
          </p:cNvSpPr>
          <p:nvPr>
            <p:ph type="title"/>
          </p:nvPr>
        </p:nvSpPr>
        <p:spPr/>
        <p:txBody>
          <a:bodyPr/>
          <a:lstStyle/>
          <a:p>
            <a:r>
              <a:rPr lang="en-US"/>
              <a:t>                                   CONTENT</a:t>
            </a:r>
            <a:endParaRPr lang="en-IN"/>
          </a:p>
        </p:txBody>
      </p:sp>
      <p:sp>
        <p:nvSpPr>
          <p:cNvPr id="3" name="Text Placeholder 2">
            <a:extLst>
              <a:ext uri="{FF2B5EF4-FFF2-40B4-BE49-F238E27FC236}">
                <a16:creationId xmlns:a16="http://schemas.microsoft.com/office/drawing/2014/main" id="{2FA4CD69-CD1E-495F-C95E-6994DC68BA99}"/>
              </a:ext>
            </a:extLst>
          </p:cNvPr>
          <p:cNvSpPr>
            <a:spLocks noGrp="1"/>
          </p:cNvSpPr>
          <p:nvPr>
            <p:ph type="body" idx="1"/>
          </p:nvPr>
        </p:nvSpPr>
        <p:spPr>
          <a:xfrm>
            <a:off x="311700" y="1152474"/>
            <a:ext cx="8520600" cy="3991025"/>
          </a:xfrm>
        </p:spPr>
        <p:txBody>
          <a:bodyPr/>
          <a:lstStyle/>
          <a:p>
            <a:pPr marL="914400" marR="0" lvl="0" indent="-127000" algn="l" rtl="0">
              <a:lnSpc>
                <a:spcPct val="150000"/>
              </a:lnSpc>
              <a:spcBef>
                <a:spcPts val="0"/>
              </a:spcBef>
              <a:spcAft>
                <a:spcPts val="0"/>
              </a:spcAft>
              <a:buClr>
                <a:srgbClr val="000000"/>
              </a:buClr>
              <a:buSzPts val="2000"/>
              <a:buFont typeface="Montserrat"/>
              <a:buChar char="❖"/>
            </a:pPr>
            <a:r>
              <a:rPr lang="en-US" sz="1800" b="1" i="0" u="none" strike="noStrike" cap="none">
                <a:solidFill>
                  <a:srgbClr val="002060"/>
                </a:solidFill>
                <a:latin typeface="Montserrat"/>
                <a:ea typeface="Montserrat"/>
                <a:cs typeface="Montserrat"/>
                <a:sym typeface="Montserrat"/>
              </a:rPr>
              <a:t>Business Problem Understanding</a:t>
            </a:r>
          </a:p>
          <a:p>
            <a:pPr marL="914400" marR="0" lvl="0" indent="-127000" algn="l" rtl="0">
              <a:lnSpc>
                <a:spcPct val="150000"/>
              </a:lnSpc>
              <a:spcBef>
                <a:spcPts val="0"/>
              </a:spcBef>
              <a:spcAft>
                <a:spcPts val="0"/>
              </a:spcAft>
              <a:buClr>
                <a:srgbClr val="000000"/>
              </a:buClr>
              <a:buSzPts val="2000"/>
              <a:buFont typeface="Montserrat"/>
              <a:buChar char="❖"/>
            </a:pPr>
            <a:r>
              <a:rPr lang="en-US" sz="1800" b="1" i="0" u="none" strike="noStrike" cap="none">
                <a:solidFill>
                  <a:srgbClr val="002060"/>
                </a:solidFill>
                <a:latin typeface="Montserrat"/>
                <a:ea typeface="Montserrat"/>
                <a:cs typeface="Montserrat"/>
                <a:sym typeface="Montserrat"/>
              </a:rPr>
              <a:t>Objective</a:t>
            </a:r>
            <a:endParaRPr lang="en-US" sz="1200" b="0" i="0" u="none" strike="noStrike" cap="none">
              <a:solidFill>
                <a:srgbClr val="000000"/>
              </a:solidFill>
              <a:latin typeface="Montserrat"/>
              <a:ea typeface="Montserrat"/>
              <a:cs typeface="Montserrat"/>
              <a:sym typeface="Montserrat"/>
            </a:endParaRPr>
          </a:p>
          <a:p>
            <a:pPr marL="914400" marR="0" lvl="0" indent="-127000" algn="l" rtl="0">
              <a:lnSpc>
                <a:spcPct val="150000"/>
              </a:lnSpc>
              <a:spcBef>
                <a:spcPts val="0"/>
              </a:spcBef>
              <a:spcAft>
                <a:spcPts val="0"/>
              </a:spcAft>
              <a:buClr>
                <a:srgbClr val="000000"/>
              </a:buClr>
              <a:buSzPts val="2000"/>
              <a:buFont typeface="Montserrat"/>
              <a:buChar char="❖"/>
            </a:pPr>
            <a:r>
              <a:rPr lang="en-US" sz="1800" b="1" i="0" u="none" strike="noStrike" cap="none">
                <a:solidFill>
                  <a:srgbClr val="002060"/>
                </a:solidFill>
                <a:latin typeface="Montserrat"/>
                <a:ea typeface="Montserrat"/>
                <a:cs typeface="Montserrat"/>
                <a:sym typeface="Montserrat"/>
              </a:rPr>
              <a:t>Data Summary</a:t>
            </a:r>
            <a:endParaRPr lang="en-US" sz="1200" b="0" i="0" u="none" strike="noStrike" cap="none">
              <a:solidFill>
                <a:srgbClr val="000000"/>
              </a:solidFill>
              <a:latin typeface="Montserrat"/>
              <a:ea typeface="Montserrat"/>
              <a:cs typeface="Montserrat"/>
              <a:sym typeface="Montserrat"/>
            </a:endParaRPr>
          </a:p>
          <a:p>
            <a:pPr marL="914400" marR="0" lvl="0" indent="-127000" algn="l" rtl="0">
              <a:lnSpc>
                <a:spcPct val="150000"/>
              </a:lnSpc>
              <a:spcBef>
                <a:spcPts val="0"/>
              </a:spcBef>
              <a:spcAft>
                <a:spcPts val="0"/>
              </a:spcAft>
              <a:buClr>
                <a:srgbClr val="000000"/>
              </a:buClr>
              <a:buSzPts val="2000"/>
              <a:buFont typeface="Montserrat"/>
              <a:buChar char="❖"/>
            </a:pPr>
            <a:r>
              <a:rPr lang="en-US" sz="1800" b="1" i="0" u="none" strike="noStrike" cap="none">
                <a:solidFill>
                  <a:srgbClr val="002060"/>
                </a:solidFill>
                <a:latin typeface="Montserrat"/>
                <a:ea typeface="Montserrat"/>
                <a:cs typeface="Montserrat"/>
                <a:sym typeface="Montserrat"/>
              </a:rPr>
              <a:t>Exploratory Data Analysis</a:t>
            </a:r>
            <a:endParaRPr lang="en-US" sz="1200" b="0" i="0" u="none" strike="noStrike" cap="none">
              <a:solidFill>
                <a:srgbClr val="000000"/>
              </a:solidFill>
              <a:latin typeface="Montserrat"/>
              <a:ea typeface="Montserrat"/>
              <a:cs typeface="Montserrat"/>
              <a:sym typeface="Montserrat"/>
            </a:endParaRPr>
          </a:p>
          <a:p>
            <a:pPr marL="914400" marR="0" lvl="0" indent="-127000" algn="l" rtl="0">
              <a:lnSpc>
                <a:spcPct val="150000"/>
              </a:lnSpc>
              <a:spcBef>
                <a:spcPts val="0"/>
              </a:spcBef>
              <a:spcAft>
                <a:spcPts val="0"/>
              </a:spcAft>
              <a:buClr>
                <a:srgbClr val="000000"/>
              </a:buClr>
              <a:buSzPts val="2000"/>
              <a:buFont typeface="Montserrat"/>
              <a:buChar char="❖"/>
            </a:pPr>
            <a:r>
              <a:rPr lang="en-US" sz="1800" b="1" i="0" u="none" strike="noStrike" cap="none">
                <a:solidFill>
                  <a:srgbClr val="002060"/>
                </a:solidFill>
                <a:latin typeface="Montserrat"/>
                <a:ea typeface="Montserrat"/>
                <a:cs typeface="Montserrat"/>
                <a:sym typeface="Montserrat"/>
              </a:rPr>
              <a:t>Challenges</a:t>
            </a:r>
            <a:endParaRPr lang="en-US" sz="1200" b="0" i="0" u="none" strike="noStrike" cap="none">
              <a:solidFill>
                <a:srgbClr val="000000"/>
              </a:solidFill>
              <a:latin typeface="Montserrat"/>
              <a:ea typeface="Montserrat"/>
              <a:cs typeface="Montserrat"/>
              <a:sym typeface="Montserrat"/>
            </a:endParaRPr>
          </a:p>
          <a:p>
            <a:pPr marL="914400" marR="0" lvl="0" indent="-127000" algn="l" rtl="0">
              <a:lnSpc>
                <a:spcPct val="150000"/>
              </a:lnSpc>
              <a:spcBef>
                <a:spcPts val="0"/>
              </a:spcBef>
              <a:spcAft>
                <a:spcPts val="0"/>
              </a:spcAft>
              <a:buClr>
                <a:srgbClr val="000000"/>
              </a:buClr>
              <a:buSzPts val="2000"/>
              <a:buFont typeface="Montserrat"/>
              <a:buChar char="❖"/>
            </a:pPr>
            <a:r>
              <a:rPr lang="en-US" sz="1800" b="1" i="0" u="none" strike="noStrike" cap="none">
                <a:solidFill>
                  <a:srgbClr val="002060"/>
                </a:solidFill>
                <a:latin typeface="Montserrat"/>
                <a:ea typeface="Montserrat"/>
                <a:cs typeface="Montserrat"/>
                <a:sym typeface="Montserrat"/>
              </a:rPr>
              <a:t>Recommendation</a:t>
            </a:r>
            <a:endParaRPr lang="en-US" sz="1200" b="0" i="0" u="none" strike="noStrike" cap="none">
              <a:solidFill>
                <a:srgbClr val="000000"/>
              </a:solidFill>
              <a:latin typeface="Montserrat"/>
              <a:ea typeface="Montserrat"/>
              <a:cs typeface="Montserrat"/>
              <a:sym typeface="Montserrat"/>
            </a:endParaRPr>
          </a:p>
          <a:p>
            <a:pPr marL="914400" marR="0" lvl="0" indent="-127000" algn="l" rtl="0">
              <a:lnSpc>
                <a:spcPct val="150000"/>
              </a:lnSpc>
              <a:spcBef>
                <a:spcPts val="0"/>
              </a:spcBef>
              <a:spcAft>
                <a:spcPts val="0"/>
              </a:spcAft>
              <a:buClr>
                <a:srgbClr val="000000"/>
              </a:buClr>
              <a:buSzPts val="2000"/>
              <a:buFont typeface="Montserrat"/>
              <a:buChar char="❖"/>
            </a:pPr>
            <a:r>
              <a:rPr lang="en-US" sz="1800" b="1" i="0" u="none" strike="noStrike" cap="none">
                <a:solidFill>
                  <a:srgbClr val="002060"/>
                </a:solidFill>
                <a:latin typeface="Montserrat"/>
                <a:ea typeface="Montserrat"/>
                <a:cs typeface="Montserrat"/>
                <a:sym typeface="Montserrat"/>
              </a:rPr>
              <a:t>Conclusion</a:t>
            </a:r>
            <a:endParaRPr lang="en-US" sz="1200" b="0" i="0" u="none" strike="noStrike" cap="none">
              <a:solidFill>
                <a:srgbClr val="000000"/>
              </a:solidFill>
              <a:latin typeface="Montserrat"/>
              <a:ea typeface="Montserrat"/>
              <a:cs typeface="Montserrat"/>
              <a:sym typeface="Montserrat"/>
            </a:endParaRPr>
          </a:p>
          <a:p>
            <a:pPr marL="914400" marR="0" lvl="0" indent="-127000" algn="l" rtl="0">
              <a:lnSpc>
                <a:spcPct val="150000"/>
              </a:lnSpc>
              <a:spcBef>
                <a:spcPts val="0"/>
              </a:spcBef>
              <a:spcAft>
                <a:spcPts val="0"/>
              </a:spcAft>
              <a:buClr>
                <a:srgbClr val="000000"/>
              </a:buClr>
              <a:buSzPts val="2000"/>
              <a:buFont typeface="Montserrat"/>
              <a:buChar char="❖"/>
            </a:pPr>
            <a:r>
              <a:rPr lang="en-US" sz="1800" b="1" i="0" u="none" strike="noStrike" cap="none">
                <a:solidFill>
                  <a:srgbClr val="002060"/>
                </a:solidFill>
                <a:latin typeface="Montserrat"/>
                <a:ea typeface="Montserrat"/>
                <a:cs typeface="Montserrat"/>
                <a:sym typeface="Montserrat"/>
              </a:rPr>
              <a:t>Q &amp; A</a:t>
            </a:r>
            <a:endParaRPr lang="en-US" sz="1200" b="0" i="0" u="none" strike="noStrike" cap="none">
              <a:solidFill>
                <a:srgbClr val="000000"/>
              </a:solidFill>
              <a:latin typeface="Montserrat"/>
              <a:ea typeface="Montserrat"/>
              <a:cs typeface="Montserrat"/>
              <a:sym typeface="Montserrat"/>
            </a:endParaRPr>
          </a:p>
          <a:p>
            <a:endParaRPr lang="en-IN"/>
          </a:p>
        </p:txBody>
      </p:sp>
    </p:spTree>
    <p:extLst>
      <p:ext uri="{BB962C8B-B14F-4D97-AF65-F5344CB8AC3E}">
        <p14:creationId xmlns:p14="http://schemas.microsoft.com/office/powerpoint/2010/main" val="3069947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E0CC2-F5EE-9415-CAB2-1C43706681F3}"/>
              </a:ext>
            </a:extLst>
          </p:cNvPr>
          <p:cNvSpPr>
            <a:spLocks noGrp="1"/>
          </p:cNvSpPr>
          <p:nvPr>
            <p:ph type="title"/>
          </p:nvPr>
        </p:nvSpPr>
        <p:spPr/>
        <p:txBody>
          <a:bodyPr/>
          <a:lstStyle/>
          <a:p>
            <a:r>
              <a:rPr lang="en-US"/>
              <a:t>     BUSINESS  PROBLEM  UNDERSTANDING</a:t>
            </a:r>
          </a:p>
        </p:txBody>
      </p:sp>
      <p:sp>
        <p:nvSpPr>
          <p:cNvPr id="3" name="Text Placeholder 2">
            <a:extLst>
              <a:ext uri="{FF2B5EF4-FFF2-40B4-BE49-F238E27FC236}">
                <a16:creationId xmlns:a16="http://schemas.microsoft.com/office/drawing/2014/main" id="{DD2C2025-F290-1B39-716B-4327AE5ACF83}"/>
              </a:ext>
            </a:extLst>
          </p:cNvPr>
          <p:cNvSpPr>
            <a:spLocks noGrp="1"/>
          </p:cNvSpPr>
          <p:nvPr>
            <p:ph type="body" idx="1"/>
          </p:nvPr>
        </p:nvSpPr>
        <p:spPr>
          <a:xfrm>
            <a:off x="0" y="1152474"/>
            <a:ext cx="8832300" cy="3991026"/>
          </a:xfrm>
        </p:spPr>
        <p:txBody>
          <a:bodyPr/>
          <a:lstStyle/>
          <a:p>
            <a:r>
              <a:rPr lang="en-US" b="0" i="0">
                <a:solidFill>
                  <a:srgbClr val="24292F"/>
                </a:solidFill>
                <a:effectLst/>
                <a:latin typeface="-apple-system"/>
              </a:rPr>
              <a:t>* In the telecom industry, customers are able to choose from multiple service providers and actively switch from one operator to another. In this highly competitive market, the telecommunications industry experiences an average of 15-25% annual churn rate. Given the fact that it costs 5-10 times more to acquire a new customer than to retain an existing one, customer retention has now become even more important than customer acquisition</a:t>
            </a:r>
          </a:p>
          <a:p>
            <a:endParaRPr lang="en-US">
              <a:solidFill>
                <a:srgbClr val="24292F"/>
              </a:solidFill>
              <a:latin typeface="-apple-system"/>
            </a:endParaRPr>
          </a:p>
          <a:p>
            <a:r>
              <a:rPr lang="en-US">
                <a:solidFill>
                  <a:srgbClr val="24292F"/>
                </a:solidFill>
                <a:latin typeface="-apple-system"/>
              </a:rPr>
              <a:t>*</a:t>
            </a:r>
            <a:r>
              <a:rPr lang="en-US" b="0" i="0">
                <a:solidFill>
                  <a:srgbClr val="24292F"/>
                </a:solidFill>
                <a:effectLst/>
                <a:latin typeface="-apple-system"/>
              </a:rPr>
              <a:t>To reduce customer churn, telecom companies need to predict which customers are at high risk of churn retaining high profitable customers is the number one business goal.</a:t>
            </a:r>
            <a:endParaRPr lang="en-US"/>
          </a:p>
        </p:txBody>
      </p:sp>
    </p:spTree>
    <p:extLst>
      <p:ext uri="{BB962C8B-B14F-4D97-AF65-F5344CB8AC3E}">
        <p14:creationId xmlns:p14="http://schemas.microsoft.com/office/powerpoint/2010/main" val="2597975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069F1-4BE7-343E-8060-209E04F3103E}"/>
              </a:ext>
            </a:extLst>
          </p:cNvPr>
          <p:cNvSpPr>
            <a:spLocks noGrp="1"/>
          </p:cNvSpPr>
          <p:nvPr>
            <p:ph type="title"/>
          </p:nvPr>
        </p:nvSpPr>
        <p:spPr>
          <a:xfrm>
            <a:off x="0" y="0"/>
            <a:ext cx="9144000" cy="5143500"/>
          </a:xfrm>
        </p:spPr>
        <p:txBody>
          <a:bodyPr/>
          <a:lstStyle/>
          <a:p>
            <a:r>
              <a:rPr lang="en-US"/>
              <a:t>                                   OBJECTIVE</a:t>
            </a:r>
            <a:br>
              <a:rPr lang="en-US"/>
            </a:br>
            <a:br>
              <a:rPr lang="en-US"/>
            </a:br>
            <a:r>
              <a:rPr lang="en-US">
                <a:solidFill>
                  <a:schemeClr val="accent2"/>
                </a:solidFill>
              </a:rPr>
              <a:t>*</a:t>
            </a:r>
            <a:r>
              <a:rPr lang="en-US" sz="1800" b="1" i="0">
                <a:solidFill>
                  <a:srgbClr val="111111"/>
                </a:solidFill>
                <a:effectLst/>
                <a:latin typeface="Roboto" panose="020B0604020202020204" pitchFamily="2" charset="0"/>
              </a:rPr>
              <a:t> Identifying customers who are probably to cancel a subscription to a service</a:t>
            </a:r>
            <a:r>
              <a:rPr lang="en-US" sz="1800" b="0" i="0">
                <a:solidFill>
                  <a:srgbClr val="111111"/>
                </a:solidFill>
                <a:effectLst/>
                <a:latin typeface="Roboto" panose="020B0604020202020204" pitchFamily="2" charset="0"/>
              </a:rPr>
              <a:t>. Telecommunication companies now focus on to have a more extensive customer base; therefore, retaining existing customers becomes a considerable challenge.</a:t>
            </a:r>
            <a:br>
              <a:rPr lang="en-US" sz="1800" b="0" i="0">
                <a:solidFill>
                  <a:srgbClr val="111111"/>
                </a:solidFill>
                <a:effectLst/>
                <a:latin typeface="Roboto" panose="020B0604020202020204" pitchFamily="2" charset="0"/>
              </a:rPr>
            </a:br>
            <a:br>
              <a:rPr lang="en-US">
                <a:solidFill>
                  <a:schemeClr val="accent2"/>
                </a:solidFill>
              </a:rPr>
            </a:br>
            <a:r>
              <a:rPr lang="en-US">
                <a:solidFill>
                  <a:schemeClr val="accent2"/>
                </a:solidFill>
              </a:rPr>
              <a:t>* </a:t>
            </a:r>
            <a:r>
              <a:rPr lang="en-US" sz="2400">
                <a:solidFill>
                  <a:schemeClr val="accent2"/>
                </a:solidFill>
              </a:rPr>
              <a:t>H</a:t>
            </a:r>
            <a:r>
              <a:rPr lang="en-US" sz="1800">
                <a:solidFill>
                  <a:schemeClr val="accent2"/>
                </a:solidFill>
                <a:latin typeface="Arial" panose="020B0604020202020204" pitchFamily="34" charset="0"/>
                <a:cs typeface="Arial" panose="020B0604020202020204" pitchFamily="34" charset="0"/>
              </a:rPr>
              <a:t>ighlighting the main variable/factors influencing customer churn.</a:t>
            </a:r>
            <a:br>
              <a:rPr lang="en-US" sz="1800">
                <a:solidFill>
                  <a:schemeClr val="accent2"/>
                </a:solidFill>
                <a:latin typeface="Arial" panose="020B0604020202020204" pitchFamily="34" charset="0"/>
                <a:cs typeface="Arial" panose="020B0604020202020204" pitchFamily="34" charset="0"/>
              </a:rPr>
            </a:br>
            <a:br>
              <a:rPr lang="en-US" sz="1800">
                <a:solidFill>
                  <a:schemeClr val="accent2"/>
                </a:solidFill>
                <a:latin typeface="Arial" panose="020B0604020202020204" pitchFamily="34" charset="0"/>
                <a:cs typeface="Arial" panose="020B0604020202020204" pitchFamily="34" charset="0"/>
              </a:rPr>
            </a:br>
            <a:r>
              <a:rPr lang="en-US" sz="1800">
                <a:solidFill>
                  <a:schemeClr val="accent2"/>
                </a:solidFill>
                <a:latin typeface="Arial" panose="020B0604020202020204" pitchFamily="34" charset="0"/>
                <a:cs typeface="Arial" panose="020B0604020202020204" pitchFamily="34" charset="0"/>
              </a:rPr>
              <a:t>*  </a:t>
            </a:r>
            <a:r>
              <a:rPr lang="en-US" sz="2400">
                <a:solidFill>
                  <a:schemeClr val="accent2"/>
                </a:solidFill>
                <a:latin typeface="Arial" panose="020B0604020202020204" pitchFamily="34" charset="0"/>
                <a:cs typeface="Arial" panose="020B0604020202020204" pitchFamily="34" charset="0"/>
              </a:rPr>
              <a:t>M</a:t>
            </a:r>
            <a:r>
              <a:rPr lang="en-US" sz="1800">
                <a:solidFill>
                  <a:schemeClr val="accent2"/>
                </a:solidFill>
                <a:latin typeface="Arial" panose="020B0604020202020204" pitchFamily="34" charset="0"/>
                <a:cs typeface="Arial" panose="020B0604020202020204" pitchFamily="34" charset="0"/>
              </a:rPr>
              <a:t>inimize customer churn by identifying key cause of problem.</a:t>
            </a:r>
            <a:br>
              <a:rPr lang="en-US" sz="1800">
                <a:solidFill>
                  <a:schemeClr val="accent2"/>
                </a:solidFill>
                <a:latin typeface="Arial" panose="020B0604020202020204" pitchFamily="34" charset="0"/>
                <a:cs typeface="Arial" panose="020B0604020202020204" pitchFamily="34" charset="0"/>
              </a:rPr>
            </a:br>
            <a:br>
              <a:rPr lang="en-US" sz="1800">
                <a:solidFill>
                  <a:schemeClr val="accent2"/>
                </a:solidFill>
                <a:latin typeface="Arial" panose="020B0604020202020204" pitchFamily="34" charset="0"/>
                <a:cs typeface="Arial" panose="020B0604020202020204" pitchFamily="34" charset="0"/>
              </a:rPr>
            </a:br>
            <a:r>
              <a:rPr lang="en-US" sz="1800">
                <a:solidFill>
                  <a:schemeClr val="accent2"/>
                </a:solidFill>
                <a:latin typeface="Arial" panose="020B0604020202020204" pitchFamily="34" charset="0"/>
                <a:cs typeface="Arial" panose="020B0604020202020204" pitchFamily="34" charset="0"/>
              </a:rPr>
              <a:t>*  </a:t>
            </a:r>
            <a:r>
              <a:rPr lang="en-US" sz="2400">
                <a:solidFill>
                  <a:schemeClr val="accent2"/>
                </a:solidFill>
                <a:latin typeface="Arial" panose="020B0604020202020204" pitchFamily="34" charset="0"/>
                <a:cs typeface="Arial" panose="020B0604020202020204" pitchFamily="34" charset="0"/>
              </a:rPr>
              <a:t>M</a:t>
            </a:r>
            <a:r>
              <a:rPr lang="en-US" sz="1800">
                <a:solidFill>
                  <a:schemeClr val="accent2"/>
                </a:solidFill>
                <a:latin typeface="Arial" panose="020B0604020202020204" pitchFamily="34" charset="0"/>
                <a:cs typeface="Arial" panose="020B0604020202020204" pitchFamily="34" charset="0"/>
              </a:rPr>
              <a:t>aximize the company’s profit by retaining customer. </a:t>
            </a:r>
            <a:br>
              <a:rPr lang="en-US" sz="1800">
                <a:solidFill>
                  <a:schemeClr val="accent2"/>
                </a:solidFill>
                <a:latin typeface="Arial" panose="020B0604020202020204" pitchFamily="34" charset="0"/>
                <a:cs typeface="Arial" panose="020B0604020202020204" pitchFamily="34" charset="0"/>
              </a:rPr>
            </a:br>
            <a:br>
              <a:rPr lang="en-US" sz="1800">
                <a:solidFill>
                  <a:schemeClr val="accent2"/>
                </a:solidFill>
                <a:latin typeface="Arial" panose="020B0604020202020204" pitchFamily="34" charset="0"/>
                <a:cs typeface="Arial" panose="020B0604020202020204" pitchFamily="34" charset="0"/>
              </a:rPr>
            </a:br>
            <a:endParaRPr lang="en-IN" sz="2400"/>
          </a:p>
        </p:txBody>
      </p:sp>
      <p:sp>
        <p:nvSpPr>
          <p:cNvPr id="5" name="Text Placeholder 4">
            <a:extLst>
              <a:ext uri="{FF2B5EF4-FFF2-40B4-BE49-F238E27FC236}">
                <a16:creationId xmlns:a16="http://schemas.microsoft.com/office/drawing/2014/main" id="{EE1F34B0-A30B-C8E0-B530-3138C125E928}"/>
              </a:ext>
            </a:extLst>
          </p:cNvPr>
          <p:cNvSpPr>
            <a:spLocks noGrp="1"/>
          </p:cNvSpPr>
          <p:nvPr>
            <p:ph type="body" idx="1"/>
          </p:nvPr>
        </p:nvSpPr>
        <p:spPr>
          <a:xfrm>
            <a:off x="311700" y="4523155"/>
            <a:ext cx="8520600" cy="45719"/>
          </a:xfrm>
        </p:spPr>
        <p:txBody>
          <a:bodyPr/>
          <a:lstStyle/>
          <a:p>
            <a:r>
              <a:rPr lang="en-US"/>
              <a:t>CSSSSAASDDDDDDA</a:t>
            </a:r>
            <a:endParaRPr lang="en-IN"/>
          </a:p>
        </p:txBody>
      </p:sp>
    </p:spTree>
    <p:extLst>
      <p:ext uri="{BB962C8B-B14F-4D97-AF65-F5344CB8AC3E}">
        <p14:creationId xmlns:p14="http://schemas.microsoft.com/office/powerpoint/2010/main" val="3205306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36513-26B1-2F9B-9382-825B70946849}"/>
              </a:ext>
            </a:extLst>
          </p:cNvPr>
          <p:cNvSpPr>
            <a:spLocks noGrp="1"/>
          </p:cNvSpPr>
          <p:nvPr>
            <p:ph type="title"/>
          </p:nvPr>
        </p:nvSpPr>
        <p:spPr>
          <a:xfrm>
            <a:off x="0" y="0"/>
            <a:ext cx="9144000" cy="5143500"/>
          </a:xfrm>
        </p:spPr>
        <p:txBody>
          <a:bodyPr/>
          <a:lstStyle/>
          <a:p>
            <a:r>
              <a:rPr lang="en-US"/>
              <a:t>                      DATA SET DESCRIPTION</a:t>
            </a:r>
            <a:br>
              <a:rPr lang="en-US"/>
            </a:br>
            <a:r>
              <a:rPr lang="en-US"/>
              <a:t>                                                                                             </a:t>
            </a:r>
            <a:br>
              <a:rPr lang="en-US"/>
            </a:br>
            <a:r>
              <a:rPr lang="en-US"/>
              <a:t>                                                          </a:t>
            </a:r>
            <a:br>
              <a:rPr lang="en-US"/>
            </a:br>
            <a:r>
              <a:rPr lang="en-US"/>
              <a:t>                                                                               </a:t>
            </a:r>
            <a:br>
              <a:rPr lang="en-US"/>
            </a:br>
            <a:r>
              <a:rPr lang="en-US"/>
              <a:t>                                                    </a:t>
            </a:r>
            <a:r>
              <a:rPr lang="en-US" sz="1800"/>
              <a:t> </a:t>
            </a:r>
            <a:r>
              <a:rPr lang="en-US" sz="1800">
                <a:solidFill>
                  <a:schemeClr val="bg1">
                    <a:lumMod val="60000"/>
                    <a:lumOff val="40000"/>
                  </a:schemeClr>
                </a:solidFill>
              </a:rPr>
              <a:t>*There are a total of </a:t>
            </a:r>
            <a:r>
              <a:rPr lang="en-US" sz="1800">
                <a:solidFill>
                  <a:schemeClr val="accent5"/>
                </a:solidFill>
              </a:rPr>
              <a:t>3333</a:t>
            </a:r>
            <a:r>
              <a:rPr lang="en-US" sz="1800">
                <a:solidFill>
                  <a:schemeClr val="bg1">
                    <a:lumMod val="60000"/>
                    <a:lumOff val="40000"/>
                  </a:schemeClr>
                </a:solidFill>
              </a:rPr>
              <a:t> number of</a:t>
            </a:r>
            <a:br>
              <a:rPr lang="en-US" sz="1800">
                <a:solidFill>
                  <a:schemeClr val="bg1">
                    <a:lumMod val="60000"/>
                    <a:lumOff val="40000"/>
                  </a:schemeClr>
                </a:solidFill>
              </a:rPr>
            </a:br>
            <a:r>
              <a:rPr lang="en-US" sz="1800">
                <a:solidFill>
                  <a:schemeClr val="bg1">
                    <a:lumMod val="60000"/>
                    <a:lumOff val="40000"/>
                  </a:schemeClr>
                </a:solidFill>
              </a:rPr>
              <a:t>                                                                                    rows  present  in  the data set. </a:t>
            </a:r>
            <a:br>
              <a:rPr lang="en-US" sz="1800">
                <a:solidFill>
                  <a:schemeClr val="bg1">
                    <a:lumMod val="60000"/>
                    <a:lumOff val="40000"/>
                  </a:schemeClr>
                </a:solidFill>
              </a:rPr>
            </a:br>
            <a:r>
              <a:rPr lang="en-US" sz="1800">
                <a:solidFill>
                  <a:schemeClr val="bg1">
                    <a:lumMod val="60000"/>
                    <a:lumOff val="40000"/>
                  </a:schemeClr>
                </a:solidFill>
              </a:rPr>
              <a:t>                                                                                                                                          </a:t>
            </a:r>
            <a:br>
              <a:rPr lang="en-US" sz="1800">
                <a:solidFill>
                  <a:schemeClr val="bg1">
                    <a:lumMod val="60000"/>
                    <a:lumOff val="40000"/>
                  </a:schemeClr>
                </a:solidFill>
              </a:rPr>
            </a:br>
            <a:r>
              <a:rPr lang="en-US" sz="1800">
                <a:solidFill>
                  <a:schemeClr val="bg1">
                    <a:lumMod val="60000"/>
                    <a:lumOff val="40000"/>
                  </a:schemeClr>
                </a:solidFill>
              </a:rPr>
              <a:t>                                                                                   *The total  number of columns </a:t>
            </a:r>
            <a:br>
              <a:rPr lang="en-US" sz="1800">
                <a:solidFill>
                  <a:schemeClr val="bg1">
                    <a:lumMod val="60000"/>
                    <a:lumOff val="40000"/>
                  </a:schemeClr>
                </a:solidFill>
              </a:rPr>
            </a:br>
            <a:r>
              <a:rPr lang="en-US" sz="1800">
                <a:solidFill>
                  <a:schemeClr val="bg1">
                    <a:lumMod val="60000"/>
                    <a:lumOff val="40000"/>
                  </a:schemeClr>
                </a:solidFill>
              </a:rPr>
              <a:t>                                                                                        present is </a:t>
            </a:r>
            <a:r>
              <a:rPr lang="en-US" sz="1800">
                <a:solidFill>
                  <a:schemeClr val="accent5"/>
                </a:solidFill>
              </a:rPr>
              <a:t>20.   </a:t>
            </a:r>
            <a:br>
              <a:rPr lang="en-US" sz="1800">
                <a:solidFill>
                  <a:schemeClr val="accent5"/>
                </a:solidFill>
              </a:rPr>
            </a:br>
            <a:br>
              <a:rPr lang="en-US" sz="1800">
                <a:solidFill>
                  <a:schemeClr val="bg1">
                    <a:lumMod val="60000"/>
                    <a:lumOff val="40000"/>
                  </a:schemeClr>
                </a:solidFill>
              </a:rPr>
            </a:br>
            <a:br>
              <a:rPr lang="en-US" sz="1800">
                <a:solidFill>
                  <a:schemeClr val="bg1">
                    <a:lumMod val="60000"/>
                    <a:lumOff val="40000"/>
                  </a:schemeClr>
                </a:solidFill>
              </a:rPr>
            </a:br>
            <a:r>
              <a:rPr lang="en-US" sz="1800">
                <a:solidFill>
                  <a:schemeClr val="bg1">
                    <a:lumMod val="60000"/>
                    <a:lumOff val="40000"/>
                  </a:schemeClr>
                </a:solidFill>
              </a:rPr>
              <a:t>                                                                                  *There are </a:t>
            </a:r>
            <a:r>
              <a:rPr lang="en-US" sz="1800">
                <a:solidFill>
                  <a:schemeClr val="accent5"/>
                </a:solidFill>
              </a:rPr>
              <a:t>no </a:t>
            </a:r>
            <a:r>
              <a:rPr lang="en-US" sz="1800">
                <a:solidFill>
                  <a:schemeClr val="bg1">
                    <a:lumMod val="60000"/>
                    <a:lumOff val="40000"/>
                  </a:schemeClr>
                </a:solidFill>
              </a:rPr>
              <a:t>missing values.      </a:t>
            </a:r>
            <a:endParaRPr lang="en-IN">
              <a:solidFill>
                <a:schemeClr val="bg1">
                  <a:lumMod val="60000"/>
                  <a:lumOff val="40000"/>
                </a:schemeClr>
              </a:solidFill>
            </a:endParaRPr>
          </a:p>
        </p:txBody>
      </p:sp>
      <p:sp>
        <p:nvSpPr>
          <p:cNvPr id="3" name="Text Placeholder 2">
            <a:extLst>
              <a:ext uri="{FF2B5EF4-FFF2-40B4-BE49-F238E27FC236}">
                <a16:creationId xmlns:a16="http://schemas.microsoft.com/office/drawing/2014/main" id="{681D8F1F-EC6C-435E-D69E-E9BB6718754E}"/>
              </a:ext>
            </a:extLst>
          </p:cNvPr>
          <p:cNvSpPr>
            <a:spLocks noGrp="1"/>
          </p:cNvSpPr>
          <p:nvPr>
            <p:ph type="body" idx="1"/>
          </p:nvPr>
        </p:nvSpPr>
        <p:spPr>
          <a:xfrm flipV="1">
            <a:off x="311700" y="5493834"/>
            <a:ext cx="8520600" cy="304800"/>
          </a:xfrm>
        </p:spPr>
        <p:txBody>
          <a:bodyPr/>
          <a:lstStyle/>
          <a:p>
            <a:endParaRPr lang="en-IN"/>
          </a:p>
        </p:txBody>
      </p:sp>
      <p:pic>
        <p:nvPicPr>
          <p:cNvPr id="5" name="Picture 4">
            <a:extLst>
              <a:ext uri="{FF2B5EF4-FFF2-40B4-BE49-F238E27FC236}">
                <a16:creationId xmlns:a16="http://schemas.microsoft.com/office/drawing/2014/main" id="{A9F4563E-24AB-DCCF-CA2F-8EE912563ACB}"/>
              </a:ext>
            </a:extLst>
          </p:cNvPr>
          <p:cNvPicPr>
            <a:picLocks noChangeAspect="1"/>
          </p:cNvPicPr>
          <p:nvPr/>
        </p:nvPicPr>
        <p:blipFill>
          <a:blip r:embed="rId2"/>
          <a:stretch>
            <a:fillRect/>
          </a:stretch>
        </p:blipFill>
        <p:spPr>
          <a:xfrm>
            <a:off x="0" y="681897"/>
            <a:ext cx="4285903" cy="4162008"/>
          </a:xfrm>
          <a:prstGeom prst="rect">
            <a:avLst/>
          </a:prstGeom>
        </p:spPr>
      </p:pic>
      <p:pic>
        <p:nvPicPr>
          <p:cNvPr id="6" name="Picture 5">
            <a:extLst>
              <a:ext uri="{FF2B5EF4-FFF2-40B4-BE49-F238E27FC236}">
                <a16:creationId xmlns:a16="http://schemas.microsoft.com/office/drawing/2014/main" id="{7E7B5256-AECA-8EFA-8976-60E27D01FEE6}"/>
              </a:ext>
            </a:extLst>
          </p:cNvPr>
          <p:cNvPicPr>
            <a:picLocks noChangeAspect="1"/>
          </p:cNvPicPr>
          <p:nvPr/>
        </p:nvPicPr>
        <p:blipFill>
          <a:blip r:embed="rId3"/>
          <a:stretch>
            <a:fillRect/>
          </a:stretch>
        </p:blipFill>
        <p:spPr>
          <a:xfrm>
            <a:off x="4285903" y="893956"/>
            <a:ext cx="9144000" cy="623228"/>
          </a:xfrm>
          <a:prstGeom prst="rect">
            <a:avLst/>
          </a:prstGeom>
        </p:spPr>
      </p:pic>
    </p:spTree>
    <p:extLst>
      <p:ext uri="{BB962C8B-B14F-4D97-AF65-F5344CB8AC3E}">
        <p14:creationId xmlns:p14="http://schemas.microsoft.com/office/powerpoint/2010/main" val="1917584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DED9A-098D-2B48-10D3-CD30BE6549E6}"/>
              </a:ext>
            </a:extLst>
          </p:cNvPr>
          <p:cNvSpPr>
            <a:spLocks noGrp="1"/>
          </p:cNvSpPr>
          <p:nvPr>
            <p:ph type="title"/>
          </p:nvPr>
        </p:nvSpPr>
        <p:spPr>
          <a:xfrm>
            <a:off x="0" y="-59474"/>
            <a:ext cx="9144000" cy="5202974"/>
          </a:xfrm>
        </p:spPr>
        <p:txBody>
          <a:bodyPr/>
          <a:lstStyle/>
          <a:p>
            <a:endParaRPr lang="en-IN"/>
          </a:p>
        </p:txBody>
      </p:sp>
      <p:sp>
        <p:nvSpPr>
          <p:cNvPr id="3" name="Text Placeholder 2">
            <a:extLst>
              <a:ext uri="{FF2B5EF4-FFF2-40B4-BE49-F238E27FC236}">
                <a16:creationId xmlns:a16="http://schemas.microsoft.com/office/drawing/2014/main" id="{9C432A04-41D3-0034-C769-C8801790B50B}"/>
              </a:ext>
            </a:extLst>
          </p:cNvPr>
          <p:cNvSpPr>
            <a:spLocks noGrp="1"/>
          </p:cNvSpPr>
          <p:nvPr>
            <p:ph type="body" idx="1"/>
          </p:nvPr>
        </p:nvSpPr>
        <p:spPr>
          <a:xfrm>
            <a:off x="311700" y="5426927"/>
            <a:ext cx="8520600" cy="579863"/>
          </a:xfrm>
        </p:spPr>
        <p:txBody>
          <a:bodyPr/>
          <a:lstStyle/>
          <a:p>
            <a:endParaRPr lang="en-IN"/>
          </a:p>
        </p:txBody>
      </p:sp>
      <p:pic>
        <p:nvPicPr>
          <p:cNvPr id="5" name="Picture 4">
            <a:extLst>
              <a:ext uri="{FF2B5EF4-FFF2-40B4-BE49-F238E27FC236}">
                <a16:creationId xmlns:a16="http://schemas.microsoft.com/office/drawing/2014/main" id="{3EC1B16E-0C80-9A15-60D4-57271D0F0B85}"/>
              </a:ext>
            </a:extLst>
          </p:cNvPr>
          <p:cNvPicPr>
            <a:picLocks noChangeAspect="1"/>
          </p:cNvPicPr>
          <p:nvPr/>
        </p:nvPicPr>
        <p:blipFill>
          <a:blip r:embed="rId2"/>
          <a:stretch>
            <a:fillRect/>
          </a:stretch>
        </p:blipFill>
        <p:spPr>
          <a:xfrm>
            <a:off x="0" y="60463"/>
            <a:ext cx="9144000" cy="4801469"/>
          </a:xfrm>
          <a:prstGeom prst="rect">
            <a:avLst/>
          </a:prstGeom>
        </p:spPr>
      </p:pic>
    </p:spTree>
    <p:extLst>
      <p:ext uri="{BB962C8B-B14F-4D97-AF65-F5344CB8AC3E}">
        <p14:creationId xmlns:p14="http://schemas.microsoft.com/office/powerpoint/2010/main" val="4177893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27C61-29D9-51B6-242D-044CE532CEC7}"/>
              </a:ext>
            </a:extLst>
          </p:cNvPr>
          <p:cNvSpPr>
            <a:spLocks noGrp="1"/>
          </p:cNvSpPr>
          <p:nvPr>
            <p:ph type="title"/>
          </p:nvPr>
        </p:nvSpPr>
        <p:spPr>
          <a:xfrm>
            <a:off x="0" y="0"/>
            <a:ext cx="8832300" cy="5143499"/>
          </a:xfrm>
        </p:spPr>
        <p:txBody>
          <a:bodyPr/>
          <a:lstStyle/>
          <a:p>
            <a:r>
              <a:rPr lang="en-US" sz="2400">
                <a:solidFill>
                  <a:schemeClr val="tx1"/>
                </a:solidFill>
              </a:rPr>
              <a:t>Overview of the data set of first five and last five rows.</a:t>
            </a:r>
            <a:endParaRPr lang="en-IN" sz="2400">
              <a:solidFill>
                <a:schemeClr val="tx1"/>
              </a:solidFill>
            </a:endParaRPr>
          </a:p>
        </p:txBody>
      </p:sp>
      <p:sp>
        <p:nvSpPr>
          <p:cNvPr id="3" name="Text Placeholder 2">
            <a:extLst>
              <a:ext uri="{FF2B5EF4-FFF2-40B4-BE49-F238E27FC236}">
                <a16:creationId xmlns:a16="http://schemas.microsoft.com/office/drawing/2014/main" id="{50971A39-2E65-CF44-51AA-F5DEE0021BAC}"/>
              </a:ext>
            </a:extLst>
          </p:cNvPr>
          <p:cNvSpPr>
            <a:spLocks noGrp="1"/>
          </p:cNvSpPr>
          <p:nvPr>
            <p:ph type="body" idx="1"/>
          </p:nvPr>
        </p:nvSpPr>
        <p:spPr>
          <a:xfrm flipV="1">
            <a:off x="311700" y="5143499"/>
            <a:ext cx="8520600" cy="52969"/>
          </a:xfrm>
        </p:spPr>
        <p:txBody>
          <a:bodyPr/>
          <a:lstStyle/>
          <a:p>
            <a:endParaRPr lang="en-IN"/>
          </a:p>
        </p:txBody>
      </p:sp>
      <p:pic>
        <p:nvPicPr>
          <p:cNvPr id="5" name="Picture 4">
            <a:extLst>
              <a:ext uri="{FF2B5EF4-FFF2-40B4-BE49-F238E27FC236}">
                <a16:creationId xmlns:a16="http://schemas.microsoft.com/office/drawing/2014/main" id="{35242CB1-763F-A5BC-A313-CC65BA15CDC8}"/>
              </a:ext>
            </a:extLst>
          </p:cNvPr>
          <p:cNvPicPr>
            <a:picLocks noChangeAspect="1"/>
          </p:cNvPicPr>
          <p:nvPr/>
        </p:nvPicPr>
        <p:blipFill>
          <a:blip r:embed="rId2"/>
          <a:stretch>
            <a:fillRect/>
          </a:stretch>
        </p:blipFill>
        <p:spPr>
          <a:xfrm>
            <a:off x="-150962" y="2569479"/>
            <a:ext cx="9144000" cy="2346158"/>
          </a:xfrm>
          <a:prstGeom prst="rect">
            <a:avLst/>
          </a:prstGeom>
        </p:spPr>
      </p:pic>
      <p:pic>
        <p:nvPicPr>
          <p:cNvPr id="7" name="Picture 6">
            <a:extLst>
              <a:ext uri="{FF2B5EF4-FFF2-40B4-BE49-F238E27FC236}">
                <a16:creationId xmlns:a16="http://schemas.microsoft.com/office/drawing/2014/main" id="{BD1D9B96-5BD3-716F-5BD5-07800DADD6CC}"/>
              </a:ext>
            </a:extLst>
          </p:cNvPr>
          <p:cNvPicPr>
            <a:picLocks noChangeAspect="1"/>
          </p:cNvPicPr>
          <p:nvPr/>
        </p:nvPicPr>
        <p:blipFill>
          <a:blip r:embed="rId3"/>
          <a:stretch>
            <a:fillRect/>
          </a:stretch>
        </p:blipFill>
        <p:spPr>
          <a:xfrm>
            <a:off x="-150962" y="215470"/>
            <a:ext cx="9144000" cy="2296026"/>
          </a:xfrm>
          <a:prstGeom prst="rect">
            <a:avLst/>
          </a:prstGeom>
        </p:spPr>
      </p:pic>
    </p:spTree>
    <p:extLst>
      <p:ext uri="{BB962C8B-B14F-4D97-AF65-F5344CB8AC3E}">
        <p14:creationId xmlns:p14="http://schemas.microsoft.com/office/powerpoint/2010/main" val="2489816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F0C5-5DAA-0DF9-10E2-972076DB001B}"/>
              </a:ext>
            </a:extLst>
          </p:cNvPr>
          <p:cNvSpPr>
            <a:spLocks noGrp="1"/>
          </p:cNvSpPr>
          <p:nvPr>
            <p:ph type="title"/>
          </p:nvPr>
        </p:nvSpPr>
        <p:spPr>
          <a:xfrm>
            <a:off x="1" y="-544915"/>
            <a:ext cx="9144000" cy="5688415"/>
          </a:xfrm>
        </p:spPr>
        <p:txBody>
          <a:bodyPr/>
          <a:lstStyle/>
          <a:p>
            <a:endParaRPr lang="en-IN"/>
          </a:p>
        </p:txBody>
      </p:sp>
      <p:sp>
        <p:nvSpPr>
          <p:cNvPr id="3" name="Text Placeholder 2">
            <a:extLst>
              <a:ext uri="{FF2B5EF4-FFF2-40B4-BE49-F238E27FC236}">
                <a16:creationId xmlns:a16="http://schemas.microsoft.com/office/drawing/2014/main" id="{50F43007-45BF-7CD1-5508-9E06F0ED1EDD}"/>
              </a:ext>
            </a:extLst>
          </p:cNvPr>
          <p:cNvSpPr>
            <a:spLocks noGrp="1"/>
          </p:cNvSpPr>
          <p:nvPr>
            <p:ph type="body" idx="1"/>
          </p:nvPr>
        </p:nvSpPr>
        <p:spPr>
          <a:xfrm>
            <a:off x="311700" y="5687120"/>
            <a:ext cx="8520600" cy="126381"/>
          </a:xfrm>
        </p:spPr>
        <p:txBody>
          <a:bodyPr/>
          <a:lstStyle/>
          <a:p>
            <a:endParaRPr lang="en-IN"/>
          </a:p>
        </p:txBody>
      </p:sp>
      <p:sp>
        <p:nvSpPr>
          <p:cNvPr id="5" name="TextBox 4">
            <a:extLst>
              <a:ext uri="{FF2B5EF4-FFF2-40B4-BE49-F238E27FC236}">
                <a16:creationId xmlns:a16="http://schemas.microsoft.com/office/drawing/2014/main" id="{DA56FF6A-3660-F9D4-2D64-10B182B5D0D9}"/>
              </a:ext>
            </a:extLst>
          </p:cNvPr>
          <p:cNvSpPr txBox="1"/>
          <p:nvPr/>
        </p:nvSpPr>
        <p:spPr>
          <a:xfrm>
            <a:off x="142875" y="-856"/>
            <a:ext cx="9144000" cy="4678204"/>
          </a:xfrm>
          <a:prstGeom prst="rect">
            <a:avLst/>
          </a:prstGeom>
          <a:noFill/>
        </p:spPr>
        <p:txBody>
          <a:bodyPr wrap="square">
            <a:spAutoFit/>
          </a:bodyPr>
          <a:lstStyle/>
          <a:p>
            <a:pPr algn="l"/>
            <a:r>
              <a:rPr lang="en-US" b="1" i="0">
                <a:effectLst/>
                <a:latin typeface="-apple-system"/>
              </a:rPr>
              <a:t>                                                                </a:t>
            </a:r>
            <a:r>
              <a:rPr lang="en-US" sz="3200" b="1" i="0">
                <a:solidFill>
                  <a:schemeClr val="tx1"/>
                </a:solidFill>
                <a:effectLst/>
                <a:latin typeface="-apple-system"/>
              </a:rPr>
              <a:t>Breakdown of Our Features</a:t>
            </a:r>
          </a:p>
          <a:p>
            <a:pPr algn="l"/>
            <a:endParaRPr lang="en-US" b="1">
              <a:latin typeface="-apple-system"/>
            </a:endParaRPr>
          </a:p>
          <a:p>
            <a:pPr algn="l"/>
            <a:endParaRPr lang="en-US" b="0" i="0">
              <a:effectLst/>
              <a:latin typeface="-apple-system"/>
            </a:endParaRPr>
          </a:p>
          <a:p>
            <a:pPr algn="l"/>
            <a:r>
              <a:rPr lang="en-US" b="1" i="0">
                <a:effectLst/>
                <a:latin typeface="-apple-system"/>
              </a:rPr>
              <a:t>STATE:</a:t>
            </a:r>
            <a:r>
              <a:rPr lang="en-US" b="0" i="0">
                <a:effectLst/>
                <a:latin typeface="-apple-system"/>
              </a:rPr>
              <a:t> 51 Unique States name.</a:t>
            </a:r>
          </a:p>
          <a:p>
            <a:pPr algn="l"/>
            <a:r>
              <a:rPr lang="en-US" b="1" i="0">
                <a:effectLst/>
                <a:latin typeface="-apple-system"/>
              </a:rPr>
              <a:t>Account</a:t>
            </a:r>
            <a:r>
              <a:rPr lang="en-US" b="0" i="0">
                <a:effectLst/>
                <a:latin typeface="-apple-system"/>
              </a:rPr>
              <a:t> </a:t>
            </a:r>
            <a:r>
              <a:rPr lang="en-US" b="1" i="0">
                <a:effectLst/>
                <a:latin typeface="-apple-system"/>
              </a:rPr>
              <a:t>Length:</a:t>
            </a:r>
            <a:r>
              <a:rPr lang="en-US" b="0" i="0">
                <a:effectLst/>
                <a:latin typeface="-apple-system"/>
              </a:rPr>
              <a:t> Length of The Account.</a:t>
            </a:r>
          </a:p>
          <a:p>
            <a:pPr algn="l"/>
            <a:r>
              <a:rPr lang="en-US" b="1" i="0">
                <a:effectLst/>
                <a:latin typeface="-apple-system"/>
              </a:rPr>
              <a:t>Area Code:</a:t>
            </a:r>
            <a:r>
              <a:rPr lang="en-US" b="0" i="0">
                <a:effectLst/>
                <a:latin typeface="-apple-system"/>
              </a:rPr>
              <a:t> Code Number of Area having some States.</a:t>
            </a:r>
          </a:p>
          <a:p>
            <a:pPr algn="l"/>
            <a:r>
              <a:rPr lang="en-US" b="1" i="0">
                <a:effectLst/>
                <a:latin typeface="-apple-system"/>
              </a:rPr>
              <a:t>International Plan:</a:t>
            </a:r>
            <a:r>
              <a:rPr lang="en-US" b="0" i="0">
                <a:effectLst/>
                <a:latin typeface="-apple-system"/>
              </a:rPr>
              <a:t> Yes Indicate International Plan is Present and No Indicates no subscription for International Plan.</a:t>
            </a:r>
          </a:p>
          <a:p>
            <a:pPr algn="l"/>
            <a:r>
              <a:rPr lang="en-US" b="1" i="0">
                <a:effectLst/>
                <a:latin typeface="-apple-system"/>
              </a:rPr>
              <a:t>Voice Mail Plan:</a:t>
            </a:r>
            <a:r>
              <a:rPr lang="en-US" b="0" i="0">
                <a:effectLst/>
                <a:latin typeface="-apple-system"/>
              </a:rPr>
              <a:t> Yes Indicates Voice Mail Plan is Present and No Indicates no subscription for Voice Mail Plan.</a:t>
            </a:r>
          </a:p>
          <a:p>
            <a:pPr algn="l"/>
            <a:r>
              <a:rPr lang="en-US" b="1" i="0">
                <a:effectLst/>
                <a:latin typeface="-apple-system"/>
              </a:rPr>
              <a:t>Number </a:t>
            </a:r>
            <a:r>
              <a:rPr lang="en-US" b="1" i="0" err="1">
                <a:effectLst/>
                <a:latin typeface="-apple-system"/>
              </a:rPr>
              <a:t>vmail</a:t>
            </a:r>
            <a:r>
              <a:rPr lang="en-US" b="1" i="0">
                <a:effectLst/>
                <a:latin typeface="-apple-system"/>
              </a:rPr>
              <a:t> messages:</a:t>
            </a:r>
            <a:r>
              <a:rPr lang="en-US" b="0" i="0">
                <a:effectLst/>
                <a:latin typeface="-apple-system"/>
              </a:rPr>
              <a:t> Number of Voice Mail Messages ranging from 0 to 50.</a:t>
            </a:r>
          </a:p>
          <a:p>
            <a:pPr algn="l"/>
            <a:r>
              <a:rPr lang="en-US" b="1" i="0">
                <a:effectLst/>
                <a:latin typeface="-apple-system"/>
              </a:rPr>
              <a:t>Total day minutes:</a:t>
            </a:r>
            <a:r>
              <a:rPr lang="en-US" b="0" i="0">
                <a:effectLst/>
                <a:latin typeface="-apple-system"/>
              </a:rPr>
              <a:t> Total Number of Minutes Spent in Morning.</a:t>
            </a:r>
          </a:p>
          <a:p>
            <a:pPr algn="l"/>
            <a:r>
              <a:rPr lang="en-US" b="1" i="0">
                <a:effectLst/>
                <a:latin typeface="-apple-system"/>
              </a:rPr>
              <a:t>Total day calls:</a:t>
            </a:r>
            <a:r>
              <a:rPr lang="en-US" b="0" i="0">
                <a:effectLst/>
                <a:latin typeface="-apple-system"/>
              </a:rPr>
              <a:t> Total Number of Calls made in Morning.</a:t>
            </a:r>
          </a:p>
          <a:p>
            <a:pPr algn="l"/>
            <a:r>
              <a:rPr lang="en-US" b="1" i="0">
                <a:effectLst/>
                <a:latin typeface="-apple-system"/>
              </a:rPr>
              <a:t>Total day charge:</a:t>
            </a:r>
            <a:r>
              <a:rPr lang="en-US" b="0" i="0">
                <a:effectLst/>
                <a:latin typeface="-apple-system"/>
              </a:rPr>
              <a:t> Total Charge to the Customers in Morning.</a:t>
            </a:r>
          </a:p>
          <a:p>
            <a:pPr algn="l"/>
            <a:r>
              <a:rPr lang="en-US" b="1" i="0">
                <a:effectLst/>
                <a:latin typeface="-apple-system"/>
              </a:rPr>
              <a:t>Total eve minutes:</a:t>
            </a:r>
            <a:r>
              <a:rPr lang="en-US" b="0" i="0">
                <a:effectLst/>
                <a:latin typeface="-apple-system"/>
              </a:rPr>
              <a:t> Total Number of Minutes Spent in Evening</a:t>
            </a:r>
          </a:p>
          <a:p>
            <a:pPr algn="l"/>
            <a:r>
              <a:rPr lang="en-US" b="1" i="0">
                <a:effectLst/>
                <a:latin typeface="-apple-system"/>
              </a:rPr>
              <a:t>Total eve calls:</a:t>
            </a:r>
            <a:r>
              <a:rPr lang="en-US" b="0" i="0">
                <a:effectLst/>
                <a:latin typeface="-apple-system"/>
              </a:rPr>
              <a:t> Total Number of Calls made r in Evening.</a:t>
            </a:r>
          </a:p>
          <a:p>
            <a:pPr algn="l"/>
            <a:r>
              <a:rPr lang="en-US" b="1" i="0">
                <a:effectLst/>
                <a:latin typeface="-apple-system"/>
              </a:rPr>
              <a:t>Total eve charge:</a:t>
            </a:r>
            <a:r>
              <a:rPr lang="en-US" b="0" i="0">
                <a:effectLst/>
                <a:latin typeface="-apple-system"/>
              </a:rPr>
              <a:t> Total Charge to the Customers in Morning.</a:t>
            </a:r>
          </a:p>
          <a:p>
            <a:pPr algn="l"/>
            <a:r>
              <a:rPr lang="en-US" b="1" i="0">
                <a:effectLst/>
                <a:latin typeface="-apple-system"/>
              </a:rPr>
              <a:t>Total night minutes:</a:t>
            </a:r>
            <a:r>
              <a:rPr lang="en-US" b="0" i="0">
                <a:effectLst/>
                <a:latin typeface="-apple-system"/>
              </a:rPr>
              <a:t> Total Number of Minutes Spent in the Night.</a:t>
            </a:r>
          </a:p>
          <a:p>
            <a:pPr algn="l"/>
            <a:r>
              <a:rPr lang="en-US" b="1" i="0">
                <a:effectLst/>
                <a:latin typeface="-apple-system"/>
              </a:rPr>
              <a:t>Total night calls:</a:t>
            </a:r>
            <a:r>
              <a:rPr lang="en-US" b="0" i="0">
                <a:effectLst/>
                <a:latin typeface="-apple-system"/>
              </a:rPr>
              <a:t> Total Number of Calls made in Night.</a:t>
            </a:r>
          </a:p>
          <a:p>
            <a:pPr algn="l"/>
            <a:r>
              <a:rPr lang="en-US" b="1" i="0">
                <a:effectLst/>
                <a:latin typeface="-apple-system"/>
              </a:rPr>
              <a:t>Total night charge:</a:t>
            </a:r>
            <a:r>
              <a:rPr lang="en-US" b="0" i="0">
                <a:effectLst/>
                <a:latin typeface="-apple-system"/>
              </a:rPr>
              <a:t> Total Charge to the Customers in Night.</a:t>
            </a:r>
          </a:p>
          <a:p>
            <a:pPr algn="l"/>
            <a:r>
              <a:rPr lang="en-US" b="1" i="0">
                <a:effectLst/>
                <a:latin typeface="-apple-system"/>
              </a:rPr>
              <a:t>Customer service calls</a:t>
            </a:r>
            <a:r>
              <a:rPr lang="en-US" b="0" i="0">
                <a:effectLst/>
                <a:latin typeface="-apple-system"/>
              </a:rPr>
              <a:t> Number of customer service calls made by customer.</a:t>
            </a:r>
          </a:p>
          <a:p>
            <a:pPr algn="l"/>
            <a:r>
              <a:rPr lang="en-US" b="1" i="0">
                <a:effectLst/>
                <a:latin typeface="-apple-system"/>
              </a:rPr>
              <a:t>Churn</a:t>
            </a:r>
            <a:r>
              <a:rPr lang="en-US" b="0" i="0">
                <a:effectLst/>
                <a:latin typeface="-apple-system"/>
              </a:rPr>
              <a:t> Customer Churn, True means churned customer, False means retained customer.</a:t>
            </a:r>
          </a:p>
        </p:txBody>
      </p:sp>
    </p:spTree>
    <p:extLst>
      <p:ext uri="{BB962C8B-B14F-4D97-AF65-F5344CB8AC3E}">
        <p14:creationId xmlns:p14="http://schemas.microsoft.com/office/powerpoint/2010/main" val="1596050056"/>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1253</Words>
  <Application>Microsoft Office PowerPoint</Application>
  <PresentationFormat>On-screen Show (16:9)</PresentationFormat>
  <Paragraphs>106</Paragraphs>
  <Slides>29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Courier New</vt:lpstr>
      <vt:lpstr>Montserrat</vt:lpstr>
      <vt:lpstr>Roboto</vt:lpstr>
      <vt:lpstr>-apple-system</vt:lpstr>
      <vt:lpstr>Simple Light</vt:lpstr>
      <vt:lpstr>           Capstone Project Project Title Telecom Churn Analysis Team Members </vt:lpstr>
      <vt:lpstr>PowerPoint Presentation</vt:lpstr>
      <vt:lpstr>                                   CONTENT</vt:lpstr>
      <vt:lpstr>     BUSINESS  PROBLEM  UNDERSTANDING</vt:lpstr>
      <vt:lpstr>                                   OBJECTIVE  * Identifying customers who are probably to cancel a subscription to a service. Telecommunication companies now focus on to have a more extensive customer base; therefore, retaining existing customers becomes a considerable challenge.  * Highlighting the main variable/factors influencing customer churn.  *  Minimize customer churn by identifying key cause of problem.  *  Maximize the company’s profit by retaining customer.   </vt:lpstr>
      <vt:lpstr>                      DATA SET DESCRIPTION                                                                                                                                                                                                                                                                                               *There are a total of 3333 number of                                                                                     rows  present  in  the data set.                                                                                                                                                                                                                                *The total  number of columns                                                                                          present is 20.                                                                                        *There are no missing values.      </vt:lpstr>
      <vt:lpstr>PowerPoint Presentation</vt:lpstr>
      <vt:lpstr>Overview of the data set of first five and last five rows.</vt:lpstr>
      <vt:lpstr>PowerPoint Presentation</vt:lpstr>
      <vt:lpstr>ANALYSING CHURN VARIABLE</vt:lpstr>
      <vt:lpstr>ANALYSING ‘CHURN’ VARIABLE  Total Users number - 3333.  2850 - Non churn (85.5%)  483 - Churn (14.5%) From the above pie chart and count plot, It was found  that almost 14.5% of customers had churned . </vt:lpstr>
      <vt:lpstr>                      ANALYSING STATE COLUMN</vt:lpstr>
      <vt:lpstr>STATE WITH MOST CHURN PERCENTAGE                                                                                                                                               NJ ,CA,TX , MD                                                        ,SC  are the                                                      ones who have                                                         higher churn rate                                                        more than 21%.                                                                                                                                                                                                       </vt:lpstr>
      <vt:lpstr>                  ANALYSING AREA CODE COLUMN Area code has only 3 unique values, and consider as a nominal data type and has equal number of churn percentage. </vt:lpstr>
      <vt:lpstr>                ANALYSING INTERNATIONAL PLAN</vt:lpstr>
      <vt:lpstr>Pie Chart of international plan  </vt:lpstr>
      <vt:lpstr>ANALYSING VOICEMAIL COLUMN Pie chart analysis </vt:lpstr>
      <vt:lpstr>PowerPoint Presentation</vt:lpstr>
      <vt:lpstr>          ANALYSING NUMBER VMAIL MESSAGES  DISPLOT  OF NUMBER VMAIL MESSAGES</vt:lpstr>
      <vt:lpstr>                     NO OF VOICEMAIL VS CHURN BOX PLOT</vt:lpstr>
      <vt:lpstr>   ANALYSING TOTAL MINUTES OF EACH STATE</vt:lpstr>
      <vt:lpstr>TOTAL MINUTES OF CHURN AND NON-CHURN         This plot shows that for non-churn  customers there are outliers for total  minutes and for churn customers, there are no outliers. </vt:lpstr>
      <vt:lpstr>            ANALYSING OVERALL CALL CHARGE </vt:lpstr>
      <vt:lpstr>ANALYSING CUSTOMER CALLS  CALLS</vt:lpstr>
      <vt:lpstr>Comparing Customer service calls with CHURN </vt:lpstr>
      <vt:lpstr>Observation  ● Churn rate increases with increase in customer service calls.  ● High populated areas have high churn rate.  ● Customers with international plan have high  chance of leaving the subscription.  ● For customers with no voice mail plan, the chance of  discontinuing the subscription is greater than  those with voice mail plan.  ● Churn rate increases with an increase in customer service calls </vt:lpstr>
      <vt:lpstr>CONCLUSION From the observations, we can conclude that  the company needs to work on the following  fields for customer retention:   ● Offer better service in most populated areas.  ● Provide better long talk time plans.   ● Take feedback and suggestions on a regular  basis, try to implement it and strive for better communication.   ● Company can offer better International plans.   ● Offer more Incentives in the form of  discounts and cashbacks to churn customers. </vt:lpstr>
      <vt:lpstr>                                 CHALLENGES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Project Title Telecom Churn Analysis Team Members </dc:title>
  <cp:lastModifiedBy>ashu bisht</cp:lastModifiedBy>
  <cp:revision>40</cp:revision>
  <dcterms:modified xsi:type="dcterms:W3CDTF">2023-03-13T13:16:27Z</dcterms:modified>
</cp:coreProperties>
</file>