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0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FEC11-B2B2-1ACF-1413-AA5684CB0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F174D-7E17-E763-F8C8-0350560D7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AF1CC-12D4-69A8-7223-2253E0D1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5EF7-F666-4DCB-8F9A-690A93BED9FF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514B9-B34A-7E7F-F08C-E1592C1B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66564-8F37-114C-8EA3-E31D2C143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E272-DCE7-4C79-AAE1-E8A4028E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78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5D26-F310-6965-E804-9F86CB31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41F0D-E3A6-1CC2-9672-F3057AF9E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D410F-362E-6731-9B8B-4DD852ED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5EF7-F666-4DCB-8F9A-690A93BED9FF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24792-62F8-F439-B12A-FA789540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7EFE1-D5F4-47FE-45DB-2425C9A5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E272-DCE7-4C79-AAE1-E8A4028E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68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84EC4A-B76F-A55F-18DC-548114C13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CA8EB-9FB8-5FAC-779D-F90D2829B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9A2BD-E08D-3CB0-F6E7-BC6C0970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5EF7-F666-4DCB-8F9A-690A93BED9FF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C709B-88BF-B9B3-F529-23141878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AA8DD-44DA-BC9F-85B7-0306418F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E272-DCE7-4C79-AAE1-E8A4028E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960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1445EF7-F666-4DCB-8F9A-690A93BED9FF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7151E272-DCE7-4C79-AAE1-E8A4028E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879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5EF7-F666-4DCB-8F9A-690A93BED9FF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E272-DCE7-4C79-AAE1-E8A4028E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379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5EF7-F666-4DCB-8F9A-690A93BED9FF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E272-DCE7-4C79-AAE1-E8A4028E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433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5EF7-F666-4DCB-8F9A-690A93BED9FF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E272-DCE7-4C79-AAE1-E8A4028E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327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5EF7-F666-4DCB-8F9A-690A93BED9FF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E272-DCE7-4C79-AAE1-E8A4028E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856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5EF7-F666-4DCB-8F9A-690A93BED9FF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E272-DCE7-4C79-AAE1-E8A4028E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963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5EF7-F666-4DCB-8F9A-690A93BED9FF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E272-DCE7-4C79-AAE1-E8A4028E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797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5EF7-F666-4DCB-8F9A-690A93BED9FF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E272-DCE7-4C79-AAE1-E8A4028E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37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0E443-FC6E-F10E-B228-D873AA3E5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F094A-E687-0741-5852-C20B24E08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BBAB5-A5F1-F94B-9C1A-BFD60E9A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5EF7-F666-4DCB-8F9A-690A93BED9FF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A2DC1-93F6-FD65-395F-92191334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600B3-47DE-7462-E64B-7822F619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E272-DCE7-4C79-AAE1-E8A4028E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880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5EF7-F666-4DCB-8F9A-690A93BED9FF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E272-DCE7-4C79-AAE1-E8A4028E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38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5EF7-F666-4DCB-8F9A-690A93BED9FF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E272-DCE7-4C79-AAE1-E8A4028E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8610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5EF7-F666-4DCB-8F9A-690A93BED9FF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E272-DCE7-4C79-AAE1-E8A4028E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6916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5EF7-F666-4DCB-8F9A-690A93BED9FF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E272-DCE7-4C79-AAE1-E8A4028E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5379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5EF7-F666-4DCB-8F9A-690A93BED9FF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E272-DCE7-4C79-AAE1-E8A4028E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2999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5EF7-F666-4DCB-8F9A-690A93BED9FF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E272-DCE7-4C79-AAE1-E8A4028E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740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5EF7-F666-4DCB-8F9A-690A93BED9FF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E272-DCE7-4C79-AAE1-E8A4028E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919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5EF7-F666-4DCB-8F9A-690A93BED9FF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E272-DCE7-4C79-AAE1-E8A4028E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5701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5EF7-F666-4DCB-8F9A-690A93BED9FF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E272-DCE7-4C79-AAE1-E8A4028E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33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FB6A-BA26-B530-06E4-06C79149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9AEE3-E5FB-1BAE-026E-3F2B2F457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E0EDE-DC19-A92B-E968-B83F321C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5EF7-F666-4DCB-8F9A-690A93BED9FF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76C51-91E2-09DC-4A56-8D30C69F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FC44B-B8B4-D0A3-B54F-A2AD2EA3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E272-DCE7-4C79-AAE1-E8A4028E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77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E2FD-69F2-8E4B-46C7-44CD5216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39CDC-BB6A-C1AA-7581-039A463B1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C3B0C-59F3-8C88-E1E6-68676AD56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A4D41-3720-F3E8-3CB0-32B51025D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5EF7-F666-4DCB-8F9A-690A93BED9FF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31B06-9214-7F11-0906-0E8EE2CE8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97D5D-B499-776E-8417-9EB7119F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E272-DCE7-4C79-AAE1-E8A4028E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01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5E89-3A0C-4026-7D9F-4B5678764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5B10A-1CD1-BE14-A10C-83B8EA7CC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913EE-33D4-CC57-35B9-D64B37B12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C0C92-A934-D99F-99D3-572CA0F30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8D12A-5BD7-144F-A8AC-9A7F63A35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44EF5F-9DBE-1458-E7F3-D234036D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5EF7-F666-4DCB-8F9A-690A93BED9FF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B3C3EA-692C-4E95-3E00-DC40C566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32BCE5-5BB8-9D37-3567-53F7C576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E272-DCE7-4C79-AAE1-E8A4028E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08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0B92-EF99-57E8-0806-2EA81B20E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C05FFE-B2AC-8B22-1F5B-4869511B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5EF7-F666-4DCB-8F9A-690A93BED9FF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08DD5-46C4-4FD4-43D9-885D9D38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6F75A-0C65-51B8-AD16-24A52BFC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E272-DCE7-4C79-AAE1-E8A4028E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09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D75376-FA46-F55E-3EE5-C0BB3F25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5EF7-F666-4DCB-8F9A-690A93BED9FF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CF741-0B21-4E55-3748-04F352CFD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D19D0-FF90-E76B-2EF6-14BE2B29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E272-DCE7-4C79-AAE1-E8A4028E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31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323A-F44A-E1E4-7884-29C9B97DA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B0164-AA18-F580-4B1A-FE4F891D9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2E691-C5A7-A96A-F27A-EA73B91CD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66C89-6BD5-9DF8-2208-7BB4BB36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5EF7-F666-4DCB-8F9A-690A93BED9FF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67F24-7FE6-832E-2B98-7E0D08120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D167E-C782-34D1-0228-604A2152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E272-DCE7-4C79-AAE1-E8A4028E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58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76881-16E2-E2E3-608B-FEFBB280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6041B8-1537-7358-7C94-CD39807BD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85858-475B-C7D9-9197-514D5CE61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FEA82-F461-597C-F340-DAB04E768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5EF7-F666-4DCB-8F9A-690A93BED9FF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8B7E8-61D4-E971-6CD1-7CE85C03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3961D-3123-D30A-2F2D-A2D3F674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E272-DCE7-4C79-AAE1-E8A4028E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56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24020-AD55-1611-5396-A39D3C9E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31D4F-BDD9-A0B1-146A-973F0364A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6BD52-B6EF-76AA-A2CA-4FE8FA9C1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45EF7-F666-4DCB-8F9A-690A93BED9FF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BCB6E-FA2D-92BD-B2FC-88DD4872F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6F8B5-1E68-6425-A112-C7F3A1A7E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1E272-DCE7-4C79-AAE1-E8A4028E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2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1445EF7-F666-4DCB-8F9A-690A93BED9FF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7151E272-DCE7-4C79-AAE1-E8A4028E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29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9307-thank-you-free-png-imag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B73B-C254-733A-7CE1-3F977A5B9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5982963" cy="2294985"/>
          </a:xfrm>
        </p:spPr>
        <p:txBody>
          <a:bodyPr>
            <a:normAutofit/>
          </a:bodyPr>
          <a:lstStyle/>
          <a:p>
            <a:r>
              <a:rPr lang="en-IN" sz="4000" dirty="0">
                <a:effectLst/>
                <a:latin typeface="Berlin Sans FB" panose="020E0602020502020306" pitchFamily="34" charset="0"/>
                <a:ea typeface="Arial" panose="020B0604020202020204" pitchFamily="34" charset="0"/>
              </a:rPr>
              <a:t>A logistics and supply chain  Problem</a:t>
            </a:r>
            <a:endParaRPr lang="en-IN" sz="4000" dirty="0">
              <a:latin typeface="Berlin Sans FB" panose="020E0602020502020306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8A788-EEBF-15B0-7309-1A05CD724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Design &amp; presented by-</a:t>
            </a:r>
          </a:p>
          <a:p>
            <a:r>
              <a:rPr lang="en-IN" b="1" dirty="0"/>
              <a:t>Ashwani Kumar</a:t>
            </a:r>
          </a:p>
        </p:txBody>
      </p:sp>
    </p:spTree>
    <p:extLst>
      <p:ext uri="{BB962C8B-B14F-4D97-AF65-F5344CB8AC3E}">
        <p14:creationId xmlns:p14="http://schemas.microsoft.com/office/powerpoint/2010/main" val="2004023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A448F-27AC-F523-C405-DE574FF21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673" y="710357"/>
            <a:ext cx="10515600" cy="707895"/>
          </a:xfrm>
        </p:spPr>
        <p:txBody>
          <a:bodyPr>
            <a:normAutofit fontScale="90000"/>
          </a:bodyPr>
          <a:lstStyle/>
          <a:p>
            <a:br>
              <a:rPr lang="en-IN" sz="3600" dirty="0">
                <a:solidFill>
                  <a:srgbClr val="000000"/>
                </a:solidFill>
                <a:effectLst/>
                <a:latin typeface="+mn-lt"/>
                <a:ea typeface="Arial" panose="020B0604020202020204" pitchFamily="34" charset="0"/>
              </a:rPr>
            </a:br>
            <a:r>
              <a:rPr lang="en-IN" sz="3600" dirty="0">
                <a:solidFill>
                  <a:srgbClr val="000000"/>
                </a:solidFill>
                <a:effectLst/>
                <a:latin typeface="+mn-lt"/>
                <a:ea typeface="Arial" panose="020B0604020202020204" pitchFamily="34" charset="0"/>
              </a:rPr>
              <a:t>What are the Highest OTIF Performances?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DD85FB-A35A-3751-AC68-DE9809130E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4" y="2285999"/>
            <a:ext cx="5106688" cy="428386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6DF262-900D-145B-1272-1DD16996D6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859" y="2285999"/>
            <a:ext cx="5106688" cy="4283862"/>
          </a:xfrm>
        </p:spPr>
      </p:pic>
    </p:spTree>
    <p:extLst>
      <p:ext uri="{BB962C8B-B14F-4D97-AF65-F5344CB8AC3E}">
        <p14:creationId xmlns:p14="http://schemas.microsoft.com/office/powerpoint/2010/main" val="3129097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51F6E-705A-E37B-95BA-60CB715E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Key Influencers (used here to Analysis against  OTIF% against factors like City,  customers, Team.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295D4C-98FC-44C9-B936-BEFA5BBEF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65" y="2603499"/>
            <a:ext cx="10786188" cy="4123871"/>
          </a:xfrm>
        </p:spPr>
      </p:pic>
    </p:spTree>
    <p:extLst>
      <p:ext uri="{BB962C8B-B14F-4D97-AF65-F5344CB8AC3E}">
        <p14:creationId xmlns:p14="http://schemas.microsoft.com/office/powerpoint/2010/main" val="2591940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BD77A0F3-28BC-4958-B523-14C0F115F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4572" y="515462"/>
            <a:ext cx="10802855" cy="616297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667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D804-CC1A-0A45-43F7-7AEDA3CB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2314B-1C26-3583-EC68-D497AC2C8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 logistics and supply chain company wants to make a dashboard for OTIF Analysis. </a:t>
            </a:r>
            <a:r>
              <a:rPr lang="en-IN" sz="18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On-time in-full (OTIF) is a supply chain metric for measuring performance in the logistics industry.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OTIF was designed to improve store operations within Walmart itself and quickly led to a series of major changes as it was quickly adopted by other retailers and companies.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149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15A8-54F1-1819-5F82-EC655E06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5E973-7A74-ADEA-5A2A-68B166587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  </a:t>
            </a:r>
            <a:r>
              <a:rPr lang="en-IN" sz="1800" dirty="0">
                <a:highlight>
                  <a:srgbClr val="FFFFFF"/>
                </a:highlight>
                <a:latin typeface="Arial" panose="020B0604020202020204" pitchFamily="34" charset="0"/>
              </a:rPr>
              <a:t>We </a:t>
            </a:r>
            <a:r>
              <a:rPr lang="en-IN" sz="18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have given data which considers 4 sheets. They are Orders, Salesperson, Customer and City sheet </a:t>
            </a:r>
            <a:r>
              <a:rPr lang="en-IN" sz="1800" dirty="0"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with in given excel sheet.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Expectations of Stakeholders are:-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Make various KPIs.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Explain the OTIF Performance over Time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 is the Order delivery status over Time?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 are the Highest OTIF Performances?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 something with Key Influencers and other advanced visualizations.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710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9F9E-96D0-E6FD-A503-6CDB4DE48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Wrangling Using Power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580B6-75D0-7C76-0232-C5EEA4CA5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First Loaded need to format first.</a:t>
            </a:r>
          </a:p>
          <a:p>
            <a:r>
              <a:rPr lang="en-IN" dirty="0"/>
              <a:t>Checking column quality using view &amp; formatting as per requirement.</a:t>
            </a:r>
          </a:p>
          <a:p>
            <a:r>
              <a:rPr lang="en-IN" dirty="0"/>
              <a:t>Adding Date table using order date reference.</a:t>
            </a:r>
          </a:p>
          <a:p>
            <a:r>
              <a:rPr lang="en-IN" dirty="0"/>
              <a:t>Adding Few required column such as- </a:t>
            </a:r>
            <a:r>
              <a:rPr lang="en-IN" dirty="0" err="1"/>
              <a:t>delivery_diff</a:t>
            </a:r>
            <a:r>
              <a:rPr lang="en-IN" dirty="0"/>
              <a:t>, On time, in full.</a:t>
            </a:r>
          </a:p>
          <a:p>
            <a:r>
              <a:rPr lang="en-IN" dirty="0"/>
              <a:t>Creating important key metric for OTIF analysis using Dax.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338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0249B1C-5C2E-4700-FF1D-854A486A1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94959"/>
            <a:ext cx="5157787" cy="823912"/>
          </a:xfrm>
        </p:spPr>
        <p:txBody>
          <a:bodyPr/>
          <a:lstStyle/>
          <a:p>
            <a:r>
              <a:rPr lang="en-IN" dirty="0"/>
              <a:t>Added Column in Power Query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75F6AE0-2616-7C45-8284-75B877A926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63" y="998376"/>
            <a:ext cx="5542383" cy="5191287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A4FB5FD-B064-2E46-7051-F400B22CF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5" y="174464"/>
            <a:ext cx="5183188" cy="823912"/>
          </a:xfrm>
        </p:spPr>
        <p:txBody>
          <a:bodyPr/>
          <a:lstStyle/>
          <a:p>
            <a:r>
              <a:rPr lang="en-IN" dirty="0"/>
              <a:t>Key Metrics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AF974A5-9D92-05D2-B733-1F14A3BEA47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939" y="998376"/>
            <a:ext cx="5832498" cy="5191287"/>
          </a:xfrm>
        </p:spPr>
      </p:pic>
    </p:spTree>
    <p:extLst>
      <p:ext uri="{BB962C8B-B14F-4D97-AF65-F5344CB8AC3E}">
        <p14:creationId xmlns:p14="http://schemas.microsoft.com/office/powerpoint/2010/main" val="394626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3C7B3A9-0E0C-40E3-E715-2C048363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Models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2BB6506-6C52-65C4-52CD-2D3607FBE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1" y="1302537"/>
            <a:ext cx="10515600" cy="5294206"/>
          </a:xfrm>
        </p:spPr>
      </p:pic>
    </p:spTree>
    <p:extLst>
      <p:ext uri="{BB962C8B-B14F-4D97-AF65-F5344CB8AC3E}">
        <p14:creationId xmlns:p14="http://schemas.microsoft.com/office/powerpoint/2010/main" val="102056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13C4-09A0-101F-8BDD-61E56AA9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 Dashboard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2855D3-C877-96BA-42E9-172DBDDD9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1680632"/>
            <a:ext cx="11420669" cy="5177367"/>
          </a:xfrm>
        </p:spPr>
      </p:pic>
    </p:spTree>
    <p:extLst>
      <p:ext uri="{BB962C8B-B14F-4D97-AF65-F5344CB8AC3E}">
        <p14:creationId xmlns:p14="http://schemas.microsoft.com/office/powerpoint/2010/main" val="79591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445B-7869-7D0F-4C78-C6F679FB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Insights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EFEBA3E-A032-52A1-4DBE-EEAC5D2D89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80" y="2243332"/>
            <a:ext cx="5644309" cy="4136635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6FB234-7E58-8824-5814-31B39324D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243331"/>
            <a:ext cx="4825159" cy="4136635"/>
          </a:xfrm>
        </p:spPr>
        <p:txBody>
          <a:bodyPr/>
          <a:lstStyle/>
          <a:p>
            <a:r>
              <a:rPr lang="en-IN" dirty="0"/>
              <a:t>KPI Metric OTIF(On time in full),OT(On time),IF(In Full) the metrics define the delivery status of product to customer with respective over year.</a:t>
            </a:r>
          </a:p>
          <a:p>
            <a:r>
              <a:rPr lang="en-IN" dirty="0"/>
              <a:t>Here On time define product delivered on time against total order.</a:t>
            </a:r>
          </a:p>
          <a:p>
            <a:r>
              <a:rPr lang="en-IN" dirty="0"/>
              <a:t>In full define full Qty of product delivered against total order qty.</a:t>
            </a:r>
          </a:p>
          <a:p>
            <a:r>
              <a:rPr lang="en-IN" dirty="0"/>
              <a:t>OTIF- Its define product delivery on time and in full quantity to customer.</a:t>
            </a:r>
          </a:p>
        </p:txBody>
      </p:sp>
    </p:spTree>
    <p:extLst>
      <p:ext uri="{BB962C8B-B14F-4D97-AF65-F5344CB8AC3E}">
        <p14:creationId xmlns:p14="http://schemas.microsoft.com/office/powerpoint/2010/main" val="408339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32C98-563C-EB1F-7199-5879B632A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84" y="1007886"/>
            <a:ext cx="10515600" cy="832272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000000"/>
                </a:solidFill>
                <a:ea typeface="Arial" panose="020B0604020202020204" pitchFamily="34" charset="0"/>
              </a:rPr>
              <a:t>T</a:t>
            </a:r>
            <a:r>
              <a:rPr lang="en-IN" sz="40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he OTIF, OT, IF Performance over Time</a:t>
            </a:r>
            <a:endParaRPr lang="en-IN" sz="4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9C7F5A-07C0-55D9-0ED4-BBF0E1007A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36" y="2684727"/>
            <a:ext cx="5255748" cy="325061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8C6D758-D3D6-E757-A2A0-76D12D0313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152" y="2684727"/>
            <a:ext cx="5356912" cy="3250614"/>
          </a:xfrm>
        </p:spPr>
      </p:pic>
    </p:spTree>
    <p:extLst>
      <p:ext uri="{BB962C8B-B14F-4D97-AF65-F5344CB8AC3E}">
        <p14:creationId xmlns:p14="http://schemas.microsoft.com/office/powerpoint/2010/main" val="215932707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65</TotalTime>
  <Words>327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Berlin Sans FB</vt:lpstr>
      <vt:lpstr>Calibri</vt:lpstr>
      <vt:lpstr>Calibri Light</vt:lpstr>
      <vt:lpstr>Century Gothic</vt:lpstr>
      <vt:lpstr>Wingdings 3</vt:lpstr>
      <vt:lpstr>Office Theme</vt:lpstr>
      <vt:lpstr>Ion Boardroom</vt:lpstr>
      <vt:lpstr>A logistics and supply chain  Problem</vt:lpstr>
      <vt:lpstr>Introduction</vt:lpstr>
      <vt:lpstr>Data Set Details</vt:lpstr>
      <vt:lpstr>Data Wrangling Using Power Query</vt:lpstr>
      <vt:lpstr>PowerPoint Presentation</vt:lpstr>
      <vt:lpstr>Data Models</vt:lpstr>
      <vt:lpstr>Build Dashboard</vt:lpstr>
      <vt:lpstr>Key Insights </vt:lpstr>
      <vt:lpstr>The OTIF, OT, IF Performance over Time</vt:lpstr>
      <vt:lpstr> What are the Highest OTIF Performances? </vt:lpstr>
      <vt:lpstr>Key Influencers (used here to Analysis against  OTIF% against factors like City,  customers, Team.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ashwani94kr@outlook.com</dc:creator>
  <cp:lastModifiedBy>ashwani94kr@outlook.com</cp:lastModifiedBy>
  <cp:revision>4</cp:revision>
  <dcterms:created xsi:type="dcterms:W3CDTF">2022-11-13T16:57:42Z</dcterms:created>
  <dcterms:modified xsi:type="dcterms:W3CDTF">2022-11-27T17:28:59Z</dcterms:modified>
</cp:coreProperties>
</file>