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181BF-DB5B-4EC7-8642-983FCB0B6CA5}" v="4" dt="2024-10-05T15:14:29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ni Saini" userId="3e79675deb9eddfc" providerId="LiveId" clId="{8D7181BF-DB5B-4EC7-8642-983FCB0B6CA5}"/>
    <pc:docChg chg="custSel modSld">
      <pc:chgData name="Ashwani Saini" userId="3e79675deb9eddfc" providerId="LiveId" clId="{8D7181BF-DB5B-4EC7-8642-983FCB0B6CA5}" dt="2024-10-07T03:36:40.741" v="19" actId="20577"/>
      <pc:docMkLst>
        <pc:docMk/>
      </pc:docMkLst>
      <pc:sldChg chg="modSp mod">
        <pc:chgData name="Ashwani Saini" userId="3e79675deb9eddfc" providerId="LiveId" clId="{8D7181BF-DB5B-4EC7-8642-983FCB0B6CA5}" dt="2024-10-07T03:36:40.741" v="19" actId="20577"/>
        <pc:sldMkLst>
          <pc:docMk/>
          <pc:sldMk cId="2146377013" sldId="256"/>
        </pc:sldMkLst>
        <pc:spChg chg="mod">
          <ac:chgData name="Ashwani Saini" userId="3e79675deb9eddfc" providerId="LiveId" clId="{8D7181BF-DB5B-4EC7-8642-983FCB0B6CA5}" dt="2024-10-05T15:15:15.457" v="18" actId="14100"/>
          <ac:spMkLst>
            <pc:docMk/>
            <pc:sldMk cId="2146377013" sldId="256"/>
            <ac:spMk id="2" creationId="{ECC86CD9-72BA-4AFC-B7C5-84CBAAE5E50C}"/>
          </ac:spMkLst>
        </pc:spChg>
        <pc:spChg chg="mod">
          <ac:chgData name="Ashwani Saini" userId="3e79675deb9eddfc" providerId="LiveId" clId="{8D7181BF-DB5B-4EC7-8642-983FCB0B6CA5}" dt="2024-10-07T03:36:40.741" v="19" actId="20577"/>
          <ac:spMkLst>
            <pc:docMk/>
            <pc:sldMk cId="2146377013" sldId="256"/>
            <ac:spMk id="3" creationId="{71EB28D9-22B4-44B5-B530-CA0EDC9ED3B9}"/>
          </ac:spMkLst>
        </pc:sp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2222418006" sldId="257"/>
        </pc:sldMkLst>
        <pc:spChg chg="mod">
          <ac:chgData name="Ashwani Saini" userId="3e79675deb9eddfc" providerId="LiveId" clId="{8D7181BF-DB5B-4EC7-8642-983FCB0B6CA5}" dt="2024-10-05T15:14:29.099" v="4"/>
          <ac:spMkLst>
            <pc:docMk/>
            <pc:sldMk cId="2222418006" sldId="257"/>
            <ac:spMk id="2" creationId="{EF193C47-F6A4-4BBA-AD1B-EDA3D8732D43}"/>
          </ac:spMkLst>
        </pc:spChg>
        <pc:spChg chg="mod">
          <ac:chgData name="Ashwani Saini" userId="3e79675deb9eddfc" providerId="LiveId" clId="{8D7181BF-DB5B-4EC7-8642-983FCB0B6CA5}" dt="2024-10-05T15:14:29.099" v="4"/>
          <ac:spMkLst>
            <pc:docMk/>
            <pc:sldMk cId="2222418006" sldId="257"/>
            <ac:spMk id="3" creationId="{D03AB676-1F3A-48AF-AC0F-C58FDEEAD057}"/>
          </ac:spMkLst>
        </pc:sp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4119084228" sldId="258"/>
        </pc:sldMkLst>
        <pc:spChg chg="mod">
          <ac:chgData name="Ashwani Saini" userId="3e79675deb9eddfc" providerId="LiveId" clId="{8D7181BF-DB5B-4EC7-8642-983FCB0B6CA5}" dt="2024-10-05T15:14:29.099" v="4"/>
          <ac:spMkLst>
            <pc:docMk/>
            <pc:sldMk cId="4119084228" sldId="258"/>
            <ac:spMk id="2" creationId="{0CC3955F-62D7-4625-B541-E24DFA6684C2}"/>
          </ac:spMkLst>
        </pc:spChg>
        <pc:spChg chg="mod">
          <ac:chgData name="Ashwani Saini" userId="3e79675deb9eddfc" providerId="LiveId" clId="{8D7181BF-DB5B-4EC7-8642-983FCB0B6CA5}" dt="2024-10-05T15:14:29.099" v="4"/>
          <ac:spMkLst>
            <pc:docMk/>
            <pc:sldMk cId="4119084228" sldId="258"/>
            <ac:spMk id="3" creationId="{C794E399-F473-4D3B-940B-DD0308F13BC3}"/>
          </ac:spMkLst>
        </pc:sp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1288334261" sldId="259"/>
        </pc:sldMkLst>
        <pc:spChg chg="mod">
          <ac:chgData name="Ashwani Saini" userId="3e79675deb9eddfc" providerId="LiveId" clId="{8D7181BF-DB5B-4EC7-8642-983FCB0B6CA5}" dt="2024-10-05T15:14:29.099" v="4"/>
          <ac:spMkLst>
            <pc:docMk/>
            <pc:sldMk cId="1288334261" sldId="259"/>
            <ac:spMk id="2" creationId="{B4010EDA-D4D6-4877-99CD-F829BE7AF967}"/>
          </ac:spMkLst>
        </pc:spChg>
        <pc:spChg chg="mod">
          <ac:chgData name="Ashwani Saini" userId="3e79675deb9eddfc" providerId="LiveId" clId="{8D7181BF-DB5B-4EC7-8642-983FCB0B6CA5}" dt="2024-10-05T15:14:29.099" v="4"/>
          <ac:spMkLst>
            <pc:docMk/>
            <pc:sldMk cId="1288334261" sldId="259"/>
            <ac:spMk id="3" creationId="{E03B9BEC-D688-4DF1-91D1-7C6A8B6C2239}"/>
          </ac:spMkLst>
        </pc:sp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2934966519" sldId="261"/>
        </pc:sldMkLst>
        <pc:picChg chg="mod">
          <ac:chgData name="Ashwani Saini" userId="3e79675deb9eddfc" providerId="LiveId" clId="{8D7181BF-DB5B-4EC7-8642-983FCB0B6CA5}" dt="2024-10-05T15:14:29.099" v="4"/>
          <ac:picMkLst>
            <pc:docMk/>
            <pc:sldMk cId="2934966519" sldId="261"/>
            <ac:picMk id="12" creationId="{70A6AB86-E6F0-49B1-9A87-7E679B707533}"/>
          </ac:picMkLst>
        </pc:pic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1858340989" sldId="263"/>
        </pc:sldMkLst>
        <pc:picChg chg="mod">
          <ac:chgData name="Ashwani Saini" userId="3e79675deb9eddfc" providerId="LiveId" clId="{8D7181BF-DB5B-4EC7-8642-983FCB0B6CA5}" dt="2024-10-05T15:14:29.099" v="4"/>
          <ac:picMkLst>
            <pc:docMk/>
            <pc:sldMk cId="1858340989" sldId="263"/>
            <ac:picMk id="6" creationId="{5CCB635D-0C2D-4576-AAC8-C498CF8EC99C}"/>
          </ac:picMkLst>
        </pc:pic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2845667787" sldId="264"/>
        </pc:sldMkLst>
        <pc:spChg chg="mod">
          <ac:chgData name="Ashwani Saini" userId="3e79675deb9eddfc" providerId="LiveId" clId="{8D7181BF-DB5B-4EC7-8642-983FCB0B6CA5}" dt="2024-10-05T15:14:29.099" v="4"/>
          <ac:spMkLst>
            <pc:docMk/>
            <pc:sldMk cId="2845667787" sldId="264"/>
            <ac:spMk id="8" creationId="{CF5F9BC1-EE3C-4912-A47B-A5065366392C}"/>
          </ac:spMkLst>
        </pc:spChg>
      </pc:sldChg>
      <pc:sldChg chg="modSp mod">
        <pc:chgData name="Ashwani Saini" userId="3e79675deb9eddfc" providerId="LiveId" clId="{8D7181BF-DB5B-4EC7-8642-983FCB0B6CA5}" dt="2024-10-05T15:14:29.260" v="5" actId="27636"/>
        <pc:sldMkLst>
          <pc:docMk/>
          <pc:sldMk cId="3987010758" sldId="266"/>
        </pc:sldMkLst>
        <pc:spChg chg="mod">
          <ac:chgData name="Ashwani Saini" userId="3e79675deb9eddfc" providerId="LiveId" clId="{8D7181BF-DB5B-4EC7-8642-983FCB0B6CA5}" dt="2024-10-05T15:14:29.260" v="5" actId="27636"/>
          <ac:spMkLst>
            <pc:docMk/>
            <pc:sldMk cId="3987010758" sldId="266"/>
            <ac:spMk id="4" creationId="{792A6E21-23FD-4AB0-ACD9-C35F47ABC320}"/>
          </ac:spMkLst>
        </pc:spChg>
        <pc:picChg chg="mod">
          <ac:chgData name="Ashwani Saini" userId="3e79675deb9eddfc" providerId="LiveId" clId="{8D7181BF-DB5B-4EC7-8642-983FCB0B6CA5}" dt="2024-10-05T15:14:29.099" v="4"/>
          <ac:picMkLst>
            <pc:docMk/>
            <pc:sldMk cId="3987010758" sldId="266"/>
            <ac:picMk id="6" creationId="{C81196D9-F55D-4C1C-9184-B223614F9917}"/>
          </ac:picMkLst>
        </pc:pic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1954243295" sldId="268"/>
        </pc:sldMkLst>
        <pc:picChg chg="mod">
          <ac:chgData name="Ashwani Saini" userId="3e79675deb9eddfc" providerId="LiveId" clId="{8D7181BF-DB5B-4EC7-8642-983FCB0B6CA5}" dt="2024-10-05T15:14:29.099" v="4"/>
          <ac:picMkLst>
            <pc:docMk/>
            <pc:sldMk cId="1954243295" sldId="268"/>
            <ac:picMk id="8" creationId="{5914D1D5-BDB7-4938-9E82-2F0C716DC086}"/>
          </ac:picMkLst>
        </pc:picChg>
      </pc:sldChg>
      <pc:sldChg chg="modSp">
        <pc:chgData name="Ashwani Saini" userId="3e79675deb9eddfc" providerId="LiveId" clId="{8D7181BF-DB5B-4EC7-8642-983FCB0B6CA5}" dt="2024-10-05T15:14:29.099" v="4"/>
        <pc:sldMkLst>
          <pc:docMk/>
          <pc:sldMk cId="1492155771" sldId="269"/>
        </pc:sldMkLst>
        <pc:picChg chg="mod">
          <ac:chgData name="Ashwani Saini" userId="3e79675deb9eddfc" providerId="LiveId" clId="{8D7181BF-DB5B-4EC7-8642-983FCB0B6CA5}" dt="2024-10-05T15:14:29.099" v="4"/>
          <ac:picMkLst>
            <pc:docMk/>
            <pc:sldMk cId="1492155771" sldId="269"/>
            <ac:picMk id="6" creationId="{0921D474-3EC1-4DE3-BA60-5C50D82F49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3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5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0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4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4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6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0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6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40BB4D-51E7-467C-9A87-91809F3D86C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67839"/>
            <a:ext cx="9252373" cy="1661161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33520"/>
            <a:ext cx="9079654" cy="1310641"/>
          </a:xfrm>
        </p:spPr>
        <p:txBody>
          <a:bodyPr>
            <a:normAutofit/>
          </a:bodyPr>
          <a:lstStyle/>
          <a:p>
            <a:r>
              <a:rPr lang="en-US" dirty="0"/>
              <a:t>By :Ashwani </a:t>
            </a:r>
            <a:r>
              <a:rPr lang="en-US" dirty="0" err="1"/>
              <a:t>saini</a:t>
            </a:r>
            <a:endParaRPr lang="en-US" dirty="0"/>
          </a:p>
          <a:p>
            <a:r>
              <a:rPr lang="en-US" dirty="0" err="1"/>
              <a:t>khushI</a:t>
            </a:r>
            <a:r>
              <a:rPr lang="en-US" dirty="0"/>
              <a:t> </a:t>
            </a:r>
            <a:r>
              <a:rPr lang="en-US" dirty="0" err="1"/>
              <a:t>patel</a:t>
            </a:r>
            <a:endParaRPr lang="en-US" dirty="0"/>
          </a:p>
          <a:p>
            <a:r>
              <a:rPr lang="en-US" dirty="0"/>
              <a:t>Pratik </a:t>
            </a:r>
            <a:r>
              <a:rPr lang="en-US" dirty="0" err="1"/>
              <a:t>gawade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63420"/>
            <a:ext cx="6169025" cy="2673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325452"/>
            <a:ext cx="6169025" cy="37498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270108"/>
            <a:ext cx="6169025" cy="38605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537013"/>
            <a:ext cx="6169025" cy="3326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250192"/>
            <a:ext cx="6169025" cy="39004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2787</TotalTime>
  <Words>656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circular</vt:lpstr>
      <vt:lpstr>Wingdings</vt:lpstr>
      <vt:lpstr>Celestial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Ashwani Saini</cp:lastModifiedBy>
  <cp:revision>12</cp:revision>
  <dcterms:created xsi:type="dcterms:W3CDTF">2022-01-03T15:55:11Z</dcterms:created>
  <dcterms:modified xsi:type="dcterms:W3CDTF">2024-10-07T03:36:50Z</dcterms:modified>
</cp:coreProperties>
</file>