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2" r:id="rId13"/>
    <p:sldId id="303" r:id="rId14"/>
    <p:sldId id="304" r:id="rId15"/>
    <p:sldId id="305" r:id="rId16"/>
    <p:sldId id="306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sz="2400" lang="en-US" smtClean="0"/>
              <a:t>A</a:t>
            </a:r>
            <a:r>
              <a:rPr sz="2400" lang="en-US" smtClean="0"/>
              <a:t>S</a:t>
            </a:r>
            <a:r>
              <a:rPr sz="2400" lang="en-US" smtClean="0"/>
              <a:t>H</a:t>
            </a:r>
            <a:r>
              <a:rPr sz="2400" lang="en-US" smtClean="0"/>
              <a:t>W</a:t>
            </a:r>
            <a:r>
              <a:rPr sz="2400" lang="en-US" smtClean="0"/>
              <a:t>A</a:t>
            </a:r>
            <a:r>
              <a:rPr sz="2400" lang="en-US" smtClean="0"/>
              <a:t>N</a:t>
            </a:r>
            <a:r>
              <a:rPr sz="2400" lang="en-US" smtClean="0"/>
              <a:t>T</a:t>
            </a:r>
            <a:r>
              <a:rPr sz="2400" lang="en-US" smtClean="0"/>
              <a:t>H</a:t>
            </a:r>
            <a:r>
              <a:rPr sz="2400" lang="en-US" smtClean="0"/>
              <a:t> </a:t>
            </a:r>
            <a:r>
              <a:rPr sz="2400" lang="en-US" smtClean="0"/>
              <a:t>K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3</a:t>
            </a:r>
            <a:r>
              <a:rPr dirty="0" sz="2400" lang="en-US" smtClean="0"/>
              <a:t>7</a:t>
            </a:r>
            <a:r>
              <a:rPr dirty="0" sz="2400" lang="en-US" smtClean="0"/>
              <a:t>9</a:t>
            </a:r>
            <a:r>
              <a:rPr dirty="0" sz="2400" lang="en-US" smtClean="0"/>
              <a:t>4</a:t>
            </a:r>
            <a:endParaRPr dirty="0" sz="2400" lang="en-US"/>
          </a:p>
          <a:p>
            <a:r>
              <a:rPr dirty="0" sz="2400" lang="en-US" smtClean="0"/>
              <a:t>DEPARTMENT: B.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M</a:t>
            </a:r>
            <a:r>
              <a:rPr dirty="0" sz="2400" lang="en-US" smtClean="0"/>
              <a:t>(</a:t>
            </a:r>
            <a:r>
              <a:rPr dirty="0" sz="2400" lang="en-US" smtClean="0"/>
              <a:t>A</a:t>
            </a:r>
            <a:r>
              <a:rPr dirty="0" sz="2400" lang="en-US" smtClean="0"/>
              <a:t>C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U</a:t>
            </a:r>
            <a:r>
              <a:rPr dirty="0" sz="2400" lang="en-US" smtClean="0"/>
              <a:t>N</a:t>
            </a:r>
            <a:r>
              <a:rPr dirty="0" sz="2400" lang="en-US" smtClean="0"/>
              <a:t>T</a:t>
            </a:r>
            <a:r>
              <a:rPr dirty="0" sz="2400" lang="en-US" smtClean="0"/>
              <a:t>I</a:t>
            </a:r>
            <a:r>
              <a:rPr dirty="0" sz="2400" lang="en-US" smtClean="0"/>
              <a:t>N</a:t>
            </a:r>
            <a:r>
              <a:rPr dirty="0" sz="2400" lang="en-US" smtClean="0"/>
              <a:t>G</a:t>
            </a:r>
            <a:r>
              <a:rPr dirty="0" sz="2400" lang="en-US" smtClean="0"/>
              <a:t>&amp;</a:t>
            </a:r>
            <a:r>
              <a:rPr dirty="0" sz="2400" lang="en-US" smtClean="0"/>
              <a:t>F</a:t>
            </a:r>
            <a:r>
              <a:rPr dirty="0" sz="2400" lang="en-US" smtClean="0"/>
              <a:t>I</a:t>
            </a:r>
            <a:r>
              <a:rPr dirty="0" sz="2400" lang="en-US" smtClean="0"/>
              <a:t>N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C</a:t>
            </a:r>
            <a:r>
              <a:rPr dirty="0" sz="2400" lang="en-US" smtClean="0"/>
              <a:t>E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S</a:t>
            </a:r>
            <a:r>
              <a:rPr dirty="0" sz="2400" lang="en-US" smtClean="0"/>
              <a:t>t</a:t>
            </a:r>
            <a:r>
              <a:rPr dirty="0" sz="2400" lang="en-US" smtClean="0"/>
              <a:t>.</a:t>
            </a:r>
            <a:r>
              <a:rPr dirty="0" sz="2400" lang="en-US" smtClean="0"/>
              <a:t>T</a:t>
            </a:r>
            <a:r>
              <a:rPr dirty="0" sz="2400" lang="en-US" smtClean="0"/>
              <a:t>H</a:t>
            </a:r>
            <a:r>
              <a:rPr dirty="0" sz="2400" lang="en-US" smtClean="0"/>
              <a:t>O</a:t>
            </a:r>
            <a:r>
              <a:rPr dirty="0" sz="2400" lang="en-US" smtClean="0"/>
              <a:t>M</a:t>
            </a:r>
            <a:r>
              <a:rPr dirty="0" sz="2400" lang="en-US" smtClean="0"/>
              <a:t>A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785652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2024-09-20T07:00:22Z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c381f61fdbf64c8983b2db90ffdd583d</vt:lpwstr>
  </property>
</Properties>
</file>