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88" r:id="rId6"/>
    <p:sldId id="289" r:id="rId7"/>
    <p:sldId id="263" r:id="rId8"/>
    <p:sldId id="284" r:id="rId9"/>
    <p:sldId id="285" r:id="rId10"/>
    <p:sldId id="286" r:id="rId11"/>
    <p:sldId id="287" r:id="rId12"/>
  </p:sldIdLst>
  <p:sldSz cx="9144000" cy="5143500" type="screen16x9"/>
  <p:notesSz cx="6858000" cy="9144000"/>
  <p:embeddedFontLst>
    <p:embeddedFont>
      <p:font typeface="Muli Black" panose="020B0604020202020204" charset="0"/>
      <p:bold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F1569-09E4-42D3-9812-F1D76DFCE42C}">
  <a:tblStyle styleId="{0B0F1569-09E4-42D3-9812-F1D76DFCE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Shape 1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ctrTitle"/>
          </p:nvPr>
        </p:nvSpPr>
        <p:spPr>
          <a:xfrm>
            <a:off x="573425" y="1569855"/>
            <a:ext cx="4545900" cy="1857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FACE AND VOICE RECOGNITION SYSTEM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733DE-EBA2-4F80-A682-0C4088324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CABB123-487A-4CBF-B521-B964EA031FA8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BE9E2D-A11C-4212-A0C8-428AB746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</p:spPr>
        <p:txBody>
          <a:bodyPr/>
          <a:lstStyle/>
          <a:p>
            <a:r>
              <a:rPr lang="en-US" dirty="0"/>
              <a:t>USE CASE -3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C0C10AC-AE20-41D0-8901-3E4D57EB08D6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301B44-822F-410F-BD78-46DEDC93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59025"/>
            <a:ext cx="6501950" cy="3012000"/>
          </a:xfrm>
        </p:spPr>
        <p:txBody>
          <a:bodyPr/>
          <a:lstStyle/>
          <a:p>
            <a:r>
              <a:rPr lang="en-US" dirty="0"/>
              <a:t>WHEN A KNOWN FACE ENTERS FRAME AND FACE GETS RECOGNIZED AND VOICE DOES NOT</a:t>
            </a:r>
          </a:p>
          <a:p>
            <a:r>
              <a:rPr lang="en-US" dirty="0"/>
              <a:t>THE PERSON IS GIVEN 3 CHANCES TO GET HIS/HER VOICE AUTHENTICATED. IF AUTHENTICATION FAILS, HE/SHE CANNOT ENTER THE HOUSE. IF SUCCESS, HE/SHE CAN ENTER THE HOUSE</a:t>
            </a:r>
          </a:p>
        </p:txBody>
      </p:sp>
    </p:spTree>
    <p:extLst>
      <p:ext uri="{BB962C8B-B14F-4D97-AF65-F5344CB8AC3E}">
        <p14:creationId xmlns:p14="http://schemas.microsoft.com/office/powerpoint/2010/main" val="16524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8D33-E176-4B22-82CD-83B6884FC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B6B9233-1812-4B06-9557-8A5C9A667DB8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4FADDCB-F661-4F81-A53B-04101BF9F25B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FB6AD-A7DD-4036-B1DB-2C69BB9F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</p:spPr>
        <p:txBody>
          <a:bodyPr/>
          <a:lstStyle/>
          <a:p>
            <a:r>
              <a:rPr lang="en-US" dirty="0"/>
              <a:t>USE CASE -4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35A5532-9B5A-4F48-BE38-16E302B3A588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941A1A7-8A55-428F-93BA-05BAB4DD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59025"/>
            <a:ext cx="6501950" cy="3012000"/>
          </a:xfrm>
        </p:spPr>
        <p:txBody>
          <a:bodyPr/>
          <a:lstStyle/>
          <a:p>
            <a:r>
              <a:rPr lang="en-US" dirty="0"/>
              <a:t>WHEN A KNOWN AND AN UNKNOWN FACE COME IN THE FRAME A PROMPT STATING THAT ONLY ONE PERSON SHOULD APPEAR IN THE FRAME IS GIVEN</a:t>
            </a:r>
          </a:p>
        </p:txBody>
      </p:sp>
    </p:spTree>
    <p:extLst>
      <p:ext uri="{BB962C8B-B14F-4D97-AF65-F5344CB8AC3E}">
        <p14:creationId xmlns:p14="http://schemas.microsoft.com/office/powerpoint/2010/main" val="39373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33825" y="901010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1133825" y="1527900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IDEA IS TO DESIGN A HOME SECURITY SYSTEM WITH A 2 STEP AUTHENTICATION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COMBINE FACE AND VOICE RECOGNITION TO AUTHENTICATE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MOTION DETECTION – THIRD SECURITY MEASURE</a:t>
            </a:r>
          </a:p>
        </p:txBody>
      </p:sp>
      <p:pic>
        <p:nvPicPr>
          <p:cNvPr id="1496" name="Shape 1496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ctrTitle"/>
          </p:nvPr>
        </p:nvSpPr>
        <p:spPr>
          <a:xfrm>
            <a:off x="560084" y="684567"/>
            <a:ext cx="4384150" cy="828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SECURITY SYSTEM </a:t>
            </a:r>
            <a:endParaRPr sz="3200" b="1" dirty="0">
              <a:solidFill>
                <a:srgbClr val="50B883"/>
              </a:solidFill>
            </a:endParaRPr>
          </a:p>
        </p:txBody>
      </p:sp>
      <p:sp>
        <p:nvSpPr>
          <p:cNvPr id="1503" name="Shape 1503"/>
          <p:cNvSpPr txBox="1">
            <a:spLocks noGrp="1"/>
          </p:cNvSpPr>
          <p:nvPr>
            <p:ph type="subTitle" idx="1"/>
          </p:nvPr>
        </p:nvSpPr>
        <p:spPr>
          <a:xfrm>
            <a:off x="632911" y="1699855"/>
            <a:ext cx="3744879" cy="1714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FACE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VOICE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MOTION DETECTION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FACIAL RECOGNITION</a:t>
            </a:r>
            <a:endParaRPr dirty="0"/>
          </a:p>
        </p:txBody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FACE RECOGNITION SYSTEM EXTRACTS FEATURES FROM AN INPUT IMAGE AND COMPARES THEM TO FEATURES OF LABELED FACES IN A DATABASE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C39-7ED2-4D3F-BB3A-A380BEF7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1EBB-C8CB-48D3-80AB-B6FFB16C4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VOICE RECOGNITION IS DONE USING VOICE IT API WHICH RECORDS A VOICE AND ITS FEATURES SUCH AS PITCH, TONE AND MODULATION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8D33-6A55-4CDD-92F3-E1A58090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37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AAA0-58C2-423B-B63F-709E07FC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360E-9232-4E36-B6DA-A43ACDFA2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DETECTS ANY ACTIVITY IN THE FRAME AND RECORDS THE ACTIVITY</a:t>
            </a:r>
          </a:p>
          <a:p>
            <a:r>
              <a:rPr lang="en-US" dirty="0"/>
              <a:t>MOTION DETECTION RUNS AT THE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B9F7-0E67-46F0-8C9F-1C1847862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069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Picture 7" descr="C:\Users\ashwa\AppData\Local\Microsoft\Windows\INetCache\Content.Word\camera-pic.png">
            <a:extLst>
              <a:ext uri="{FF2B5EF4-FFF2-40B4-BE49-F238E27FC236}">
                <a16:creationId xmlns:a16="http://schemas.microsoft.com/office/drawing/2014/main" id="{C616AFC0-1DA2-4E01-B696-0E06DC4562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91" y="1675596"/>
            <a:ext cx="141732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shwa\AppData\Local\Microsoft\Windows\INetCache\Content.Word\face.png">
            <a:extLst>
              <a:ext uri="{FF2B5EF4-FFF2-40B4-BE49-F238E27FC236}">
                <a16:creationId xmlns:a16="http://schemas.microsoft.com/office/drawing/2014/main" id="{8C203200-3A3B-45F6-A6ED-1A1609E2DAE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5" y="1701654"/>
            <a:ext cx="123444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shwa\AppData\Local\Microsoft\Windows\INetCache\Content.Word\mic.png">
            <a:extLst>
              <a:ext uri="{FF2B5EF4-FFF2-40B4-BE49-F238E27FC236}">
                <a16:creationId xmlns:a16="http://schemas.microsoft.com/office/drawing/2014/main" id="{A7310862-8F7B-40C8-A817-265CC2B6724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80" y="3176015"/>
            <a:ext cx="1203960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shwa\AppData\Local\Microsoft\Windows\INetCache\Content.Word\voice_authentication.png">
            <a:extLst>
              <a:ext uri="{FF2B5EF4-FFF2-40B4-BE49-F238E27FC236}">
                <a16:creationId xmlns:a16="http://schemas.microsoft.com/office/drawing/2014/main" id="{15FBF9CA-6B2B-4BEE-B2EF-22E49F13E37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47" y="3176335"/>
            <a:ext cx="2464932" cy="111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ashwa\AppData\Local\Microsoft\Windows\INetCache\Content.Word\voice.png">
            <a:extLst>
              <a:ext uri="{FF2B5EF4-FFF2-40B4-BE49-F238E27FC236}">
                <a16:creationId xmlns:a16="http://schemas.microsoft.com/office/drawing/2014/main" id="{DDE0424E-D145-46D2-A467-97F1EF20683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60" y="3178832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4DD9739-D8B8-4C4A-8C67-37DCD7BE9505}"/>
              </a:ext>
            </a:extLst>
          </p:cNvPr>
          <p:cNvSpPr/>
          <p:nvPr/>
        </p:nvSpPr>
        <p:spPr>
          <a:xfrm>
            <a:off x="2631492" y="2078688"/>
            <a:ext cx="2174405" cy="291314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897A842-F1AF-44DE-8485-4186A5B5CE23}"/>
              </a:ext>
            </a:extLst>
          </p:cNvPr>
          <p:cNvSpPr/>
          <p:nvPr/>
        </p:nvSpPr>
        <p:spPr>
          <a:xfrm>
            <a:off x="3322499" y="2610243"/>
            <a:ext cx="543325" cy="544642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Shape 1514">
            <a:extLst>
              <a:ext uri="{FF2B5EF4-FFF2-40B4-BE49-F238E27FC236}">
                <a16:creationId xmlns:a16="http://schemas.microsoft.com/office/drawing/2014/main" id="{142D5229-96BB-4241-9277-CD8ACED45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AND VOICE RECOGNITION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8900-1EF1-4A31-B6AB-1384E9DD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913DA-6AFA-4608-85B4-2EC2D158E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62ACA0-F105-4324-87EE-C749298E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59025"/>
            <a:ext cx="6501950" cy="3012000"/>
          </a:xfrm>
        </p:spPr>
        <p:txBody>
          <a:bodyPr/>
          <a:lstStyle/>
          <a:p>
            <a:r>
              <a:rPr lang="en-US" dirty="0"/>
              <a:t>WHEN A KNOWN FACE ENTERS THE FRAME THE FIRST STEP FACE GETS RECOGNIZED AND VOICE GETS AUTHENTICATED AS WELL</a:t>
            </a:r>
          </a:p>
          <a:p>
            <a:r>
              <a:rPr lang="en-US" dirty="0"/>
              <a:t>THE PERSON CAN ENTER THE HOUSE</a:t>
            </a:r>
          </a:p>
        </p:txBody>
      </p:sp>
    </p:spTree>
    <p:extLst>
      <p:ext uri="{BB962C8B-B14F-4D97-AF65-F5344CB8AC3E}">
        <p14:creationId xmlns:p14="http://schemas.microsoft.com/office/powerpoint/2010/main" val="410167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E7A66-63CD-41F8-BBB0-0AAF9388A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0D1078-76D4-4615-82FA-59434A5A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</p:spPr>
        <p:txBody>
          <a:bodyPr/>
          <a:lstStyle/>
          <a:p>
            <a:r>
              <a:rPr lang="en-US" dirty="0"/>
              <a:t>USE CASE -2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9EA66C0-BDF0-4BC5-8E1B-2538BA3C12AE}"/>
              </a:ext>
            </a:extLst>
          </p:cNvPr>
          <p:cNvSpPr txBox="1">
            <a:spLocks/>
          </p:cNvSpPr>
          <p:nvPr/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155A533-B1D9-48B8-96CA-6C38FE23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59025"/>
            <a:ext cx="6501950" cy="3012000"/>
          </a:xfrm>
        </p:spPr>
        <p:txBody>
          <a:bodyPr/>
          <a:lstStyle/>
          <a:p>
            <a:r>
              <a:rPr lang="en-US" dirty="0"/>
              <a:t>WHEN AN UNKNOWN FACE ENTERS THE FRAME THE CODE DOESN’T GO INTO FACE RECOGNITION STEP</a:t>
            </a:r>
          </a:p>
          <a:p>
            <a:r>
              <a:rPr lang="en-US" dirty="0"/>
              <a:t>UNTIL THE PERSON LEAVES THE FRAME HE/SHE IS TAGGED AS UNKNOWN</a:t>
            </a:r>
          </a:p>
        </p:txBody>
      </p:sp>
    </p:spTree>
    <p:extLst>
      <p:ext uri="{BB962C8B-B14F-4D97-AF65-F5344CB8AC3E}">
        <p14:creationId xmlns:p14="http://schemas.microsoft.com/office/powerpoint/2010/main" val="1641683914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268</Words>
  <Application>Microsoft Office PowerPoint</Application>
  <PresentationFormat>On-screen Show (16:9)</PresentationFormat>
  <Paragraphs>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Muli Black</vt:lpstr>
      <vt:lpstr>Muli Light</vt:lpstr>
      <vt:lpstr>Roboto Slab</vt:lpstr>
      <vt:lpstr>Nym template</vt:lpstr>
      <vt:lpstr>FACE AND VOICE RECOGNITION SYSTEM</vt:lpstr>
      <vt:lpstr>INTRODUCTION</vt:lpstr>
      <vt:lpstr>SECURITY SYSTEM </vt:lpstr>
      <vt:lpstr>FACIAL RECOGNITION</vt:lpstr>
      <vt:lpstr>VOICE RECOGNITION</vt:lpstr>
      <vt:lpstr>MOTION DETECTION</vt:lpstr>
      <vt:lpstr>FACE AND VOICE RECOGNITION</vt:lpstr>
      <vt:lpstr>USE CASE -1</vt:lpstr>
      <vt:lpstr>USE CASE -2</vt:lpstr>
      <vt:lpstr>USE CASE -3</vt:lpstr>
      <vt:lpstr>USE CASE 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AND VOICE RECOGNITION SYSTEM</dc:title>
  <dc:creator>Srujani Elango</dc:creator>
  <cp:lastModifiedBy>Srujani Elango</cp:lastModifiedBy>
  <cp:revision>23</cp:revision>
  <dcterms:modified xsi:type="dcterms:W3CDTF">2018-04-27T22:12:13Z</dcterms:modified>
</cp:coreProperties>
</file>