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D3246-3A9F-41F5-90FC-59DEFCBBEF1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E9B32-049E-4BE0-A381-8B6AC1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36A3F7-520A-4E27-9015-0F98D754B29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2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0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d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371600" y="762000"/>
            <a:ext cx="9525000" cy="1905000"/>
          </a:xfrm>
        </p:spPr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6210 –Data Management and Database Design</a:t>
            </a:r>
            <a:b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sz="5400" dirty="0"/>
              <a:t>IMDB Database</a:t>
            </a:r>
          </a:p>
          <a:p>
            <a:pPr>
              <a:buFont typeface="Arial" charset="0"/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32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12" y="1571756"/>
            <a:ext cx="10515600" cy="1325563"/>
          </a:xfrm>
        </p:spPr>
        <p:txBody>
          <a:bodyPr/>
          <a:lstStyle/>
          <a:p>
            <a:r>
              <a:rPr lang="en-US" dirty="0"/>
              <a:t>				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&amp; populate an </a:t>
            </a:r>
            <a:r>
              <a:rPr lang="en-US" u="sng" dirty="0">
                <a:hlinkClick r:id="rId2"/>
              </a:rPr>
              <a:t>IMDb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116513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Data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6" y="1825625"/>
            <a:ext cx="10102407" cy="4351338"/>
          </a:xfrm>
        </p:spPr>
      </p:pic>
    </p:spTree>
    <p:extLst>
      <p:ext uri="{BB962C8B-B14F-4D97-AF65-F5344CB8AC3E}">
        <p14:creationId xmlns:p14="http://schemas.microsoft.com/office/powerpoint/2010/main" val="45929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 to update the rating of movie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07" y="2667786"/>
            <a:ext cx="9042944" cy="344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 Execution: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388"/>
            <a:ext cx="10285429" cy="5693789"/>
          </a:xfrm>
        </p:spPr>
        <p:txBody>
          <a:bodyPr>
            <a:normAutofit/>
          </a:bodyPr>
          <a:lstStyle/>
          <a:p>
            <a:r>
              <a:rPr lang="en-US" dirty="0"/>
              <a:t>Before Trigger execution: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insert into </a:t>
            </a:r>
            <a:r>
              <a:rPr lang="en-US" dirty="0" err="1"/>
              <a:t>dbo.movieRating</a:t>
            </a:r>
            <a:r>
              <a:rPr lang="en-US" dirty="0"/>
              <a:t> values(1,13,5);</a:t>
            </a:r>
          </a:p>
          <a:p>
            <a:r>
              <a:rPr lang="en-US" dirty="0"/>
              <a:t>After Trigger execution: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93" y="1595651"/>
            <a:ext cx="5944115" cy="1499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67" y="4476078"/>
            <a:ext cx="7364435" cy="19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9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 to update the collection of movie: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66" y="2557889"/>
            <a:ext cx="5945363" cy="25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8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 Execution: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5196"/>
            <a:ext cx="10515600" cy="5490128"/>
          </a:xfrm>
        </p:spPr>
        <p:txBody>
          <a:bodyPr/>
          <a:lstStyle/>
          <a:p>
            <a:r>
              <a:rPr lang="en-US" dirty="0"/>
              <a:t>Before trigger execution gross collection of movie: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insert into </a:t>
            </a:r>
            <a:r>
              <a:rPr lang="en-US" sz="1800" dirty="0" err="1"/>
              <a:t>dbo.collection</a:t>
            </a:r>
            <a:r>
              <a:rPr lang="en-US" sz="1800" dirty="0"/>
              <a:t> values(49,2,'2016-12-12','Wed',60000)</a:t>
            </a:r>
          </a:p>
          <a:p>
            <a:r>
              <a:rPr lang="en-US" dirty="0"/>
              <a:t>After trigger execution gross collection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98" y="1676099"/>
            <a:ext cx="6806153" cy="174583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 into dbo.collection values(49,2,'2016-12-12','Wed',60000)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98" y="4662101"/>
            <a:ext cx="7741120" cy="19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3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5229"/>
            <a:ext cx="10515600" cy="5111734"/>
          </a:xfrm>
        </p:spPr>
        <p:txBody>
          <a:bodyPr/>
          <a:lstStyle/>
          <a:p>
            <a:r>
              <a:rPr lang="en-US" dirty="0"/>
              <a:t>Procedure to backup the IMDB database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20" y="1605847"/>
            <a:ext cx="7268161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8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Execution: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91" y="1690688"/>
            <a:ext cx="2186690" cy="4800600"/>
          </a:xfrm>
        </p:spPr>
      </p:pic>
    </p:spTree>
    <p:extLst>
      <p:ext uri="{BB962C8B-B14F-4D97-AF65-F5344CB8AC3E}">
        <p14:creationId xmlns:p14="http://schemas.microsoft.com/office/powerpoint/2010/main" val="207394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98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Calibri</vt:lpstr>
      <vt:lpstr>Calibri Light</vt:lpstr>
      <vt:lpstr>Times New Roman</vt:lpstr>
      <vt:lpstr>Office Theme</vt:lpstr>
      <vt:lpstr>INFO 6210 –Data Management and Database Design </vt:lpstr>
      <vt:lpstr>    OBJECTIVE</vt:lpstr>
      <vt:lpstr>    Data Model</vt:lpstr>
      <vt:lpstr>Triggers:</vt:lpstr>
      <vt:lpstr>Trigger Execution:</vt:lpstr>
      <vt:lpstr>PowerPoint Presentation</vt:lpstr>
      <vt:lpstr>Trigger Execution:</vt:lpstr>
      <vt:lpstr>Procedure</vt:lpstr>
      <vt:lpstr>Procedure Execution: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6210 –Data Management and Database Design </dc:title>
  <dc:creator>ApoorvaLakhmani</dc:creator>
  <cp:lastModifiedBy>ApoorvaLakhmani</cp:lastModifiedBy>
  <cp:revision>11</cp:revision>
  <dcterms:created xsi:type="dcterms:W3CDTF">2016-12-08T20:35:26Z</dcterms:created>
  <dcterms:modified xsi:type="dcterms:W3CDTF">2016-12-08T21:36:14Z</dcterms:modified>
</cp:coreProperties>
</file>