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7" r:id="rId1"/>
    <p:sldMasterId id="2147483784" r:id="rId2"/>
  </p:sldMasterIdLst>
  <p:sldIdLst>
    <p:sldId id="256" r:id="rId3"/>
    <p:sldId id="257" r:id="rId4"/>
    <p:sldId id="271" r:id="rId5"/>
    <p:sldId id="258" r:id="rId6"/>
    <p:sldId id="259" r:id="rId7"/>
    <p:sldId id="260" r:id="rId8"/>
    <p:sldId id="261" r:id="rId9"/>
    <p:sldId id="262" r:id="rId10"/>
    <p:sldId id="263" r:id="rId11"/>
    <p:sldId id="268" r:id="rId12"/>
    <p:sldId id="264" r:id="rId13"/>
    <p:sldId id="265" r:id="rId14"/>
    <p:sldId id="270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AB22E6-DC9A-42DB-8EED-11A22D4AD7E2}">
          <p14:sldIdLst>
            <p14:sldId id="256"/>
          </p14:sldIdLst>
        </p14:section>
        <p14:section name="Untitled Section" id="{80E6A653-ADB4-4BAE-B4D7-6B5D6233BC5A}">
          <p14:sldIdLst>
            <p14:sldId id="257"/>
            <p14:sldId id="271"/>
            <p14:sldId id="258"/>
            <p14:sldId id="259"/>
            <p14:sldId id="260"/>
            <p14:sldId id="261"/>
            <p14:sldId id="262"/>
            <p14:sldId id="263"/>
            <p14:sldId id="268"/>
            <p14:sldId id="264"/>
            <p14:sldId id="265"/>
            <p14:sldId id="270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0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08/28/2015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448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08/28/2015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116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08/28/2015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8195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08/28/2015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607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08/28/2015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2339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08/28/2015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026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08/28/2015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938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08/28/2015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5334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08/28/2015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6309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08/28/2015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456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08/28/2015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4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08/28/2015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6329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08/28/2015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9889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08/28/2015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35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08/28/2015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5032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08/28/2015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8828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08/28/2015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6713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08/28/2015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1610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08/28/2015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3536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08/28/2015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89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08/28/2015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45361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08/28/2015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825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08/28/2015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0107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08/28/2015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4169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08/28/2015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9083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08/28/2015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5516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08/28/2015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64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08/28/2015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762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08/28/2015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161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08/28/2015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92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08/28/2015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72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08/28/2015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33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08/28/2015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747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08/28/2015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304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08/28/2015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354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  <p:sldLayoutId id="21474838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18251">
            <a:off x="6089495" y="5363115"/>
            <a:ext cx="5219589" cy="541735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PRESENTER:</a:t>
            </a:r>
            <a:r>
              <a:rPr 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ASHWATH SURESH </a:t>
            </a:r>
            <a:r>
              <a:rPr 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HEGDE</a:t>
            </a:r>
            <a:endParaRPr lang="en-US" sz="20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61085">
            <a:off x="1245633" y="725995"/>
            <a:ext cx="8830760" cy="306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39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57200"/>
            <a:ext cx="8596668" cy="1320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THE AMOUNT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39403"/>
            <a:ext cx="3785484" cy="52934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the add item dialog box 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clicks on the split 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button. </a:t>
            </a:r>
          </a:p>
          <a:p>
            <a:pPr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 owed and amount paid for that item is calculated </a:t>
            </a:r>
            <a:endParaRPr lang="en-US" sz="2400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amount owed is shown in 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 if it is $0.0.</a:t>
            </a:r>
            <a:endParaRPr lang="en-US" sz="24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650" y="643845"/>
            <a:ext cx="3234519" cy="553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85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60608"/>
            <a:ext cx="8596668" cy="82424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87887"/>
            <a:ext cx="3321459" cy="475347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 payment is done when “PAY”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 is clicked with one or more members 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selected and suitable message is displayed.</a:t>
            </a:r>
            <a:endParaRPr lang="en-US" sz="24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064" y="928627"/>
            <a:ext cx="3274183" cy="547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752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09094"/>
            <a:ext cx="8596668" cy="927278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SMS NOTIFICATION</a:t>
            </a: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36373"/>
            <a:ext cx="4590702" cy="4804990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SMS Notification for Forgot password is implemented.</a:t>
            </a:r>
            <a:endParaRPr lang="en-US" sz="24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Members whose total amount owed is greater than $0.0, are notified by 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SMS. </a:t>
            </a:r>
            <a:endParaRPr lang="en-US" sz="24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606" y="573205"/>
            <a:ext cx="3238676" cy="546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73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970" y="182766"/>
            <a:ext cx="8596668" cy="668134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LOGOUT ACTIVITY</a:t>
            </a: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80195"/>
            <a:ext cx="10609365" cy="5674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will be logged-out of the application and 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redirected to 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screen.</a:t>
            </a:r>
            <a:endParaRPr lang="en-US" sz="24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7" y="1558727"/>
            <a:ext cx="3179946" cy="501987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772992" y="1484665"/>
            <a:ext cx="2133600" cy="993973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171" y="1558727"/>
            <a:ext cx="3251615" cy="5019874"/>
          </a:xfrm>
          <a:prstGeom prst="rect">
            <a:avLst/>
          </a:prstGeom>
        </p:spPr>
      </p:pic>
      <p:cxnSp>
        <p:nvCxnSpPr>
          <p:cNvPr id="10" name="Curved Connector 9"/>
          <p:cNvCxnSpPr>
            <a:stCxn id="6" idx="6"/>
            <a:endCxn id="5" idx="1"/>
          </p:cNvCxnSpPr>
          <p:nvPr/>
        </p:nvCxnSpPr>
        <p:spPr>
          <a:xfrm>
            <a:off x="3906592" y="1981652"/>
            <a:ext cx="1725579" cy="208701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44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8087" y="3357348"/>
            <a:ext cx="6974580" cy="85731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000" b="1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QUESTIONS </a:t>
            </a:r>
            <a:r>
              <a:rPr lang="en-US" sz="8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3160" y="1325947"/>
            <a:ext cx="612443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!!</a:t>
            </a:r>
            <a:endParaRPr lang="en-US" sz="66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73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86601"/>
            <a:ext cx="8596668" cy="664381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141" y="950982"/>
            <a:ext cx="9059996" cy="5559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People usually tend to go out with friends or roommates to restaurants or </a:t>
            </a: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shopping 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for movies or travel. At the end, always a single person ends up in </a:t>
            </a: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paying 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every individual and all the other people have to pay him “later”. </a:t>
            </a:r>
            <a:endParaRPr lang="en-US" sz="2800" dirty="0" smtClean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 who has to be paid has to ask others to pay their share within certain </a:t>
            </a: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period 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also each individual </a:t>
            </a: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remember the share owed by him for this </a:t>
            </a: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which would be a very tedious job</a:t>
            </a: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033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68656"/>
            <a:ext cx="8596668" cy="660400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(contd…)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2011"/>
            <a:ext cx="5054726" cy="3366755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SplitPay can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used to maintain accounts and make payments 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people 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their credit or debit 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800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maintain accounts and pay money they 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owe without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hassles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341" y="787589"/>
            <a:ext cx="3396659" cy="562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86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234" y="254000"/>
            <a:ext cx="8596668" cy="850900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04900"/>
            <a:ext cx="8596668" cy="5173070"/>
          </a:xfrm>
        </p:spPr>
        <p:txBody>
          <a:bodyPr>
            <a:noAutofit/>
          </a:bodyPr>
          <a:lstStyle/>
          <a:p>
            <a:pPr marL="457200" indent="-457200">
              <a:buClr>
                <a:schemeClr val="accent5">
                  <a:lumMod val="50000"/>
                </a:schemeClr>
              </a:buClr>
              <a:buAutoNum type="arabicPeriod"/>
            </a:pP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Activity.</a:t>
            </a:r>
          </a:p>
          <a:p>
            <a:pPr marL="457200" indent="-457200">
              <a:buClr>
                <a:schemeClr val="accent5">
                  <a:lumMod val="50000"/>
                </a:schemeClr>
              </a:buClr>
              <a:buAutoNum type="arabicPeriod"/>
            </a:pP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of new user.</a:t>
            </a:r>
          </a:p>
          <a:p>
            <a:pPr marL="457200" indent="-457200">
              <a:buClr>
                <a:schemeClr val="accent5">
                  <a:lumMod val="50000"/>
                </a:schemeClr>
              </a:buClr>
              <a:buAutoNum type="arabicPeriod"/>
            </a:pP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form validation.</a:t>
            </a:r>
          </a:p>
          <a:p>
            <a:pPr marL="457200" indent="-457200">
              <a:buClr>
                <a:schemeClr val="accent5">
                  <a:lumMod val="50000"/>
                </a:schemeClr>
              </a:buClr>
              <a:buAutoNum type="arabicPeriod"/>
            </a:pP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Creation.</a:t>
            </a:r>
          </a:p>
          <a:p>
            <a:pPr marL="457200" indent="-457200">
              <a:buClr>
                <a:schemeClr val="accent5">
                  <a:lumMod val="50000"/>
                </a:schemeClr>
              </a:buClr>
              <a:buAutoNum type="arabicPeriod"/>
            </a:pP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 member to the selected group.</a:t>
            </a:r>
          </a:p>
          <a:p>
            <a:pPr marL="457200" indent="-457200">
              <a:buClr>
                <a:schemeClr val="accent5">
                  <a:lumMod val="50000"/>
                </a:schemeClr>
              </a:buClr>
              <a:buAutoNum type="arabicPeriod"/>
            </a:pP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 item details and amount spent on item.</a:t>
            </a:r>
          </a:p>
          <a:p>
            <a:pPr marL="457200" indent="-457200">
              <a:buClr>
                <a:schemeClr val="accent5">
                  <a:lumMod val="50000"/>
                </a:schemeClr>
              </a:buClr>
              <a:buAutoNum type="arabicPeriod"/>
            </a:pP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the amount between all the members of a selected group.</a:t>
            </a:r>
          </a:p>
          <a:p>
            <a:pPr marL="457200" indent="-457200">
              <a:buClr>
                <a:schemeClr val="accent5">
                  <a:lumMod val="50000"/>
                </a:schemeClr>
              </a:buClr>
              <a:buAutoNum type="arabicPeriod"/>
            </a:pP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 due amount payment.</a:t>
            </a:r>
          </a:p>
          <a:p>
            <a:pPr marL="457200" indent="-457200">
              <a:buClr>
                <a:schemeClr val="accent5">
                  <a:lumMod val="50000"/>
                </a:schemeClr>
              </a:buClr>
              <a:buAutoNum type="arabicPeriod"/>
            </a:pP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SMS notification.</a:t>
            </a:r>
          </a:p>
          <a:p>
            <a:pPr marL="457200" indent="-457200">
              <a:buClr>
                <a:schemeClr val="accent5">
                  <a:lumMod val="50000"/>
                </a:schemeClr>
              </a:buClr>
              <a:buAutoNum type="arabicPeriod"/>
            </a:pP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Logout Activity.</a:t>
            </a:r>
            <a:endParaRPr lang="en-US" sz="24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29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99246"/>
            <a:ext cx="8596668" cy="83712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ACTIVITY </a:t>
            </a: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77334" y="2116748"/>
            <a:ext cx="3608063" cy="3260469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screen 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SplitPay application with the implementation of Forgot Password.</a:t>
            </a:r>
            <a:endParaRPr lang="en-US" sz="24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172" y="532262"/>
            <a:ext cx="3251153" cy="577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7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41726"/>
            <a:ext cx="5177556" cy="82424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66225"/>
            <a:ext cx="4058439" cy="4843627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screen allows users to create a new account for the application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20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Takes various information like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name, email, password and card details of the user.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997" y="863600"/>
            <a:ext cx="3168990" cy="54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37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19100"/>
            <a:ext cx="8596668" cy="863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CREATION OF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59099"/>
            <a:ext cx="3785484" cy="4882264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can create a new group. </a:t>
            </a:r>
            <a:endParaRPr lang="en-US" sz="2400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user clicks on the group he will be redirected to the add members screen.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879" y="545910"/>
            <a:ext cx="3091193" cy="549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73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09094"/>
            <a:ext cx="8596668" cy="824247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 MEMBERS TO THE </a:t>
            </a:r>
            <a:r>
              <a:rPr lang="en-US" sz="40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70321"/>
            <a:ext cx="4072087" cy="311111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member 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added to the group by accessing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and phone number 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phone contact book. </a:t>
            </a:r>
            <a:endParaRPr lang="en-US" sz="24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26" y="1133341"/>
            <a:ext cx="3181994" cy="524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90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34852"/>
            <a:ext cx="9038166" cy="97879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 ITEM AND AMOUNT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96950"/>
            <a:ext cx="3962905" cy="2556936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will enter the amount and item details in item dialogue Box.</a:t>
            </a:r>
            <a:endParaRPr lang="en-US" sz="28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062" y="1313646"/>
            <a:ext cx="3181279" cy="531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63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613</TotalTime>
  <Words>419</Words>
  <Application>Microsoft Office PowerPoint</Application>
  <PresentationFormat>Widescreen</PresentationFormat>
  <Paragraphs>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Impact</vt:lpstr>
      <vt:lpstr>Times New Roman</vt:lpstr>
      <vt:lpstr>Trebuchet MS</vt:lpstr>
      <vt:lpstr>Wingdings</vt:lpstr>
      <vt:lpstr>Wingdings 3</vt:lpstr>
      <vt:lpstr>Facet</vt:lpstr>
      <vt:lpstr>Main Event</vt:lpstr>
      <vt:lpstr>PowerPoint Presentation</vt:lpstr>
      <vt:lpstr>INTRODUCTION</vt:lpstr>
      <vt:lpstr>INTRODUCTION (contd…)</vt:lpstr>
      <vt:lpstr>FEATURES</vt:lpstr>
      <vt:lpstr>LOGIN ACTIVITY </vt:lpstr>
      <vt:lpstr>USER REGISTRATION</vt:lpstr>
      <vt:lpstr>CREATION OF GROUP</vt:lpstr>
      <vt:lpstr>ADDING MEMBERS TO THE GROUP</vt:lpstr>
      <vt:lpstr>ADDING ITEM AND AMOUNT DETAILS</vt:lpstr>
      <vt:lpstr>SPLIT THE AMOUNT</vt:lpstr>
      <vt:lpstr>PAYMENT</vt:lpstr>
      <vt:lpstr>SMS NOTIFICATION</vt:lpstr>
      <vt:lpstr>LOGOUT ACTIVITY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SPLIT PAY</dc:title>
  <dc:creator>Priya Lal</dc:creator>
  <cp:lastModifiedBy>Ashwath S H</cp:lastModifiedBy>
  <cp:revision>44</cp:revision>
  <dcterms:created xsi:type="dcterms:W3CDTF">2015-05-06T23:33:18Z</dcterms:created>
  <dcterms:modified xsi:type="dcterms:W3CDTF">2015-08-28T16:46:52Z</dcterms:modified>
</cp:coreProperties>
</file>