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e0052c2d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e0052c2d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e0052c2d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e0052c2d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e0052c2d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e0052c2d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e0052c2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e0052c2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e0052c2d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e0052c2d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e0052c2d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e0052c2d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e0052c2d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e0052c2d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e0052c2d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e0052c2d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e0052c2d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e0052c2d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INSIGHTS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4985225" y="582650"/>
            <a:ext cx="1896300" cy="934800"/>
          </a:xfrm>
          <a:prstGeom prst="wedgeEllipseCallout">
            <a:avLst>
              <a:gd fmla="val -20833" name="adj1"/>
              <a:gd fmla="val 62500" name="adj2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BY,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ASHWATH J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703950" y="3099275"/>
            <a:ext cx="4339800" cy="713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MOJOCARE - DATA ANALYST ASSESSMENT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475875" y="1829850"/>
            <a:ext cx="2601882" cy="1366200"/>
          </a:xfrm>
          <a:prstGeom prst="flowChartMultidocument">
            <a:avLst/>
          </a:prstGeom>
          <a:gradFill>
            <a:gsLst>
              <a:gs pos="0">
                <a:srgbClr val="FFEBE4"/>
              </a:gs>
              <a:gs pos="100000">
                <a:srgbClr val="FB8966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THANK  YOU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4299675" y="1567175"/>
            <a:ext cx="440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From graph we can see the sales is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increasing which signifies the company’s performance.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** Data in year 2016 and 2018 aren’t consistent.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4575"/>
            <a:ext cx="38766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874000" y="1396375"/>
            <a:ext cx="182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TOTAL ORDERS 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320600" y="1585625"/>
            <a:ext cx="5022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City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SAO PAULO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has the highest number of orders of 17808.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Zip-code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22790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has the highest number of orders of 154.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State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SP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has the highest orders of 47449.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004600" y="3033850"/>
            <a:ext cx="168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TOTAL SALES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320600" y="3192950"/>
            <a:ext cx="6549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City </a:t>
            </a: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SAO PAULO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 has the highest sales of 1914924.54 and the least is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POLO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PETROQUIMICO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DE TRIUNFO of 5.6.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Zip-code  </a:t>
            </a: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22790</a:t>
            </a:r>
            <a:r>
              <a:rPr lang="en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has the highest sales of 22154.89  and the least is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25907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of 3.54.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State  </a:t>
            </a: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has the highest sales of  5202955.05  and the least is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of 7829.43.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1125150" y="1326050"/>
            <a:ext cx="357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ANALYSIS ON SALES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320600" y="1948900"/>
            <a:ext cx="611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One of the reason for high sales in SP and least sales in RR is due to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freight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expenses.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2320600" y="2564500"/>
            <a:ext cx="623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SP has the least freight expenses of 15.15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RR has the highest of 43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431125" y="3335250"/>
            <a:ext cx="62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2.      Another reason for high sales in SP and least in RR is there delivery time.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411025" y="3958075"/>
            <a:ext cx="593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Average delivery time in SP is 8.72 days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While RR is 28.33 days.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823775" y="1346150"/>
            <a:ext cx="269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BEST SELLING CATEGORY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310550" y="2153250"/>
            <a:ext cx="508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best selling product category is </a:t>
            </a: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CAMA_MESA_BANHO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worst selling product category is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SEGUROS_E_SERVICOS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984500" y="2863075"/>
            <a:ext cx="22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 SALES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2411025" y="3184550"/>
            <a:ext cx="493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BELEZA_SAUDE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has the highest sales of 1258681.34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SEGUROS_E_SERVICOS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has the least sale of 283.29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034725" y="1838400"/>
            <a:ext cx="13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 ORDERS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861275" y="1233925"/>
            <a:ext cx="311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BEST SELLING PRODUCT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2240225" y="1858500"/>
            <a:ext cx="644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product with product_id </a:t>
            </a:r>
            <a:r>
              <a:rPr lang="en">
                <a:solidFill>
                  <a:srgbClr val="6AA84F"/>
                </a:solidFill>
              </a:rPr>
              <a:t>bb50f2e236e5eea0100680137654686c </a:t>
            </a:r>
            <a:r>
              <a:rPr lang="en"/>
              <a:t>has the highest sales of 63885.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product_id with low sales is </a:t>
            </a:r>
            <a:r>
              <a:rPr lang="en">
                <a:solidFill>
                  <a:srgbClr val="FF0000"/>
                </a:solidFill>
              </a:rPr>
              <a:t>46fce52cef5caa7cc225a5531c946c8b </a:t>
            </a:r>
            <a:r>
              <a:rPr lang="en"/>
              <a:t>has a value of 2.2.</a:t>
            </a:r>
            <a:endParaRPr sz="1900"/>
          </a:p>
        </p:txBody>
      </p:sp>
      <p:sp>
        <p:nvSpPr>
          <p:cNvPr id="127" name="Google Shape;127;p18"/>
          <p:cNvSpPr txBox="1"/>
          <p:nvPr/>
        </p:nvSpPr>
        <p:spPr>
          <a:xfrm>
            <a:off x="1338425" y="3206275"/>
            <a:ext cx="21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 ORDERS LEVEL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2350750" y="3606475"/>
            <a:ext cx="608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product with product id </a:t>
            </a:r>
            <a:r>
              <a:rPr lang="en">
                <a:solidFill>
                  <a:srgbClr val="6AA84F"/>
                </a:solidFill>
              </a:rPr>
              <a:t>aca2eb7d00ea1a7b8ebd4e68314663af </a:t>
            </a:r>
            <a:r>
              <a:rPr lang="en"/>
              <a:t>has the highest number of order of 527.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are 18117 product_id with</a:t>
            </a:r>
            <a:r>
              <a:rPr lang="en"/>
              <a:t> least number of order of 1.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1265775" y="1634125"/>
            <a:ext cx="15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 SALES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1028850" y="1326050"/>
            <a:ext cx="335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REPETITIVE CUSTOMERS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581800" y="1808250"/>
            <a:ext cx="497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11869 customers are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repeating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in a total of 95420 customers.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12.5% of customers are repeating.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1105050" y="2953500"/>
            <a:ext cx="34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REASON FOR LESS REPETITION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2712400" y="3465825"/>
            <a:ext cx="618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One main factor can be SLA (Service level agreement),which means the expected delivery date given by the company once a product is ordered.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984500" y="1346150"/>
            <a:ext cx="31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SLA BREACHES ANALYSIS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2159875" y="1848450"/>
            <a:ext cx="59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7.87% of the orders were not delivered on time(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7834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9944 orders)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1044775" y="3033850"/>
            <a:ext cx="730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Customers facing SLA breaches are not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repeating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about 85 % of the customers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experiencing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 SLA breaches are terminating.(15.8% are repeating)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3606475" y="345580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984500" y="3938000"/>
            <a:ext cx="693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One of the major ways to increase our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repetition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percent is to focus on SLA and try to reduce SLA breaches.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3318350" y="1187875"/>
            <a:ext cx="564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a delivery is made after the expected delivery date it is considered as SLA breach.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(SLA breach directly impacts on CX)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853900" y="1376300"/>
            <a:ext cx="266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MEDIAN ORDER VALUE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1989100" y="1868525"/>
            <a:ext cx="393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PI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has the highest median order value of 99.99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has the least of 68.88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853900" y="2792750"/>
            <a:ext cx="277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MINIMUM ORDER VALUE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2109650" y="3285000"/>
            <a:ext cx="502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AP,RR,SE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has the highest min order value of 13.65.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RJ and SP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has the least of 0.85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1014625" y="4239375"/>
            <a:ext cx="704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MARKETING CAN BE DONE IN MOV LESS STATES TO INCREASE THERE BASKET VALUE AND THUS INCREASING COMPANY’S REVENUE.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