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d06a4ae9d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d06a4ae9d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d06a4ae9d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d06a4ae9d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d06a4ae9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d06a4ae9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d53f76002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d53f76002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d06a4ae9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d06a4ae9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d06a4ae9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d06a4ae9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d53f7600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d53f7600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d06a4ae9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d06a4ae9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d06a4ae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d06a4ae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d06a4ae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d06a4ae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d06a4ae9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d06a4ae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d06a4ae9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d06a4ae9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d53f76002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d53f76002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11425" y="506825"/>
            <a:ext cx="58623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/>
              <a:t>DAMG 6210 - Data Management and Database Design</a:t>
            </a:r>
            <a:endParaRPr sz="2400"/>
          </a:p>
        </p:txBody>
      </p:sp>
      <p:sp>
        <p:nvSpPr>
          <p:cNvPr id="135" name="Google Shape;135;p13"/>
          <p:cNvSpPr txBox="1"/>
          <p:nvPr/>
        </p:nvSpPr>
        <p:spPr>
          <a:xfrm>
            <a:off x="3332900" y="1714625"/>
            <a:ext cx="5159100" cy="29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Roommate and Accommodation Management System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Group Number 9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Adarsh Suryavanshi - 002894722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Ashwatha E. S - 002308776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Pratik Kanade - 002311591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Priyank Bagad - 002338822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Sarthak Sargar - 002057385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 Clustered Index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750" y="3341600"/>
            <a:ext cx="6756275" cy="16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6875" y="1021776"/>
            <a:ext cx="3650374" cy="220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3050" y="1021775"/>
            <a:ext cx="4187075" cy="220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Power BI Report</a:t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150" y="1051200"/>
            <a:ext cx="7399449" cy="372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052550" y="2062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00"/>
              <a:t>LIVE DEMO</a:t>
            </a:r>
            <a:endParaRPr sz="4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1297500" y="1002950"/>
            <a:ext cx="74493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conclusion, ROOM &amp; MATES is more than a web application—it is a transformative solution designed to make finding the perfect accommodation and compatible roommates seamless, personalized, and stress-free.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By addressing the challenges faced by individuals, particularly those relocating to new regions, it fosters a sense of security, convenience, and community.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 its user-centric design, innovative features, and focus on enhancing the housing search experience, ROOM &amp; MATES empowers users to build not just a living space, but a home. It’s the ideal companion for modern living in an increasingly connected world.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174025" y="19974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/>
              <a:t>Thank You</a:t>
            </a:r>
            <a:endParaRPr sz="4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58325" y="906100"/>
            <a:ext cx="7927500" cy="47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ROOM &amp; MATES is a modern web application oriented to change the one-sided paradigm of how people search for a place to live and find compatible roommates.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 Designed with diversity in mind, it makes searching for housing options and cohabitants that fit your preferences both easy and fast.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The system is designed to especially meet challenges faced by people moving to new cities or regions, be it international students, young professionals, or people moving for work or education.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ROOM &amp; MATES seeks to fill that gap by connecting users with resources and people who will make their transition easier and more convenient.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The system includes important features such as tailored matchmaking from user inputs, through which user preferences—-budget, location, lifestyle, and personality traits—are taken into consideration.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This new approach eases logistical issues while simultaneously building a sense of community building and exchange of culture.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Whether student or professional, adventurer or dreamer, ROOM &amp; MATES secures your start within just the right home-away-from-home environment.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Purpose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The primary purpose of ROOM &amp; MATES is to revolutionize and upgrade the process of finding accommodation and preferred roommates by 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1. Simplifying the search process for both rooms and compatible cohabitants.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2. Reducing the time and effort required to find suitable living arrangements for available locations.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3. Finding accommodation with preferable roommates with each student's 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chosen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filters.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4. Providing a secure and reliable platform for all aspects of the room search and roommate-matching process.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5. Ultimately, creating a more efficient, reliable and user-friendly solution to address the challenges of finding housing in desired locations and building connections in new environments.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306325" y="1760000"/>
            <a:ext cx="19305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Entity - Relationship Diagram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300" y="78000"/>
            <a:ext cx="6191250" cy="49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91175" y="1612250"/>
            <a:ext cx="31008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Stored Procedures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300" y="134300"/>
            <a:ext cx="5673401" cy="21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376" y="2411975"/>
            <a:ext cx="5786724" cy="26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199450" y="379725"/>
            <a:ext cx="39390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Defined Functions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91688"/>
            <a:ext cx="4370325" cy="38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675" y="1106575"/>
            <a:ext cx="4174923" cy="380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751225" y="1657650"/>
            <a:ext cx="2442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DML Triggers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00" y="2787475"/>
            <a:ext cx="6135576" cy="21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6175" y="104600"/>
            <a:ext cx="4725124" cy="25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5975950" y="660588"/>
            <a:ext cx="2792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Encryption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687" y="152863"/>
            <a:ext cx="4381225" cy="15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00" y="1859800"/>
            <a:ext cx="3310551" cy="3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750" y="1859811"/>
            <a:ext cx="3744725" cy="3123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 Clustered Index</a:t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1297500" y="1715250"/>
            <a:ext cx="6891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A non-clustered index is a database structure that improves search speed by creating a separate, logically ordered list of key values with pointers to the actual data rows. It doesn’t alter the physical order of the table’s data and is useful for queries involving </a:t>
            </a:r>
            <a:r>
              <a:rPr b="1" lang="en-GB" sz="2000">
                <a:solidFill>
                  <a:schemeClr val="lt1"/>
                </a:solidFill>
              </a:rPr>
              <a:t>WHERE</a:t>
            </a:r>
            <a:r>
              <a:rPr lang="en-GB" sz="2000">
                <a:solidFill>
                  <a:schemeClr val="lt1"/>
                </a:solidFill>
              </a:rPr>
              <a:t>, </a:t>
            </a:r>
            <a:r>
              <a:rPr b="1" lang="en-GB" sz="2000">
                <a:solidFill>
                  <a:schemeClr val="lt1"/>
                </a:solidFill>
              </a:rPr>
              <a:t>JOIN</a:t>
            </a:r>
            <a:r>
              <a:rPr lang="en-GB" sz="2000">
                <a:solidFill>
                  <a:schemeClr val="lt1"/>
                </a:solidFill>
              </a:rPr>
              <a:t>, or </a:t>
            </a:r>
            <a:r>
              <a:rPr b="1" lang="en-GB" sz="2000">
                <a:solidFill>
                  <a:schemeClr val="lt1"/>
                </a:solidFill>
              </a:rPr>
              <a:t>ORDER BY</a:t>
            </a:r>
            <a:r>
              <a:rPr lang="en-GB" sz="2000">
                <a:solidFill>
                  <a:schemeClr val="lt1"/>
                </a:solidFill>
              </a:rPr>
              <a:t> operations.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