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5D1D-01EF-4378-B3B5-3C92FBBE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A1A22-39E1-4B08-94DC-96A684DE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F343-C6BE-4E65-9812-4411E6B6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57E1-7EBF-43F8-B2DB-145A66F3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094-D685-4994-B0AC-9ADA306E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2B90-71FC-4C83-B941-3B8648A9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F17C3-3DDF-4BFD-80E5-ED12855E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ABAC-542C-4AF2-B05E-521AFBE5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AE32-6B88-4B4B-A56D-374C909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F675-2CAA-42AA-B000-1EE41B5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9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0B91-BADD-4463-B734-03C196965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CF8A8-C765-43DE-95C6-0E24EC35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52F2-CC97-4FCF-BB89-5904FBB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095F-85C0-4D29-8431-E3C1B1C5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9123-F3E8-46F2-A06E-44A697E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8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EBE1-CBB7-433B-B07F-13D0A704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FDE4-D69E-49D7-838C-0AF66DF8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12F4-D2F6-48E9-905D-C299C035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ED92-5D64-4F7F-B064-FDB26B7A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2DCC-05F6-4D49-AB2C-393A255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FB61-6F2C-47B6-8315-5C877A22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6876F-2473-42E1-B051-26C15474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D02C2-8312-4593-91E1-886BED9D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5B37-F7CB-4D8A-B55A-08A05FD2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F5A4-F6A4-4924-B00D-4AAF36ED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0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D11-DEDC-4597-AE22-D6A30453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0C9E-175E-4B12-8FBE-C6BEB593E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6B3E-E30F-4FDF-8F67-D41A5C3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12FF-EFE5-47D4-AF86-E2865990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EB9D-BBC9-4C55-9263-135329F0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E8740-5D03-43B1-B325-5E90CACD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11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3ED-A79A-4ECD-ACFE-293B3B71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4EE7-A087-4B71-B12A-2F612877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CD81B-1114-4514-AE7B-E17B2FFF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F9E0-6CEE-43E8-81CC-023224A89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53F61-7CC5-4BAB-8518-C8B8B0CB0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90826-3277-4A82-BDAC-85B3249F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DDCD0-CC73-4241-A64D-EC023113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39F4-394C-40E1-8D97-0FDD3E22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6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E39-157F-4A1F-903A-3E49ADC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BA5B9-C2AF-4CBE-9E6F-B4A7EC1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A714D-798F-48BA-B9E6-16886E64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161C-88C4-48B6-9C85-B79F9DD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4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77799-4ACC-4DE0-A4F3-40055AE1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6C95F-A7ED-4439-A828-A564FC51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BF53-7ED7-4828-9CC3-82DDEDD6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62D5-9406-4124-BBF1-8BCC1B72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06A-A0E9-4133-9644-AC55E925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EB040-DDD1-4E7C-9EA9-760F69F7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A45E-132C-4230-BB19-68B44473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4085F-F836-4C90-BFE0-CADD0CD5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8DD1-7B61-42E5-A65A-F958DF62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2E8C-5563-46CE-8901-06C4A89F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A5A83-1B7A-444A-83D3-C2391B239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2F54A-E0EF-4305-9F34-5B0C1A8E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BE15-8096-44CB-A51F-D835224D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1173-C907-495B-8312-0C526EA6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5A08F-C556-4D9B-92D7-BEC475CD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13BA6-0B1B-4936-9424-048CBF5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1097-C11D-4FA1-9E08-5C7B72FF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03C6-B85B-4382-83CA-EB9AA023B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3828-C66A-4A98-A80F-DAB74B6D8B1B}" type="datetimeFigureOut">
              <a:rPr lang="en-IN" smtClean="0"/>
              <a:t>01-03-2019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0E74-5337-4C7F-968B-D300D30D3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A46A-4D8F-4CA3-BFF2-4CB7E3EB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D938-0707-48D3-BF12-ABD1385D7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17654-F6BA-47E5-A49A-36A096C54457}"/>
              </a:ext>
            </a:extLst>
          </p:cNvPr>
          <p:cNvSpPr txBox="1"/>
          <p:nvPr/>
        </p:nvSpPr>
        <p:spPr>
          <a:xfrm>
            <a:off x="1381125" y="1400175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DATA ANALYSIS – HUFFINGTON POST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F5D92-636C-403F-B0C7-8AEDD985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31151"/>
              </p:ext>
            </p:extLst>
          </p:nvPr>
        </p:nvGraphicFramePr>
        <p:xfrm>
          <a:off x="2249996" y="3053398"/>
          <a:ext cx="8135892" cy="1097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7946">
                  <a:extLst>
                    <a:ext uri="{9D8B030D-6E8A-4147-A177-3AD203B41FA5}">
                      <a16:colId xmlns:a16="http://schemas.microsoft.com/office/drawing/2014/main" val="1460301573"/>
                    </a:ext>
                  </a:extLst>
                </a:gridCol>
                <a:gridCol w="4067946">
                  <a:extLst>
                    <a:ext uri="{9D8B030D-6E8A-4147-A177-3AD203B41FA5}">
                      <a16:colId xmlns:a16="http://schemas.microsoft.com/office/drawing/2014/main" val="1478201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ASHWATHGURU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NOOPUR AGRAWAL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181046039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181046002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0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BDA –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BDA –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46881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A8D632B9-400A-4078-857A-469328C773E7}"/>
              </a:ext>
            </a:extLst>
          </p:cNvPr>
          <p:cNvSpPr txBox="1">
            <a:spLocks/>
          </p:cNvSpPr>
          <p:nvPr/>
        </p:nvSpPr>
        <p:spPr>
          <a:xfrm>
            <a:off x="4381501" y="4829175"/>
            <a:ext cx="3048000" cy="13811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Under the guidance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of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Mr. </a:t>
            </a:r>
            <a:r>
              <a:rPr lang="en-IN" dirty="0" err="1">
                <a:solidFill>
                  <a:schemeClr val="bg1"/>
                </a:solidFill>
              </a:rPr>
              <a:t>Arokiaraj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0"/>
            <a:ext cx="102774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2,00,852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: Author, Category, Date, Headline, Link, Short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– 01 – 2012     to     26 – 05 – 2018</a:t>
            </a:r>
          </a:p>
        </p:txBody>
      </p:sp>
    </p:spTree>
    <p:extLst>
      <p:ext uri="{BB962C8B-B14F-4D97-AF65-F5344CB8AC3E}">
        <p14:creationId xmlns:p14="http://schemas.microsoft.com/office/powerpoint/2010/main" val="3186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0"/>
            <a:ext cx="102774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 – End Goals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to Date Analysis of 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Analysis based on posts published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 – Popular Category / Popular Author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 vs Weekend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prediction using Machine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popularity in each category using NLP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Classification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3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EA949-8994-4D5A-A7A3-9F8E04654CBA}"/>
              </a:ext>
            </a:extLst>
          </p:cNvPr>
          <p:cNvSpPr txBox="1"/>
          <p:nvPr/>
        </p:nvSpPr>
        <p:spPr>
          <a:xfrm>
            <a:off x="704850" y="590551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Columns : Author, Category, Date, Headline, Link, Short Description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: in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82B12-0F95-4201-9807-023F8353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685227"/>
            <a:ext cx="11839575" cy="20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5300EB-E827-4DF8-9D30-87B6E931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728787"/>
            <a:ext cx="5114925" cy="3400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C72D5-059F-47EE-B49A-1292E112EA48}"/>
              </a:ext>
            </a:extLst>
          </p:cNvPr>
          <p:cNvSpPr txBox="1"/>
          <p:nvPr/>
        </p:nvSpPr>
        <p:spPr>
          <a:xfrm>
            <a:off x="3790950" y="609600"/>
            <a:ext cx="428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    Vs     COUNT</a:t>
            </a:r>
          </a:p>
        </p:txBody>
      </p:sp>
    </p:spTree>
    <p:extLst>
      <p:ext uri="{BB962C8B-B14F-4D97-AF65-F5344CB8AC3E}">
        <p14:creationId xmlns:p14="http://schemas.microsoft.com/office/powerpoint/2010/main" val="15742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77A06-B954-42BB-809D-B2BB4C86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71612"/>
            <a:ext cx="3022104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1C3E96-D54B-4CB4-A585-59B056A7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4" y="1471612"/>
            <a:ext cx="1955479" cy="1647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12F96-C62F-43C0-AC2A-2DFE6345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462" y="1895474"/>
            <a:ext cx="1985107" cy="40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D2386-B5CF-4B46-9A15-2A08B0D82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816" y="4972050"/>
            <a:ext cx="2854209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6B328-019C-436C-92F2-80E05B4B940F}"/>
              </a:ext>
            </a:extLst>
          </p:cNvPr>
          <p:cNvSpPr txBox="1"/>
          <p:nvPr/>
        </p:nvSpPr>
        <p:spPr>
          <a:xfrm>
            <a:off x="981074" y="790575"/>
            <a:ext cx="214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Categories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1CF11-AD53-4353-A90B-15BBD4D905FF}"/>
              </a:ext>
            </a:extLst>
          </p:cNvPr>
          <p:cNvSpPr txBox="1"/>
          <p:nvPr/>
        </p:nvSpPr>
        <p:spPr>
          <a:xfrm>
            <a:off x="4392450" y="657225"/>
            <a:ext cx="3596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Articles Per Month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8B25D-353A-4BFB-BB2F-7F24645A50DD}"/>
              </a:ext>
            </a:extLst>
          </p:cNvPr>
          <p:cNvSpPr txBox="1"/>
          <p:nvPr/>
        </p:nvSpPr>
        <p:spPr>
          <a:xfrm>
            <a:off x="7439025" y="1190685"/>
            <a:ext cx="475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Number of Articles Per Month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C03CB-C223-40B2-966A-F308331E4271}"/>
              </a:ext>
            </a:extLst>
          </p:cNvPr>
          <p:cNvSpPr txBox="1"/>
          <p:nvPr/>
        </p:nvSpPr>
        <p:spPr>
          <a:xfrm>
            <a:off x="3962400" y="4238535"/>
            <a:ext cx="475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Content Category Each Month</a:t>
            </a:r>
          </a:p>
        </p:txBody>
      </p:sp>
    </p:spTree>
    <p:extLst>
      <p:ext uri="{BB962C8B-B14F-4D97-AF65-F5344CB8AC3E}">
        <p14:creationId xmlns:p14="http://schemas.microsoft.com/office/powerpoint/2010/main" val="175446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C72D5-059F-47EE-B49A-1292E112EA48}"/>
              </a:ext>
            </a:extLst>
          </p:cNvPr>
          <p:cNvSpPr txBox="1"/>
          <p:nvPr/>
        </p:nvSpPr>
        <p:spPr>
          <a:xfrm>
            <a:off x="3790950" y="60960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TO DATE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4CB9-13EC-4C53-AE9F-2F7365E3160A}"/>
              </a:ext>
            </a:extLst>
          </p:cNvPr>
          <p:cNvSpPr txBox="1"/>
          <p:nvPr/>
        </p:nvSpPr>
        <p:spPr>
          <a:xfrm>
            <a:off x="552450" y="1362075"/>
            <a:ext cx="6257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: Start Date and End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15E42-2059-4BCB-9DDE-A6E55CC00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2328862"/>
            <a:ext cx="11229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Ashwath Guru</dc:creator>
  <cp:lastModifiedBy>Ashwath Guru</cp:lastModifiedBy>
  <cp:revision>6</cp:revision>
  <dcterms:created xsi:type="dcterms:W3CDTF">2019-03-01T04:14:56Z</dcterms:created>
  <dcterms:modified xsi:type="dcterms:W3CDTF">2019-03-01T05:00:09Z</dcterms:modified>
</cp:coreProperties>
</file>