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05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w</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a:t>
            </a:r>
            <a:r>
              <a:rPr sz="2400" lang="en-US">
                <a:solidFill>
                  <a:schemeClr val="dk1"/>
                </a:solidFill>
                <a:latin typeface="Calibri"/>
                <a:ea typeface="Calibri"/>
                <a:cs typeface="Calibri"/>
                <a:sym typeface="Calibri"/>
              </a:rPr>
              <a:t> Secretaryship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35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15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148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1488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491701"/>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676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2024-09-20T05:03:14Z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e5eff314947e437980ae43987f979980</vt:lpwstr>
  </property>
</Properties>
</file>