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715" y="2741930"/>
            <a:ext cx="9288780" cy="2622550"/>
          </a:xfrm>
          <a:prstGeom prst="rect">
            <a:avLst/>
          </a:prstGeom>
          <a:noFill/>
        </p:spPr>
        <p:txBody>
          <a:bodyPr wrap="square" rtlCol="0" anchor="t"/>
          <a:lstStyle/>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SALAI VEDHA ASHWATHI .S
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2628</Words>
  <Application>WPS Presentation</Application>
  <PresentationFormat>Custom</PresentationFormat>
  <Paragraphs>94</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EmojiOne Mozilla</vt:lpstr>
      <vt:lpstr>Raleway</vt:lpstr>
      <vt:lpstr>Raleway</vt:lpstr>
      <vt:lpstr>Roboto</vt:lpstr>
      <vt:lpstr>Roboto</vt:lpstr>
      <vt:lpstr>Roboto</vt:lpstr>
      <vt:lpstr>Calibri</vt:lpstr>
      <vt:lpstr>Microsoft YaHei</vt:lpstr>
      <vt:lpstr>Arial Unicode MS</vt:lpstr>
      <vt:lpstr>MingLiU</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3</cp:revision>
  <dcterms:created xsi:type="dcterms:W3CDTF">2024-04-01T05:49:00Z</dcterms:created>
  <dcterms:modified xsi:type="dcterms:W3CDTF">2024-04-03T09:24:03Z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1362FB58262F485EA64FE3D4827FD8FC_12</vt:lpwstr>
  </property>
  <property fmtid="{D5CDD505-2E9C-101B-9397-08002B2CF9AE}" pid="3" name="KSOProductBuildVer">
    <vt:lpwstr>1033-12.2.0.13489</vt:lpwstr>
  </property>
</Properties>
</file>