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Black Han Sans"/>
      <p:regular r:id="rId22"/>
    </p:embeddedFont>
    <p:embeddedFont>
      <p:font typeface="ABeeZee"/>
      <p:regular r:id="rId23"/>
      <p:italic r:id="rId24"/>
    </p:embeddedFont>
    <p:embeddedFont>
      <p:font typeface="PT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823F9E-5C51-4A59-8EED-6742C7F6BBA1}">
  <a:tblStyle styleId="{38823F9E-5C51-4A59-8EED-6742C7F6BBA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BlackHanSans-regular.fntdata"/><Relationship Id="rId21" Type="http://schemas.openxmlformats.org/officeDocument/2006/relationships/slide" Target="slides/slide16.xml"/><Relationship Id="rId24" Type="http://schemas.openxmlformats.org/officeDocument/2006/relationships/font" Target="fonts/ABeeZee-italic.fntdata"/><Relationship Id="rId23" Type="http://schemas.openxmlformats.org/officeDocument/2006/relationships/font" Target="fonts/ABeeZe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8" name="Shape 4328"/>
        <p:cNvGrpSpPr/>
        <p:nvPr/>
      </p:nvGrpSpPr>
      <p:grpSpPr>
        <a:xfrm>
          <a:off x="0" y="0"/>
          <a:ext cx="0" cy="0"/>
          <a:chOff x="0" y="0"/>
          <a:chExt cx="0" cy="0"/>
        </a:xfrm>
      </p:grpSpPr>
      <p:sp>
        <p:nvSpPr>
          <p:cNvPr id="4329" name="Google Shape;432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0" name="Google Shape;43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3" name="Shape 4423"/>
        <p:cNvGrpSpPr/>
        <p:nvPr/>
      </p:nvGrpSpPr>
      <p:grpSpPr>
        <a:xfrm>
          <a:off x="0" y="0"/>
          <a:ext cx="0" cy="0"/>
          <a:chOff x="0" y="0"/>
          <a:chExt cx="0" cy="0"/>
        </a:xfrm>
      </p:grpSpPr>
      <p:sp>
        <p:nvSpPr>
          <p:cNvPr id="4424" name="Google Shape;44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5" name="Google Shape;44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9" name="Shape 4429"/>
        <p:cNvGrpSpPr/>
        <p:nvPr/>
      </p:nvGrpSpPr>
      <p:grpSpPr>
        <a:xfrm>
          <a:off x="0" y="0"/>
          <a:ext cx="0" cy="0"/>
          <a:chOff x="0" y="0"/>
          <a:chExt cx="0" cy="0"/>
        </a:xfrm>
      </p:grpSpPr>
      <p:sp>
        <p:nvSpPr>
          <p:cNvPr id="4430" name="Google Shape;44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1" name="Google Shape;44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4" name="Shape 4434"/>
        <p:cNvGrpSpPr/>
        <p:nvPr/>
      </p:nvGrpSpPr>
      <p:grpSpPr>
        <a:xfrm>
          <a:off x="0" y="0"/>
          <a:ext cx="0" cy="0"/>
          <a:chOff x="0" y="0"/>
          <a:chExt cx="0" cy="0"/>
        </a:xfrm>
      </p:grpSpPr>
      <p:sp>
        <p:nvSpPr>
          <p:cNvPr id="4435" name="Google Shape;44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6" name="Google Shape;44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0" name="Shape 4440"/>
        <p:cNvGrpSpPr/>
        <p:nvPr/>
      </p:nvGrpSpPr>
      <p:grpSpPr>
        <a:xfrm>
          <a:off x="0" y="0"/>
          <a:ext cx="0" cy="0"/>
          <a:chOff x="0" y="0"/>
          <a:chExt cx="0" cy="0"/>
        </a:xfrm>
      </p:grpSpPr>
      <p:sp>
        <p:nvSpPr>
          <p:cNvPr id="4441" name="Google Shape;444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2" name="Google Shape;44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5" name="Shape 4445"/>
        <p:cNvGrpSpPr/>
        <p:nvPr/>
      </p:nvGrpSpPr>
      <p:grpSpPr>
        <a:xfrm>
          <a:off x="0" y="0"/>
          <a:ext cx="0" cy="0"/>
          <a:chOff x="0" y="0"/>
          <a:chExt cx="0" cy="0"/>
        </a:xfrm>
      </p:grpSpPr>
      <p:sp>
        <p:nvSpPr>
          <p:cNvPr id="4446" name="Google Shape;44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7" name="Google Shape;44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1" name="Shape 4451"/>
        <p:cNvGrpSpPr/>
        <p:nvPr/>
      </p:nvGrpSpPr>
      <p:grpSpPr>
        <a:xfrm>
          <a:off x="0" y="0"/>
          <a:ext cx="0" cy="0"/>
          <a:chOff x="0" y="0"/>
          <a:chExt cx="0" cy="0"/>
        </a:xfrm>
      </p:grpSpPr>
      <p:sp>
        <p:nvSpPr>
          <p:cNvPr id="4452" name="Google Shape;44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3" name="Google Shape;44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7" name="Shape 4457"/>
        <p:cNvGrpSpPr/>
        <p:nvPr/>
      </p:nvGrpSpPr>
      <p:grpSpPr>
        <a:xfrm>
          <a:off x="0" y="0"/>
          <a:ext cx="0" cy="0"/>
          <a:chOff x="0" y="0"/>
          <a:chExt cx="0" cy="0"/>
        </a:xfrm>
      </p:grpSpPr>
      <p:sp>
        <p:nvSpPr>
          <p:cNvPr id="4458" name="Google Shape;445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9" name="Google Shape;445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7" name="Shape 4337"/>
        <p:cNvGrpSpPr/>
        <p:nvPr/>
      </p:nvGrpSpPr>
      <p:grpSpPr>
        <a:xfrm>
          <a:off x="0" y="0"/>
          <a:ext cx="0" cy="0"/>
          <a:chOff x="0" y="0"/>
          <a:chExt cx="0" cy="0"/>
        </a:xfrm>
      </p:grpSpPr>
      <p:sp>
        <p:nvSpPr>
          <p:cNvPr id="4338" name="Google Shape;43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9" name="Google Shape;43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4" name="Shape 4354"/>
        <p:cNvGrpSpPr/>
        <p:nvPr/>
      </p:nvGrpSpPr>
      <p:grpSpPr>
        <a:xfrm>
          <a:off x="0" y="0"/>
          <a:ext cx="0" cy="0"/>
          <a:chOff x="0" y="0"/>
          <a:chExt cx="0" cy="0"/>
        </a:xfrm>
      </p:grpSpPr>
      <p:sp>
        <p:nvSpPr>
          <p:cNvPr id="4355" name="Google Shape;435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6" name="Google Shape;43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2" name="Shape 4362"/>
        <p:cNvGrpSpPr/>
        <p:nvPr/>
      </p:nvGrpSpPr>
      <p:grpSpPr>
        <a:xfrm>
          <a:off x="0" y="0"/>
          <a:ext cx="0" cy="0"/>
          <a:chOff x="0" y="0"/>
          <a:chExt cx="0" cy="0"/>
        </a:xfrm>
      </p:grpSpPr>
      <p:sp>
        <p:nvSpPr>
          <p:cNvPr id="4363" name="Google Shape;43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4" name="Google Shape;43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9" name="Shape 4369"/>
        <p:cNvGrpSpPr/>
        <p:nvPr/>
      </p:nvGrpSpPr>
      <p:grpSpPr>
        <a:xfrm>
          <a:off x="0" y="0"/>
          <a:ext cx="0" cy="0"/>
          <a:chOff x="0" y="0"/>
          <a:chExt cx="0" cy="0"/>
        </a:xfrm>
      </p:grpSpPr>
      <p:sp>
        <p:nvSpPr>
          <p:cNvPr id="4370" name="Google Shape;437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1" name="Google Shape;43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3" name="Shape 4383"/>
        <p:cNvGrpSpPr/>
        <p:nvPr/>
      </p:nvGrpSpPr>
      <p:grpSpPr>
        <a:xfrm>
          <a:off x="0" y="0"/>
          <a:ext cx="0" cy="0"/>
          <a:chOff x="0" y="0"/>
          <a:chExt cx="0" cy="0"/>
        </a:xfrm>
      </p:grpSpPr>
      <p:sp>
        <p:nvSpPr>
          <p:cNvPr id="4384" name="Google Shape;43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5" name="Google Shape;43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2" name="Shape 4392"/>
        <p:cNvGrpSpPr/>
        <p:nvPr/>
      </p:nvGrpSpPr>
      <p:grpSpPr>
        <a:xfrm>
          <a:off x="0" y="0"/>
          <a:ext cx="0" cy="0"/>
          <a:chOff x="0" y="0"/>
          <a:chExt cx="0" cy="0"/>
        </a:xfrm>
      </p:grpSpPr>
      <p:sp>
        <p:nvSpPr>
          <p:cNvPr id="4393" name="Google Shape;43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4" name="Google Shape;43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8" name="Shape 4398"/>
        <p:cNvGrpSpPr/>
        <p:nvPr/>
      </p:nvGrpSpPr>
      <p:grpSpPr>
        <a:xfrm>
          <a:off x="0" y="0"/>
          <a:ext cx="0" cy="0"/>
          <a:chOff x="0" y="0"/>
          <a:chExt cx="0" cy="0"/>
        </a:xfrm>
      </p:grpSpPr>
      <p:sp>
        <p:nvSpPr>
          <p:cNvPr id="4399" name="Google Shape;43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0" name="Google Shape;44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7" name="Shape 4417"/>
        <p:cNvGrpSpPr/>
        <p:nvPr/>
      </p:nvGrpSpPr>
      <p:grpSpPr>
        <a:xfrm>
          <a:off x="0" y="0"/>
          <a:ext cx="0" cy="0"/>
          <a:chOff x="0" y="0"/>
          <a:chExt cx="0" cy="0"/>
        </a:xfrm>
      </p:grpSpPr>
      <p:sp>
        <p:nvSpPr>
          <p:cNvPr id="4418" name="Google Shape;44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9" name="Google Shape;44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rot="10800000">
            <a:off x="4945033" y="3106601"/>
            <a:ext cx="4198961" cy="2036907"/>
            <a:chOff x="4643125" y="3610400"/>
            <a:chExt cx="2050875" cy="994875"/>
          </a:xfrm>
        </p:grpSpPr>
        <p:sp>
          <p:nvSpPr>
            <p:cNvPr id="10" name="Google Shape;10;p2"/>
            <p:cNvSpPr/>
            <p:nvPr/>
          </p:nvSpPr>
          <p:spPr>
            <a:xfrm>
              <a:off x="5600100" y="3665175"/>
              <a:ext cx="147050" cy="30375"/>
            </a:xfrm>
            <a:custGeom>
              <a:rect b="b" l="l" r="r" t="t"/>
              <a:pathLst>
                <a:path extrusionOk="0" h="1215" w="5882">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5504550" y="3688675"/>
              <a:ext cx="89625" cy="20275"/>
            </a:xfrm>
            <a:custGeom>
              <a:rect b="b" l="l" r="r" t="t"/>
              <a:pathLst>
                <a:path extrusionOk="0" h="811" w="3585">
                  <a:moveTo>
                    <a:pt x="3584" y="1"/>
                  </a:moveTo>
                  <a:lnTo>
                    <a:pt x="0" y="560"/>
                  </a:lnTo>
                  <a:lnTo>
                    <a:pt x="0" y="655"/>
                  </a:lnTo>
                  <a:lnTo>
                    <a:pt x="262" y="810"/>
                  </a:lnTo>
                  <a:lnTo>
                    <a:pt x="3513" y="310"/>
                  </a:lnTo>
                  <a:lnTo>
                    <a:pt x="35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5497700" y="3708925"/>
              <a:ext cx="25" cy="625"/>
            </a:xfrm>
            <a:custGeom>
              <a:rect b="b" l="l" r="r" t="t"/>
              <a:pathLst>
                <a:path extrusionOk="0" h="25" w="1">
                  <a:moveTo>
                    <a:pt x="0" y="0"/>
                  </a:moveTo>
                  <a:cubicBezTo>
                    <a:pt x="0" y="0"/>
                    <a:pt x="0" y="24"/>
                    <a:pt x="0" y="0"/>
                  </a:cubicBezTo>
                  <a:cubicBezTo>
                    <a:pt x="0" y="24"/>
                    <a:pt x="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5498600" y="371010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5497400" y="3708925"/>
              <a:ext cx="325" cy="25"/>
            </a:xfrm>
            <a:custGeom>
              <a:rect b="b" l="l" r="r" t="t"/>
              <a:pathLst>
                <a:path extrusionOk="0" h="1" w="13">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5498000" y="3709525"/>
              <a:ext cx="925" cy="300"/>
            </a:xfrm>
            <a:custGeom>
              <a:rect b="b" l="l" r="r" t="t"/>
              <a:pathLst>
                <a:path extrusionOk="0" h="12" w="37">
                  <a:moveTo>
                    <a:pt x="0" y="0"/>
                  </a:moveTo>
                  <a:cubicBezTo>
                    <a:pt x="0" y="12"/>
                    <a:pt x="24" y="12"/>
                    <a:pt x="36" y="12"/>
                  </a:cubicBezTo>
                  <a:lnTo>
                    <a:pt x="36" y="12"/>
                  </a:lnTo>
                  <a:cubicBezTo>
                    <a:pt x="24" y="12"/>
                    <a:pt x="0" y="12"/>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497100" y="3707125"/>
              <a:ext cx="25" cy="325"/>
            </a:xfrm>
            <a:custGeom>
              <a:rect b="b" l="l" r="r" t="t"/>
              <a:pathLst>
                <a:path extrusionOk="0" h="13" w="1">
                  <a:moveTo>
                    <a:pt x="1" y="1"/>
                  </a:moveTo>
                  <a:cubicBezTo>
                    <a:pt x="1" y="13"/>
                    <a:pt x="1" y="13"/>
                    <a:pt x="1" y="1"/>
                  </a:cubicBezTo>
                  <a:lnTo>
                    <a:pt x="1" y="13"/>
                  </a:lnTo>
                  <a:lnTo>
                    <a:pt x="1"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5695050" y="3824700"/>
              <a:ext cx="212250" cy="130700"/>
            </a:xfrm>
            <a:custGeom>
              <a:rect b="b" l="l" r="r" t="t"/>
              <a:pathLst>
                <a:path extrusionOk="0" h="5228" w="849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5583725" y="3754175"/>
              <a:ext cx="111650" cy="70250"/>
            </a:xfrm>
            <a:custGeom>
              <a:rect b="b" l="l" r="r" t="t"/>
              <a:pathLst>
                <a:path extrusionOk="0" h="2810" w="4466">
                  <a:moveTo>
                    <a:pt x="72" y="0"/>
                  </a:moveTo>
                  <a:lnTo>
                    <a:pt x="0" y="298"/>
                  </a:lnTo>
                  <a:lnTo>
                    <a:pt x="4168" y="2810"/>
                  </a:lnTo>
                  <a:lnTo>
                    <a:pt x="4465" y="2643"/>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5498600" y="3705050"/>
              <a:ext cx="80375" cy="52400"/>
            </a:xfrm>
            <a:custGeom>
              <a:rect b="b" l="l" r="r" t="t"/>
              <a:pathLst>
                <a:path extrusionOk="0" h="2096" w="3215">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5497100" y="3708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5498600" y="37101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5497700" y="370892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4643125" y="3610700"/>
              <a:ext cx="30400" cy="48250"/>
            </a:xfrm>
            <a:custGeom>
              <a:rect b="b" l="l" r="r" t="t"/>
              <a:pathLst>
                <a:path extrusionOk="0" h="1930" w="1216">
                  <a:moveTo>
                    <a:pt x="1" y="0"/>
                  </a:moveTo>
                  <a:lnTo>
                    <a:pt x="953" y="1929"/>
                  </a:lnTo>
                  <a:lnTo>
                    <a:pt x="1215" y="1810"/>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4743450" y="3642850"/>
              <a:ext cx="94675" cy="72950"/>
            </a:xfrm>
            <a:custGeom>
              <a:rect b="b" l="l" r="r" t="t"/>
              <a:pathLst>
                <a:path extrusionOk="0" h="2918" w="3787">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4835125" y="3716075"/>
              <a:ext cx="600" cy="300"/>
            </a:xfrm>
            <a:custGeom>
              <a:rect b="b" l="l" r="r" t="t"/>
              <a:pathLst>
                <a:path extrusionOk="0" h="12" w="24">
                  <a:moveTo>
                    <a:pt x="0" y="0"/>
                  </a:moveTo>
                  <a:cubicBezTo>
                    <a:pt x="12" y="0"/>
                    <a:pt x="12" y="12"/>
                    <a:pt x="24" y="12"/>
                  </a:cubicBezTo>
                  <a:cubicBezTo>
                    <a:pt x="12" y="12"/>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4833325" y="3649975"/>
              <a:ext cx="176825" cy="67000"/>
            </a:xfrm>
            <a:custGeom>
              <a:rect b="b" l="l" r="r" t="t"/>
              <a:pathLst>
                <a:path extrusionOk="0" h="2680" w="7073">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4694925" y="3610700"/>
              <a:ext cx="34250" cy="24725"/>
            </a:xfrm>
            <a:custGeom>
              <a:rect b="b" l="l" r="r" t="t"/>
              <a:pathLst>
                <a:path extrusionOk="0" h="989" w="137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4663675" y="3633900"/>
              <a:ext cx="62525" cy="32775"/>
            </a:xfrm>
            <a:custGeom>
              <a:rect b="b" l="l" r="r" t="t"/>
              <a:pathLst>
                <a:path extrusionOk="0" h="1311" w="2501">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4740175" y="3610700"/>
              <a:ext cx="60725" cy="22925"/>
            </a:xfrm>
            <a:custGeom>
              <a:rect b="b" l="l" r="r" t="t"/>
              <a:pathLst>
                <a:path extrusionOk="0" h="917" w="2429">
                  <a:moveTo>
                    <a:pt x="1667" y="0"/>
                  </a:moveTo>
                  <a:lnTo>
                    <a:pt x="0" y="703"/>
                  </a:lnTo>
                  <a:cubicBezTo>
                    <a:pt x="107" y="738"/>
                    <a:pt x="214" y="810"/>
                    <a:pt x="274" y="917"/>
                  </a:cubicBezTo>
                  <a:lnTo>
                    <a:pt x="2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4999125" y="3610700"/>
              <a:ext cx="19375" cy="36925"/>
            </a:xfrm>
            <a:custGeom>
              <a:rect b="b" l="l" r="r" t="t"/>
              <a:pathLst>
                <a:path extrusionOk="0" h="1477" w="775">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5014900" y="3656825"/>
              <a:ext cx="92900" cy="270000"/>
            </a:xfrm>
            <a:custGeom>
              <a:rect b="b" l="l" r="r" t="t"/>
              <a:pathLst>
                <a:path extrusionOk="0" h="10800" w="3716">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5021150" y="3610400"/>
              <a:ext cx="159875" cy="46900"/>
            </a:xfrm>
            <a:custGeom>
              <a:rect b="b" l="l" r="r" t="t"/>
              <a:pathLst>
                <a:path extrusionOk="0" h="1876" w="6395">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109250" y="3610700"/>
              <a:ext cx="133375" cy="317625"/>
            </a:xfrm>
            <a:custGeom>
              <a:rect b="b" l="l" r="r" t="t"/>
              <a:pathLst>
                <a:path extrusionOk="0" h="12705" w="5335">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497100" y="3610700"/>
              <a:ext cx="7475" cy="100325"/>
            </a:xfrm>
            <a:custGeom>
              <a:rect b="b" l="l" r="r" t="t"/>
              <a:pathLst>
                <a:path extrusionOk="0" h="4013" w="299">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5539175" y="3610700"/>
              <a:ext cx="82375" cy="297075"/>
            </a:xfrm>
            <a:custGeom>
              <a:rect b="b" l="l" r="r" t="t"/>
              <a:pathLst>
                <a:path extrusionOk="0" h="11883" w="3295">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5722725" y="3610700"/>
              <a:ext cx="32775" cy="47350"/>
            </a:xfrm>
            <a:custGeom>
              <a:rect b="b" l="l" r="r" t="t"/>
              <a:pathLst>
                <a:path extrusionOk="0" h="1894" w="1311">
                  <a:moveTo>
                    <a:pt x="1" y="0"/>
                  </a:moveTo>
                  <a:lnTo>
                    <a:pt x="1048" y="1893"/>
                  </a:lnTo>
                  <a:cubicBezTo>
                    <a:pt x="1120" y="1822"/>
                    <a:pt x="1215" y="1774"/>
                    <a:pt x="1310" y="1762"/>
                  </a:cubicBez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5759625" y="3674100"/>
              <a:ext cx="51525" cy="86350"/>
            </a:xfrm>
            <a:custGeom>
              <a:rect b="b" l="l" r="r" t="t"/>
              <a:pathLst>
                <a:path extrusionOk="0" h="3454" w="2061">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5811425" y="3763100"/>
              <a:ext cx="102425" cy="186350"/>
            </a:xfrm>
            <a:custGeom>
              <a:rect b="b" l="l" r="r" t="t"/>
              <a:pathLst>
                <a:path extrusionOk="0" h="7454" w="4097">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5767375" y="3647600"/>
              <a:ext cx="243200" cy="24725"/>
            </a:xfrm>
            <a:custGeom>
              <a:rect b="b" l="l" r="r" t="t"/>
              <a:pathLst>
                <a:path extrusionOk="0" h="989" w="9728">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6011150" y="3652075"/>
              <a:ext cx="80100" cy="97650"/>
            </a:xfrm>
            <a:custGeom>
              <a:rect b="b" l="l" r="r" t="t"/>
              <a:pathLst>
                <a:path extrusionOk="0" h="3906" w="3204">
                  <a:moveTo>
                    <a:pt x="251" y="0"/>
                  </a:moveTo>
                  <a:lnTo>
                    <a:pt x="1" y="155"/>
                  </a:lnTo>
                  <a:lnTo>
                    <a:pt x="3013" y="3905"/>
                  </a:lnTo>
                  <a:lnTo>
                    <a:pt x="3204" y="3667"/>
                  </a:lnTo>
                  <a:lnTo>
                    <a:pt x="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6091225" y="3749700"/>
              <a:ext cx="73550" cy="93200"/>
            </a:xfrm>
            <a:custGeom>
              <a:rect b="b" l="l" r="r" t="t"/>
              <a:pathLst>
                <a:path extrusionOk="0" h="3728" w="2942">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6167125" y="3845850"/>
              <a:ext cx="108675" cy="131575"/>
            </a:xfrm>
            <a:custGeom>
              <a:rect b="b" l="l" r="r" t="t"/>
              <a:pathLst>
                <a:path extrusionOk="0" h="5263" w="4347">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5539375" y="3610700"/>
              <a:ext cx="553650" cy="299750"/>
            </a:xfrm>
            <a:custGeom>
              <a:rect b="b" l="l" r="r" t="t"/>
              <a:pathLst>
                <a:path extrusionOk="0" h="11990" w="22146">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910250" y="3967875"/>
              <a:ext cx="8650" cy="4525"/>
            </a:xfrm>
            <a:custGeom>
              <a:rect b="b" l="l" r="r" t="t"/>
              <a:pathLst>
                <a:path extrusionOk="0" h="181" w="346">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5925125" y="3610700"/>
              <a:ext cx="282500" cy="339050"/>
            </a:xfrm>
            <a:custGeom>
              <a:rect b="b" l="l" r="r" t="t"/>
              <a:pathLst>
                <a:path extrusionOk="0" h="13562" w="1130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6413300" y="3610700"/>
              <a:ext cx="111625" cy="99125"/>
            </a:xfrm>
            <a:custGeom>
              <a:rect b="b" l="l" r="r" t="t"/>
              <a:pathLst>
                <a:path extrusionOk="0" h="3965" w="4465">
                  <a:moveTo>
                    <a:pt x="0" y="0"/>
                  </a:moveTo>
                  <a:lnTo>
                    <a:pt x="4263" y="3965"/>
                  </a:lnTo>
                  <a:cubicBezTo>
                    <a:pt x="4310" y="3894"/>
                    <a:pt x="4382" y="3810"/>
                    <a:pt x="4465" y="3774"/>
                  </a:cubicBezTo>
                  <a:lnTo>
                    <a:pt x="44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6404950" y="3728850"/>
              <a:ext cx="119975" cy="132500"/>
            </a:xfrm>
            <a:custGeom>
              <a:rect b="b" l="l" r="r" t="t"/>
              <a:pathLst>
                <a:path extrusionOk="0" h="5300" w="4799">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6291250" y="3858950"/>
              <a:ext cx="108375" cy="119975"/>
            </a:xfrm>
            <a:custGeom>
              <a:rect b="b" l="l" r="r" t="t"/>
              <a:pathLst>
                <a:path extrusionOk="0" h="4799" w="4335">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6172200" y="3745825"/>
              <a:ext cx="206875" cy="100625"/>
            </a:xfrm>
            <a:custGeom>
              <a:rect b="b" l="l" r="r" t="t"/>
              <a:pathLst>
                <a:path extrusionOk="0" h="4025" w="8275">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5924825" y="3842875"/>
              <a:ext cx="244400" cy="112525"/>
            </a:xfrm>
            <a:custGeom>
              <a:rect b="b" l="l" r="r" t="t"/>
              <a:pathLst>
                <a:path extrusionOk="0" h="4501" w="9776">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5926625" y="3955375"/>
              <a:ext cx="339650" cy="35450"/>
            </a:xfrm>
            <a:custGeom>
              <a:rect b="b" l="l" r="r" t="t"/>
              <a:pathLst>
                <a:path extrusionOk="0" h="1418" w="13586">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5920375" y="3963425"/>
              <a:ext cx="554850" cy="615875"/>
            </a:xfrm>
            <a:custGeom>
              <a:rect b="b" l="l" r="r" t="t"/>
              <a:pathLst>
                <a:path extrusionOk="0" h="24635" w="22194">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6287975" y="3999125"/>
              <a:ext cx="141700" cy="223275"/>
            </a:xfrm>
            <a:custGeom>
              <a:rect b="b" l="l" r="r" t="t"/>
              <a:pathLst>
                <a:path extrusionOk="0" h="8931" w="5668">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6385000" y="3756250"/>
              <a:ext cx="29800" cy="175050"/>
            </a:xfrm>
            <a:custGeom>
              <a:rect b="b" l="l" r="r" t="t"/>
              <a:pathLst>
                <a:path extrusionOk="0" h="7002" w="1192">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6414775" y="3936025"/>
              <a:ext cx="1525" cy="1825"/>
            </a:xfrm>
            <a:custGeom>
              <a:rect b="b" l="l" r="r" t="t"/>
              <a:pathLst>
                <a:path extrusionOk="0" h="73" w="61">
                  <a:moveTo>
                    <a:pt x="48" y="1"/>
                  </a:moveTo>
                  <a:lnTo>
                    <a:pt x="1" y="13"/>
                  </a:lnTo>
                  <a:cubicBezTo>
                    <a:pt x="24" y="25"/>
                    <a:pt x="48" y="48"/>
                    <a:pt x="60" y="72"/>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6410025" y="3943775"/>
              <a:ext cx="42875" cy="272675"/>
            </a:xfrm>
            <a:custGeom>
              <a:rect b="b" l="l" r="r" t="t"/>
              <a:pathLst>
                <a:path extrusionOk="0" h="10907" w="1715">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6296300" y="3868175"/>
              <a:ext cx="262875" cy="117600"/>
            </a:xfrm>
            <a:custGeom>
              <a:rect b="b" l="l" r="r" t="t"/>
              <a:pathLst>
                <a:path extrusionOk="0" h="4704" w="10515">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6562125" y="3681225"/>
              <a:ext cx="131575" cy="189050"/>
            </a:xfrm>
            <a:custGeom>
              <a:rect b="b" l="l" r="r" t="t"/>
              <a:pathLst>
                <a:path extrusionOk="0" h="7562" w="5263">
                  <a:moveTo>
                    <a:pt x="5263" y="1"/>
                  </a:moveTo>
                  <a:lnTo>
                    <a:pt x="0" y="7216"/>
                  </a:lnTo>
                  <a:lnTo>
                    <a:pt x="48" y="7502"/>
                  </a:lnTo>
                  <a:lnTo>
                    <a:pt x="119" y="7561"/>
                  </a:lnTo>
                  <a:lnTo>
                    <a:pt x="5263" y="501"/>
                  </a:lnTo>
                  <a:lnTo>
                    <a:pt x="526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6533550" y="3734225"/>
              <a:ext cx="29775" cy="137825"/>
            </a:xfrm>
            <a:custGeom>
              <a:rect b="b" l="l" r="r" t="t"/>
              <a:pathLst>
                <a:path extrusionOk="0" h="5513" w="1191">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6557650" y="3873825"/>
              <a:ext cx="25" cy="25"/>
            </a:xfrm>
            <a:custGeom>
              <a:rect b="b" l="l" r="r" t="t"/>
              <a:pathLst>
                <a:path extrusionOk="0" h="1" w="1">
                  <a:moveTo>
                    <a:pt x="1"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6679700" y="3952700"/>
              <a:ext cx="14000" cy="17300"/>
            </a:xfrm>
            <a:custGeom>
              <a:rect b="b" l="l" r="r" t="t"/>
              <a:pathLst>
                <a:path extrusionOk="0" h="692" w="560">
                  <a:moveTo>
                    <a:pt x="84" y="0"/>
                  </a:moveTo>
                  <a:lnTo>
                    <a:pt x="0" y="298"/>
                  </a:lnTo>
                  <a:lnTo>
                    <a:pt x="560" y="691"/>
                  </a:lnTo>
                  <a:lnTo>
                    <a:pt x="560" y="334"/>
                  </a:lnTo>
                  <a:lnTo>
                    <a:pt x="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6555875" y="3867675"/>
              <a:ext cx="119375" cy="88025"/>
            </a:xfrm>
            <a:custGeom>
              <a:rect b="b" l="l" r="r" t="t"/>
              <a:pathLst>
                <a:path extrusionOk="0" h="3521" w="4775">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6604375" y="4211350"/>
              <a:ext cx="3600" cy="2725"/>
            </a:xfrm>
            <a:custGeom>
              <a:rect b="b" l="l" r="r" t="t"/>
              <a:pathLst>
                <a:path extrusionOk="0" h="109" w="144">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6613600" y="3885425"/>
              <a:ext cx="80400" cy="282800"/>
            </a:xfrm>
            <a:custGeom>
              <a:rect b="b" l="l" r="r" t="t"/>
              <a:pathLst>
                <a:path extrusionOk="0" h="11312" w="3216">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6443950" y="4280425"/>
              <a:ext cx="42875" cy="292625"/>
            </a:xfrm>
            <a:custGeom>
              <a:rect b="b" l="l" r="r" t="t"/>
              <a:pathLst>
                <a:path extrusionOk="0" h="11705" w="1715">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6486800" y="4208675"/>
              <a:ext cx="118200" cy="365250"/>
            </a:xfrm>
            <a:custGeom>
              <a:rect b="b" l="l" r="r" t="t"/>
              <a:pathLst>
                <a:path extrusionOk="0" h="14610" w="4728">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6475500" y="4189625"/>
              <a:ext cx="112550" cy="56575"/>
            </a:xfrm>
            <a:custGeom>
              <a:rect b="b" l="l" r="r" t="t"/>
              <a:pathLst>
                <a:path extrusionOk="0" h="2263" w="4502">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6626125" y="4142000"/>
              <a:ext cx="67575" cy="36350"/>
            </a:xfrm>
            <a:custGeom>
              <a:rect b="b" l="l" r="r" t="t"/>
              <a:pathLst>
                <a:path extrusionOk="0" h="1454" w="2703">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6489775" y="4289950"/>
              <a:ext cx="203925" cy="288750"/>
            </a:xfrm>
            <a:custGeom>
              <a:rect b="b" l="l" r="r" t="t"/>
              <a:pathLst>
                <a:path extrusionOk="0" h="11550" w="8157">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6585925" y="4164825"/>
              <a:ext cx="47350" cy="46925"/>
            </a:xfrm>
            <a:custGeom>
              <a:rect b="b" l="l" r="r" t="t"/>
              <a:pathLst>
                <a:path extrusionOk="0" h="1877" w="1894">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6407925" y="4215525"/>
              <a:ext cx="69375" cy="65800"/>
            </a:xfrm>
            <a:custGeom>
              <a:rect b="b" l="l" r="r" t="t"/>
              <a:pathLst>
                <a:path extrusionOk="0" h="2632" w="2775">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4666950" y="3657525"/>
              <a:ext cx="11925" cy="12150"/>
            </a:xfrm>
            <a:custGeom>
              <a:rect b="b" l="l" r="r" t="t"/>
              <a:pathLst>
                <a:path extrusionOk="0" h="486" w="477">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5526275" y="3907750"/>
              <a:ext cx="25325" cy="23650"/>
            </a:xfrm>
            <a:custGeom>
              <a:rect b="b" l="l" r="r" t="t"/>
              <a:pathLst>
                <a:path extrusionOk="0" h="946" w="1013">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6515675" y="3702325"/>
              <a:ext cx="35450" cy="33100"/>
            </a:xfrm>
            <a:custGeom>
              <a:rect b="b" l="l" r="r" t="t"/>
              <a:pathLst>
                <a:path extrusionOk="0" h="1324" w="1418">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6265350" y="3971075"/>
              <a:ext cx="33375" cy="33075"/>
            </a:xfrm>
            <a:custGeom>
              <a:rect b="b" l="l" r="r" t="t"/>
              <a:pathLst>
                <a:path extrusionOk="0" h="1323" w="1335">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6376075" y="3733725"/>
              <a:ext cx="25025" cy="23625"/>
            </a:xfrm>
            <a:custGeom>
              <a:rect b="b" l="l" r="r" t="t"/>
              <a:pathLst>
                <a:path extrusionOk="0" h="945" w="1001">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6507050" y="3935025"/>
              <a:ext cx="26225" cy="23850"/>
            </a:xfrm>
            <a:custGeom>
              <a:rect b="b" l="l" r="r" t="t"/>
              <a:pathLst>
                <a:path extrusionOk="0" h="954" w="1049">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5903100" y="3945425"/>
              <a:ext cx="25025" cy="23875"/>
            </a:xfrm>
            <a:custGeom>
              <a:rect b="b" l="l" r="r" t="t"/>
              <a:pathLst>
                <a:path extrusionOk="0" h="955" w="1001">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5745650" y="3654300"/>
              <a:ext cx="23825" cy="23825"/>
            </a:xfrm>
            <a:custGeom>
              <a:rect b="b" l="l" r="r" t="t"/>
              <a:pathLst>
                <a:path extrusionOk="0" h="953" w="953">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724975" y="3627350"/>
              <a:ext cx="23850" cy="23175"/>
            </a:xfrm>
            <a:custGeom>
              <a:rect b="b" l="l" r="r" t="t"/>
              <a:pathLst>
                <a:path extrusionOk="0" h="927" w="954">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5094675" y="3924725"/>
              <a:ext cx="25325" cy="23725"/>
            </a:xfrm>
            <a:custGeom>
              <a:rect b="b" l="l" r="r" t="t"/>
              <a:pathLst>
                <a:path extrusionOk="0" h="949" w="1013">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6464775" y="4572300"/>
              <a:ext cx="35450" cy="32975"/>
            </a:xfrm>
            <a:custGeom>
              <a:rect b="b" l="l" r="r" t="t"/>
              <a:pathLst>
                <a:path extrusionOk="0" h="1319" w="1418">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6403775" y="3934525"/>
              <a:ext cx="13700" cy="13725"/>
            </a:xfrm>
            <a:custGeom>
              <a:rect b="b" l="l" r="r" t="t"/>
              <a:pathLst>
                <a:path extrusionOk="0" h="549" w="548">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6161475" y="3834275"/>
              <a:ext cx="13725" cy="13075"/>
            </a:xfrm>
            <a:custGeom>
              <a:rect b="b" l="l" r="r" t="t"/>
              <a:pathLst>
                <a:path extrusionOk="0" h="523" w="549">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6281425" y="3778100"/>
              <a:ext cx="13425" cy="13675"/>
            </a:xfrm>
            <a:custGeom>
              <a:rect b="b" l="l" r="r" t="t"/>
              <a:pathLst>
                <a:path extrusionOk="0" h="547" w="537">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5725700" y="3689500"/>
              <a:ext cx="14625" cy="13575"/>
            </a:xfrm>
            <a:custGeom>
              <a:rect b="b" l="l" r="r" t="t"/>
              <a:pathLst>
                <a:path extrusionOk="0" h="543" w="585">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5008050" y="3646000"/>
              <a:ext cx="14325" cy="13600"/>
            </a:xfrm>
            <a:custGeom>
              <a:rect b="b" l="l" r="r" t="t"/>
              <a:pathLst>
                <a:path extrusionOk="0" h="544" w="573">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5802500" y="3765075"/>
              <a:ext cx="14600" cy="13325"/>
            </a:xfrm>
            <a:custGeom>
              <a:rect b="b" l="l" r="r" t="t"/>
              <a:pathLst>
                <a:path extrusionOk="0" h="533" w="584">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6023950" y="3621525"/>
              <a:ext cx="14325" cy="13675"/>
            </a:xfrm>
            <a:custGeom>
              <a:rect b="b" l="l" r="r" t="t"/>
              <a:pathLst>
                <a:path extrusionOk="0" h="547" w="573">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5716175" y="3810850"/>
              <a:ext cx="13725" cy="13675"/>
            </a:xfrm>
            <a:custGeom>
              <a:rect b="b" l="l" r="r" t="t"/>
              <a:pathLst>
                <a:path extrusionOk="0" h="547" w="549">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2"/>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txBox="1"/>
          <p:nvPr>
            <p:ph type="ctrTitle"/>
          </p:nvPr>
        </p:nvSpPr>
        <p:spPr>
          <a:xfrm>
            <a:off x="3639669" y="1194200"/>
            <a:ext cx="4849500" cy="246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93" name="Google Shape;93;p2"/>
          <p:cNvSpPr txBox="1"/>
          <p:nvPr>
            <p:ph idx="1" type="subTitle"/>
          </p:nvPr>
        </p:nvSpPr>
        <p:spPr>
          <a:xfrm>
            <a:off x="3639669" y="3663500"/>
            <a:ext cx="48495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rect b="b" l="l" r="r" t="t"/>
              <a:pathLst>
                <a:path extrusionOk="0" h="1215" w="5882">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5504550" y="3688675"/>
              <a:ext cx="89625" cy="20275"/>
            </a:xfrm>
            <a:custGeom>
              <a:rect b="b" l="l" r="r" t="t"/>
              <a:pathLst>
                <a:path extrusionOk="0" h="811" w="3585">
                  <a:moveTo>
                    <a:pt x="3584" y="1"/>
                  </a:moveTo>
                  <a:lnTo>
                    <a:pt x="0" y="560"/>
                  </a:lnTo>
                  <a:lnTo>
                    <a:pt x="0" y="655"/>
                  </a:lnTo>
                  <a:lnTo>
                    <a:pt x="262" y="810"/>
                  </a:lnTo>
                  <a:lnTo>
                    <a:pt x="3513" y="310"/>
                  </a:lnTo>
                  <a:lnTo>
                    <a:pt x="35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5497700" y="3708925"/>
              <a:ext cx="25" cy="625"/>
            </a:xfrm>
            <a:custGeom>
              <a:rect b="b" l="l" r="r" t="t"/>
              <a:pathLst>
                <a:path extrusionOk="0" h="25" w="1">
                  <a:moveTo>
                    <a:pt x="0" y="0"/>
                  </a:moveTo>
                  <a:cubicBezTo>
                    <a:pt x="0" y="0"/>
                    <a:pt x="0" y="24"/>
                    <a:pt x="0" y="0"/>
                  </a:cubicBezTo>
                  <a:cubicBezTo>
                    <a:pt x="0" y="24"/>
                    <a:pt x="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5498600" y="371010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5497400" y="3708925"/>
              <a:ext cx="325" cy="25"/>
            </a:xfrm>
            <a:custGeom>
              <a:rect b="b" l="l" r="r" t="t"/>
              <a:pathLst>
                <a:path extrusionOk="0" h="1" w="13">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5498000" y="3709525"/>
              <a:ext cx="925" cy="300"/>
            </a:xfrm>
            <a:custGeom>
              <a:rect b="b" l="l" r="r" t="t"/>
              <a:pathLst>
                <a:path extrusionOk="0" h="12" w="37">
                  <a:moveTo>
                    <a:pt x="0" y="0"/>
                  </a:moveTo>
                  <a:cubicBezTo>
                    <a:pt x="0" y="12"/>
                    <a:pt x="24" y="12"/>
                    <a:pt x="36" y="12"/>
                  </a:cubicBezTo>
                  <a:lnTo>
                    <a:pt x="36" y="12"/>
                  </a:lnTo>
                  <a:cubicBezTo>
                    <a:pt x="24" y="12"/>
                    <a:pt x="0" y="12"/>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5497100" y="3707125"/>
              <a:ext cx="25" cy="325"/>
            </a:xfrm>
            <a:custGeom>
              <a:rect b="b" l="l" r="r" t="t"/>
              <a:pathLst>
                <a:path extrusionOk="0" h="13" w="1">
                  <a:moveTo>
                    <a:pt x="1" y="1"/>
                  </a:moveTo>
                  <a:cubicBezTo>
                    <a:pt x="1" y="13"/>
                    <a:pt x="1" y="13"/>
                    <a:pt x="1" y="1"/>
                  </a:cubicBezTo>
                  <a:lnTo>
                    <a:pt x="1" y="13"/>
                  </a:lnTo>
                  <a:lnTo>
                    <a:pt x="1"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5695050" y="3824700"/>
              <a:ext cx="212250" cy="130700"/>
            </a:xfrm>
            <a:custGeom>
              <a:rect b="b" l="l" r="r" t="t"/>
              <a:pathLst>
                <a:path extrusionOk="0" h="5228" w="849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5583725" y="3754175"/>
              <a:ext cx="111650" cy="70250"/>
            </a:xfrm>
            <a:custGeom>
              <a:rect b="b" l="l" r="r" t="t"/>
              <a:pathLst>
                <a:path extrusionOk="0" h="2810" w="4466">
                  <a:moveTo>
                    <a:pt x="72" y="0"/>
                  </a:moveTo>
                  <a:lnTo>
                    <a:pt x="0" y="298"/>
                  </a:lnTo>
                  <a:lnTo>
                    <a:pt x="4168" y="2810"/>
                  </a:lnTo>
                  <a:lnTo>
                    <a:pt x="4465" y="2643"/>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5498600" y="3705050"/>
              <a:ext cx="80375" cy="52400"/>
            </a:xfrm>
            <a:custGeom>
              <a:rect b="b" l="l" r="r" t="t"/>
              <a:pathLst>
                <a:path extrusionOk="0" h="2096" w="3215">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5497100" y="3708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5498600" y="37101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5497700" y="370892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4643125" y="3610700"/>
              <a:ext cx="30400" cy="48250"/>
            </a:xfrm>
            <a:custGeom>
              <a:rect b="b" l="l" r="r" t="t"/>
              <a:pathLst>
                <a:path extrusionOk="0" h="1930" w="1216">
                  <a:moveTo>
                    <a:pt x="1" y="0"/>
                  </a:moveTo>
                  <a:lnTo>
                    <a:pt x="953" y="1929"/>
                  </a:lnTo>
                  <a:lnTo>
                    <a:pt x="1215" y="1810"/>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4743450" y="3642850"/>
              <a:ext cx="94675" cy="72950"/>
            </a:xfrm>
            <a:custGeom>
              <a:rect b="b" l="l" r="r" t="t"/>
              <a:pathLst>
                <a:path extrusionOk="0" h="2918" w="3787">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4835125" y="3716075"/>
              <a:ext cx="600" cy="300"/>
            </a:xfrm>
            <a:custGeom>
              <a:rect b="b" l="l" r="r" t="t"/>
              <a:pathLst>
                <a:path extrusionOk="0" h="12" w="24">
                  <a:moveTo>
                    <a:pt x="0" y="0"/>
                  </a:moveTo>
                  <a:cubicBezTo>
                    <a:pt x="12" y="0"/>
                    <a:pt x="12" y="12"/>
                    <a:pt x="24" y="12"/>
                  </a:cubicBezTo>
                  <a:cubicBezTo>
                    <a:pt x="12" y="12"/>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4833325" y="3649975"/>
              <a:ext cx="176825" cy="67000"/>
            </a:xfrm>
            <a:custGeom>
              <a:rect b="b" l="l" r="r" t="t"/>
              <a:pathLst>
                <a:path extrusionOk="0" h="2680" w="7073">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4694925" y="3610700"/>
              <a:ext cx="34250" cy="24725"/>
            </a:xfrm>
            <a:custGeom>
              <a:rect b="b" l="l" r="r" t="t"/>
              <a:pathLst>
                <a:path extrusionOk="0" h="989" w="137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4663675" y="3633900"/>
              <a:ext cx="62525" cy="32775"/>
            </a:xfrm>
            <a:custGeom>
              <a:rect b="b" l="l" r="r" t="t"/>
              <a:pathLst>
                <a:path extrusionOk="0" h="1311" w="2501">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4740175" y="3610700"/>
              <a:ext cx="60725" cy="22925"/>
            </a:xfrm>
            <a:custGeom>
              <a:rect b="b" l="l" r="r" t="t"/>
              <a:pathLst>
                <a:path extrusionOk="0" h="917" w="2429">
                  <a:moveTo>
                    <a:pt x="1667" y="0"/>
                  </a:moveTo>
                  <a:lnTo>
                    <a:pt x="0" y="703"/>
                  </a:lnTo>
                  <a:cubicBezTo>
                    <a:pt x="107" y="738"/>
                    <a:pt x="214" y="810"/>
                    <a:pt x="274" y="917"/>
                  </a:cubicBezTo>
                  <a:lnTo>
                    <a:pt x="2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4999125" y="3610700"/>
              <a:ext cx="19375" cy="36925"/>
            </a:xfrm>
            <a:custGeom>
              <a:rect b="b" l="l" r="r" t="t"/>
              <a:pathLst>
                <a:path extrusionOk="0" h="1477" w="775">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5014900" y="3656825"/>
              <a:ext cx="92900" cy="270000"/>
            </a:xfrm>
            <a:custGeom>
              <a:rect b="b" l="l" r="r" t="t"/>
              <a:pathLst>
                <a:path extrusionOk="0" h="10800" w="3716">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5021150" y="3610400"/>
              <a:ext cx="159875" cy="46900"/>
            </a:xfrm>
            <a:custGeom>
              <a:rect b="b" l="l" r="r" t="t"/>
              <a:pathLst>
                <a:path extrusionOk="0" h="1876" w="6395">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5109250" y="3610700"/>
              <a:ext cx="133375" cy="317625"/>
            </a:xfrm>
            <a:custGeom>
              <a:rect b="b" l="l" r="r" t="t"/>
              <a:pathLst>
                <a:path extrusionOk="0" h="12705" w="5335">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5497100" y="3610700"/>
              <a:ext cx="7475" cy="100325"/>
            </a:xfrm>
            <a:custGeom>
              <a:rect b="b" l="l" r="r" t="t"/>
              <a:pathLst>
                <a:path extrusionOk="0" h="4013" w="299">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5539175" y="3610700"/>
              <a:ext cx="82375" cy="297075"/>
            </a:xfrm>
            <a:custGeom>
              <a:rect b="b" l="l" r="r" t="t"/>
              <a:pathLst>
                <a:path extrusionOk="0" h="11883" w="3295">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5722725" y="3610700"/>
              <a:ext cx="32775" cy="47350"/>
            </a:xfrm>
            <a:custGeom>
              <a:rect b="b" l="l" r="r" t="t"/>
              <a:pathLst>
                <a:path extrusionOk="0" h="1894" w="1311">
                  <a:moveTo>
                    <a:pt x="1" y="0"/>
                  </a:moveTo>
                  <a:lnTo>
                    <a:pt x="1048" y="1893"/>
                  </a:lnTo>
                  <a:cubicBezTo>
                    <a:pt x="1120" y="1822"/>
                    <a:pt x="1215" y="1774"/>
                    <a:pt x="1310" y="1762"/>
                  </a:cubicBez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5759625" y="3674100"/>
              <a:ext cx="51525" cy="86350"/>
            </a:xfrm>
            <a:custGeom>
              <a:rect b="b" l="l" r="r" t="t"/>
              <a:pathLst>
                <a:path extrusionOk="0" h="3454" w="2061">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5811425" y="3763100"/>
              <a:ext cx="102425" cy="186350"/>
            </a:xfrm>
            <a:custGeom>
              <a:rect b="b" l="l" r="r" t="t"/>
              <a:pathLst>
                <a:path extrusionOk="0" h="7454" w="4097">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5767375" y="3647600"/>
              <a:ext cx="243200" cy="24725"/>
            </a:xfrm>
            <a:custGeom>
              <a:rect b="b" l="l" r="r" t="t"/>
              <a:pathLst>
                <a:path extrusionOk="0" h="989" w="9728">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6011150" y="3652075"/>
              <a:ext cx="80100" cy="97650"/>
            </a:xfrm>
            <a:custGeom>
              <a:rect b="b" l="l" r="r" t="t"/>
              <a:pathLst>
                <a:path extrusionOk="0" h="3906" w="3204">
                  <a:moveTo>
                    <a:pt x="251" y="0"/>
                  </a:moveTo>
                  <a:lnTo>
                    <a:pt x="1" y="155"/>
                  </a:lnTo>
                  <a:lnTo>
                    <a:pt x="3013" y="3905"/>
                  </a:lnTo>
                  <a:lnTo>
                    <a:pt x="3204" y="3667"/>
                  </a:lnTo>
                  <a:lnTo>
                    <a:pt x="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6091225" y="3749700"/>
              <a:ext cx="73550" cy="93200"/>
            </a:xfrm>
            <a:custGeom>
              <a:rect b="b" l="l" r="r" t="t"/>
              <a:pathLst>
                <a:path extrusionOk="0" h="3728" w="2942">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6167125" y="3845850"/>
              <a:ext cx="108675" cy="131575"/>
            </a:xfrm>
            <a:custGeom>
              <a:rect b="b" l="l" r="r" t="t"/>
              <a:pathLst>
                <a:path extrusionOk="0" h="5263" w="4347">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5539375" y="3610700"/>
              <a:ext cx="553650" cy="299750"/>
            </a:xfrm>
            <a:custGeom>
              <a:rect b="b" l="l" r="r" t="t"/>
              <a:pathLst>
                <a:path extrusionOk="0" h="11990" w="22146">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5910250" y="3967875"/>
              <a:ext cx="8650" cy="4525"/>
            </a:xfrm>
            <a:custGeom>
              <a:rect b="b" l="l" r="r" t="t"/>
              <a:pathLst>
                <a:path extrusionOk="0" h="181" w="346">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5925125" y="3610700"/>
              <a:ext cx="282500" cy="339050"/>
            </a:xfrm>
            <a:custGeom>
              <a:rect b="b" l="l" r="r" t="t"/>
              <a:pathLst>
                <a:path extrusionOk="0" h="13562" w="1130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6413300" y="3610700"/>
              <a:ext cx="111625" cy="99125"/>
            </a:xfrm>
            <a:custGeom>
              <a:rect b="b" l="l" r="r" t="t"/>
              <a:pathLst>
                <a:path extrusionOk="0" h="3965" w="4465">
                  <a:moveTo>
                    <a:pt x="0" y="0"/>
                  </a:moveTo>
                  <a:lnTo>
                    <a:pt x="4263" y="3965"/>
                  </a:lnTo>
                  <a:cubicBezTo>
                    <a:pt x="4310" y="3894"/>
                    <a:pt x="4382" y="3810"/>
                    <a:pt x="4465" y="3774"/>
                  </a:cubicBezTo>
                  <a:lnTo>
                    <a:pt x="44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6404950" y="3728850"/>
              <a:ext cx="119975" cy="132500"/>
            </a:xfrm>
            <a:custGeom>
              <a:rect b="b" l="l" r="r" t="t"/>
              <a:pathLst>
                <a:path extrusionOk="0" h="5300" w="4799">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6291250" y="3858950"/>
              <a:ext cx="108375" cy="119975"/>
            </a:xfrm>
            <a:custGeom>
              <a:rect b="b" l="l" r="r" t="t"/>
              <a:pathLst>
                <a:path extrusionOk="0" h="4799" w="4335">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6172200" y="3745825"/>
              <a:ext cx="206875" cy="100625"/>
            </a:xfrm>
            <a:custGeom>
              <a:rect b="b" l="l" r="r" t="t"/>
              <a:pathLst>
                <a:path extrusionOk="0" h="4025" w="8275">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5924825" y="3842875"/>
              <a:ext cx="244400" cy="112525"/>
            </a:xfrm>
            <a:custGeom>
              <a:rect b="b" l="l" r="r" t="t"/>
              <a:pathLst>
                <a:path extrusionOk="0" h="4501" w="9776">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5926625" y="3955375"/>
              <a:ext cx="339650" cy="35450"/>
            </a:xfrm>
            <a:custGeom>
              <a:rect b="b" l="l" r="r" t="t"/>
              <a:pathLst>
                <a:path extrusionOk="0" h="1418" w="13586">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5920375" y="3963425"/>
              <a:ext cx="554850" cy="615875"/>
            </a:xfrm>
            <a:custGeom>
              <a:rect b="b" l="l" r="r" t="t"/>
              <a:pathLst>
                <a:path extrusionOk="0" h="24635" w="22194">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6287975" y="3999125"/>
              <a:ext cx="141700" cy="223275"/>
            </a:xfrm>
            <a:custGeom>
              <a:rect b="b" l="l" r="r" t="t"/>
              <a:pathLst>
                <a:path extrusionOk="0" h="8931" w="5668">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6385000" y="3756250"/>
              <a:ext cx="29800" cy="175050"/>
            </a:xfrm>
            <a:custGeom>
              <a:rect b="b" l="l" r="r" t="t"/>
              <a:pathLst>
                <a:path extrusionOk="0" h="7002" w="1192">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6414775" y="3936025"/>
              <a:ext cx="1525" cy="1825"/>
            </a:xfrm>
            <a:custGeom>
              <a:rect b="b" l="l" r="r" t="t"/>
              <a:pathLst>
                <a:path extrusionOk="0" h="73" w="61">
                  <a:moveTo>
                    <a:pt x="48" y="1"/>
                  </a:moveTo>
                  <a:lnTo>
                    <a:pt x="1" y="13"/>
                  </a:lnTo>
                  <a:cubicBezTo>
                    <a:pt x="24" y="25"/>
                    <a:pt x="48" y="48"/>
                    <a:pt x="60" y="72"/>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6410025" y="3943775"/>
              <a:ext cx="42875" cy="272675"/>
            </a:xfrm>
            <a:custGeom>
              <a:rect b="b" l="l" r="r" t="t"/>
              <a:pathLst>
                <a:path extrusionOk="0" h="10907" w="1715">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6296300" y="3868175"/>
              <a:ext cx="262875" cy="117600"/>
            </a:xfrm>
            <a:custGeom>
              <a:rect b="b" l="l" r="r" t="t"/>
              <a:pathLst>
                <a:path extrusionOk="0" h="4704" w="10515">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6562125" y="3681225"/>
              <a:ext cx="131575" cy="189050"/>
            </a:xfrm>
            <a:custGeom>
              <a:rect b="b" l="l" r="r" t="t"/>
              <a:pathLst>
                <a:path extrusionOk="0" h="7562" w="5263">
                  <a:moveTo>
                    <a:pt x="5263" y="1"/>
                  </a:moveTo>
                  <a:lnTo>
                    <a:pt x="0" y="7216"/>
                  </a:lnTo>
                  <a:lnTo>
                    <a:pt x="48" y="7502"/>
                  </a:lnTo>
                  <a:lnTo>
                    <a:pt x="119" y="7561"/>
                  </a:lnTo>
                  <a:lnTo>
                    <a:pt x="5263" y="501"/>
                  </a:lnTo>
                  <a:lnTo>
                    <a:pt x="526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6533550" y="3734225"/>
              <a:ext cx="29775" cy="137825"/>
            </a:xfrm>
            <a:custGeom>
              <a:rect b="b" l="l" r="r" t="t"/>
              <a:pathLst>
                <a:path extrusionOk="0" h="5513" w="1191">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6557650" y="3873825"/>
              <a:ext cx="25" cy="25"/>
            </a:xfrm>
            <a:custGeom>
              <a:rect b="b" l="l" r="r" t="t"/>
              <a:pathLst>
                <a:path extrusionOk="0" h="1" w="1">
                  <a:moveTo>
                    <a:pt x="1"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6679700" y="3952700"/>
              <a:ext cx="14000" cy="17300"/>
            </a:xfrm>
            <a:custGeom>
              <a:rect b="b" l="l" r="r" t="t"/>
              <a:pathLst>
                <a:path extrusionOk="0" h="692" w="560">
                  <a:moveTo>
                    <a:pt x="84" y="0"/>
                  </a:moveTo>
                  <a:lnTo>
                    <a:pt x="0" y="298"/>
                  </a:lnTo>
                  <a:lnTo>
                    <a:pt x="560" y="691"/>
                  </a:lnTo>
                  <a:lnTo>
                    <a:pt x="560" y="334"/>
                  </a:lnTo>
                  <a:lnTo>
                    <a:pt x="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6555875" y="3867675"/>
              <a:ext cx="119375" cy="88025"/>
            </a:xfrm>
            <a:custGeom>
              <a:rect b="b" l="l" r="r" t="t"/>
              <a:pathLst>
                <a:path extrusionOk="0" h="3521" w="4775">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6604375" y="4211350"/>
              <a:ext cx="3600" cy="2725"/>
            </a:xfrm>
            <a:custGeom>
              <a:rect b="b" l="l" r="r" t="t"/>
              <a:pathLst>
                <a:path extrusionOk="0" h="109" w="144">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6613600" y="3885425"/>
              <a:ext cx="80400" cy="282800"/>
            </a:xfrm>
            <a:custGeom>
              <a:rect b="b" l="l" r="r" t="t"/>
              <a:pathLst>
                <a:path extrusionOk="0" h="11312" w="3216">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6443950" y="4280425"/>
              <a:ext cx="42875" cy="292625"/>
            </a:xfrm>
            <a:custGeom>
              <a:rect b="b" l="l" r="r" t="t"/>
              <a:pathLst>
                <a:path extrusionOk="0" h="11705" w="1715">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6486800" y="4208675"/>
              <a:ext cx="118200" cy="365250"/>
            </a:xfrm>
            <a:custGeom>
              <a:rect b="b" l="l" r="r" t="t"/>
              <a:pathLst>
                <a:path extrusionOk="0" h="14610" w="4728">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6475500" y="4189625"/>
              <a:ext cx="112550" cy="56575"/>
            </a:xfrm>
            <a:custGeom>
              <a:rect b="b" l="l" r="r" t="t"/>
              <a:pathLst>
                <a:path extrusionOk="0" h="2263" w="4502">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6626125" y="4142000"/>
              <a:ext cx="67575" cy="36350"/>
            </a:xfrm>
            <a:custGeom>
              <a:rect b="b" l="l" r="r" t="t"/>
              <a:pathLst>
                <a:path extrusionOk="0" h="1454" w="2703">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6489775" y="4289950"/>
              <a:ext cx="203925" cy="288750"/>
            </a:xfrm>
            <a:custGeom>
              <a:rect b="b" l="l" r="r" t="t"/>
              <a:pathLst>
                <a:path extrusionOk="0" h="11550" w="8157">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6585925" y="4164825"/>
              <a:ext cx="47350" cy="46925"/>
            </a:xfrm>
            <a:custGeom>
              <a:rect b="b" l="l" r="r" t="t"/>
              <a:pathLst>
                <a:path extrusionOk="0" h="1877" w="1894">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6407925" y="4215525"/>
              <a:ext cx="69375" cy="65800"/>
            </a:xfrm>
            <a:custGeom>
              <a:rect b="b" l="l" r="r" t="t"/>
              <a:pathLst>
                <a:path extrusionOk="0" h="2632" w="2775">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4666950" y="3657525"/>
              <a:ext cx="11925" cy="12150"/>
            </a:xfrm>
            <a:custGeom>
              <a:rect b="b" l="l" r="r" t="t"/>
              <a:pathLst>
                <a:path extrusionOk="0" h="486" w="477">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5526275" y="3907750"/>
              <a:ext cx="25325" cy="23650"/>
            </a:xfrm>
            <a:custGeom>
              <a:rect b="b" l="l" r="r" t="t"/>
              <a:pathLst>
                <a:path extrusionOk="0" h="946" w="1013">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6515675" y="3702325"/>
              <a:ext cx="35450" cy="33100"/>
            </a:xfrm>
            <a:custGeom>
              <a:rect b="b" l="l" r="r" t="t"/>
              <a:pathLst>
                <a:path extrusionOk="0" h="1324" w="1418">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6265350" y="3971075"/>
              <a:ext cx="33375" cy="33075"/>
            </a:xfrm>
            <a:custGeom>
              <a:rect b="b" l="l" r="r" t="t"/>
              <a:pathLst>
                <a:path extrusionOk="0" h="1323" w="1335">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6376075" y="3733725"/>
              <a:ext cx="25025" cy="23625"/>
            </a:xfrm>
            <a:custGeom>
              <a:rect b="b" l="l" r="r" t="t"/>
              <a:pathLst>
                <a:path extrusionOk="0" h="945" w="1001">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6507050" y="3935025"/>
              <a:ext cx="26225" cy="23850"/>
            </a:xfrm>
            <a:custGeom>
              <a:rect b="b" l="l" r="r" t="t"/>
              <a:pathLst>
                <a:path extrusionOk="0" h="954" w="1049">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5903100" y="3945425"/>
              <a:ext cx="25025" cy="23875"/>
            </a:xfrm>
            <a:custGeom>
              <a:rect b="b" l="l" r="r" t="t"/>
              <a:pathLst>
                <a:path extrusionOk="0" h="955" w="1001">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5745650" y="3654300"/>
              <a:ext cx="23825" cy="23825"/>
            </a:xfrm>
            <a:custGeom>
              <a:rect b="b" l="l" r="r" t="t"/>
              <a:pathLst>
                <a:path extrusionOk="0" h="953" w="953">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4724975" y="3627350"/>
              <a:ext cx="23850" cy="23175"/>
            </a:xfrm>
            <a:custGeom>
              <a:rect b="b" l="l" r="r" t="t"/>
              <a:pathLst>
                <a:path extrusionOk="0" h="927" w="954">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5094675" y="3924725"/>
              <a:ext cx="25325" cy="23725"/>
            </a:xfrm>
            <a:custGeom>
              <a:rect b="b" l="l" r="r" t="t"/>
              <a:pathLst>
                <a:path extrusionOk="0" h="949" w="1013">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6464775" y="4572300"/>
              <a:ext cx="35450" cy="32975"/>
            </a:xfrm>
            <a:custGeom>
              <a:rect b="b" l="l" r="r" t="t"/>
              <a:pathLst>
                <a:path extrusionOk="0" h="1319" w="1418">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6403775" y="3934525"/>
              <a:ext cx="13700" cy="13725"/>
            </a:xfrm>
            <a:custGeom>
              <a:rect b="b" l="l" r="r" t="t"/>
              <a:pathLst>
                <a:path extrusionOk="0" h="549" w="548">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6161475" y="3834275"/>
              <a:ext cx="13725" cy="13075"/>
            </a:xfrm>
            <a:custGeom>
              <a:rect b="b" l="l" r="r" t="t"/>
              <a:pathLst>
                <a:path extrusionOk="0" h="523" w="549">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6281425" y="3778100"/>
              <a:ext cx="13425" cy="13675"/>
            </a:xfrm>
            <a:custGeom>
              <a:rect b="b" l="l" r="r" t="t"/>
              <a:pathLst>
                <a:path extrusionOk="0" h="547" w="537">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5725700" y="3689500"/>
              <a:ext cx="14625" cy="13575"/>
            </a:xfrm>
            <a:custGeom>
              <a:rect b="b" l="l" r="r" t="t"/>
              <a:pathLst>
                <a:path extrusionOk="0" h="543" w="585">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5008050" y="3646000"/>
              <a:ext cx="14325" cy="13600"/>
            </a:xfrm>
            <a:custGeom>
              <a:rect b="b" l="l" r="r" t="t"/>
              <a:pathLst>
                <a:path extrusionOk="0" h="544" w="573">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5802500" y="3765075"/>
              <a:ext cx="14600" cy="13325"/>
            </a:xfrm>
            <a:custGeom>
              <a:rect b="b" l="l" r="r" t="t"/>
              <a:pathLst>
                <a:path extrusionOk="0" h="533" w="584">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6023950" y="3621525"/>
              <a:ext cx="14325" cy="13675"/>
            </a:xfrm>
            <a:custGeom>
              <a:rect b="b" l="l" r="r" t="t"/>
              <a:pathLst>
                <a:path extrusionOk="0" h="547" w="573">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5716175" y="3810850"/>
              <a:ext cx="13725" cy="13675"/>
            </a:xfrm>
            <a:custGeom>
              <a:rect b="b" l="l" r="r" t="t"/>
              <a:pathLst>
                <a:path extrusionOk="0" h="547" w="549">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70" name="Shape 1670"/>
        <p:cNvGrpSpPr/>
        <p:nvPr/>
      </p:nvGrpSpPr>
      <p:grpSpPr>
        <a:xfrm>
          <a:off x="0" y="0"/>
          <a:ext cx="0" cy="0"/>
          <a:chOff x="0" y="0"/>
          <a:chExt cx="0" cy="0"/>
        </a:xfrm>
      </p:grpSpPr>
      <p:grpSp>
        <p:nvGrpSpPr>
          <p:cNvPr id="1671" name="Google Shape;1671;p11"/>
          <p:cNvGrpSpPr/>
          <p:nvPr/>
        </p:nvGrpSpPr>
        <p:grpSpPr>
          <a:xfrm rot="10800000">
            <a:off x="38" y="-3"/>
            <a:ext cx="3941609" cy="1021956"/>
            <a:chOff x="2582150" y="3714800"/>
            <a:chExt cx="2689050" cy="697200"/>
          </a:xfrm>
        </p:grpSpPr>
        <p:sp>
          <p:nvSpPr>
            <p:cNvPr id="1672" name="Google Shape;1672;p11"/>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1"/>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1"/>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1"/>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1"/>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1"/>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1"/>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1"/>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1"/>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1"/>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1"/>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1"/>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1"/>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1"/>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1"/>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1"/>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1"/>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1"/>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1"/>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1"/>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1"/>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1"/>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1"/>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1"/>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1"/>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1"/>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1"/>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1"/>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1"/>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1"/>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1"/>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1"/>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1"/>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1"/>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1"/>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1"/>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1"/>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1"/>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1"/>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1"/>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1"/>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1"/>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1"/>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1"/>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1"/>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1"/>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1"/>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1"/>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1"/>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1"/>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1"/>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1"/>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1"/>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1"/>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1"/>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1"/>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1"/>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1"/>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1"/>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1"/>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2" name="Google Shape;1732;p11"/>
          <p:cNvGrpSpPr/>
          <p:nvPr/>
        </p:nvGrpSpPr>
        <p:grpSpPr>
          <a:xfrm flipH="1" rot="10800000">
            <a:off x="5202063" y="-3"/>
            <a:ext cx="3941609" cy="1021956"/>
            <a:chOff x="2582150" y="3714800"/>
            <a:chExt cx="2689050" cy="697200"/>
          </a:xfrm>
        </p:grpSpPr>
        <p:sp>
          <p:nvSpPr>
            <p:cNvPr id="1733" name="Google Shape;1733;p11"/>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1"/>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1"/>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1"/>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1"/>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1"/>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1"/>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1"/>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1"/>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1"/>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1"/>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1"/>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1"/>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1"/>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1"/>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1"/>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1"/>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1"/>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1"/>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1"/>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1"/>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1"/>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1"/>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1"/>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1"/>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1"/>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1"/>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1"/>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1"/>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1"/>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1"/>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1"/>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1"/>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1"/>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1"/>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1"/>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1"/>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1"/>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1"/>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1"/>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1"/>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1"/>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1"/>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1"/>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1"/>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1"/>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1"/>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1"/>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1"/>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1"/>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1"/>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1"/>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1"/>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1"/>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1"/>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1"/>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1"/>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1"/>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1"/>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1"/>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3" name="Google Shape;1793;p11"/>
          <p:cNvGrpSpPr/>
          <p:nvPr/>
        </p:nvGrpSpPr>
        <p:grpSpPr>
          <a:xfrm>
            <a:off x="-27" y="3282339"/>
            <a:ext cx="3680939" cy="1565485"/>
            <a:chOff x="889075" y="3382100"/>
            <a:chExt cx="2866775" cy="1219225"/>
          </a:xfrm>
        </p:grpSpPr>
        <p:sp>
          <p:nvSpPr>
            <p:cNvPr id="1794" name="Google Shape;1794;p11"/>
            <p:cNvSpPr/>
            <p:nvPr/>
          </p:nvSpPr>
          <p:spPr>
            <a:xfrm>
              <a:off x="2285400" y="4527175"/>
              <a:ext cx="133950" cy="42000"/>
            </a:xfrm>
            <a:custGeom>
              <a:rect b="b" l="l" r="r" t="t"/>
              <a:pathLst>
                <a:path extrusionOk="0" h="1680" w="5358">
                  <a:moveTo>
                    <a:pt x="4906" y="0"/>
                  </a:moveTo>
                  <a:lnTo>
                    <a:pt x="72" y="1203"/>
                  </a:lnTo>
                  <a:lnTo>
                    <a:pt x="0" y="1679"/>
                  </a:lnTo>
                  <a:lnTo>
                    <a:pt x="5358" y="358"/>
                  </a:lnTo>
                  <a:lnTo>
                    <a:pt x="5334" y="215"/>
                  </a:lnTo>
                  <a:lnTo>
                    <a:pt x="490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1"/>
            <p:cNvSpPr/>
            <p:nvPr/>
          </p:nvSpPr>
          <p:spPr>
            <a:xfrm>
              <a:off x="2429750" y="4527475"/>
              <a:ext cx="25" cy="625"/>
            </a:xfrm>
            <a:custGeom>
              <a:rect b="b" l="l" r="r" t="t"/>
              <a:pathLst>
                <a:path extrusionOk="0" h="25" w="1">
                  <a:moveTo>
                    <a:pt x="1" y="24"/>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1"/>
            <p:cNvSpPr/>
            <p:nvPr/>
          </p:nvSpPr>
          <p:spPr>
            <a:xfrm>
              <a:off x="2111850" y="4560225"/>
              <a:ext cx="163750" cy="40800"/>
            </a:xfrm>
            <a:custGeom>
              <a:rect b="b" l="l" r="r" t="t"/>
              <a:pathLst>
                <a:path extrusionOk="0" h="1632" w="6550">
                  <a:moveTo>
                    <a:pt x="6549" y="0"/>
                  </a:moveTo>
                  <a:lnTo>
                    <a:pt x="1" y="1631"/>
                  </a:lnTo>
                  <a:lnTo>
                    <a:pt x="1858" y="1631"/>
                  </a:lnTo>
                  <a:lnTo>
                    <a:pt x="6478" y="476"/>
                  </a:lnTo>
                  <a:lnTo>
                    <a:pt x="654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1"/>
            <p:cNvSpPr/>
            <p:nvPr/>
          </p:nvSpPr>
          <p:spPr>
            <a:xfrm>
              <a:off x="2427075" y="4524200"/>
              <a:ext cx="25" cy="25"/>
            </a:xfrm>
            <a:custGeom>
              <a:rect b="b" l="l" r="r" t="t"/>
              <a:pathLst>
                <a:path extrusionOk="0" h="1" w="1">
                  <a:moveTo>
                    <a:pt x="1"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1"/>
            <p:cNvSpPr/>
            <p:nvPr/>
          </p:nvSpPr>
          <p:spPr>
            <a:xfrm>
              <a:off x="2427075" y="452420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1"/>
            <p:cNvSpPr/>
            <p:nvPr/>
          </p:nvSpPr>
          <p:spPr>
            <a:xfrm>
              <a:off x="2428575" y="4525675"/>
              <a:ext cx="300" cy="25"/>
            </a:xfrm>
            <a:custGeom>
              <a:rect b="b" l="l" r="r" t="t"/>
              <a:pathLst>
                <a:path extrusionOk="0" h="1" w="12">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1"/>
            <p:cNvSpPr/>
            <p:nvPr/>
          </p:nvSpPr>
          <p:spPr>
            <a:xfrm>
              <a:off x="2426775" y="4524200"/>
              <a:ext cx="925" cy="925"/>
            </a:xfrm>
            <a:custGeom>
              <a:rect b="b" l="l" r="r" t="t"/>
              <a:pathLst>
                <a:path extrusionOk="0" h="37" w="37">
                  <a:moveTo>
                    <a:pt x="1" y="0"/>
                  </a:moveTo>
                  <a:cubicBezTo>
                    <a:pt x="13" y="12"/>
                    <a:pt x="24" y="12"/>
                    <a:pt x="36" y="36"/>
                  </a:cubicBezTo>
                  <a:cubicBezTo>
                    <a:pt x="36" y="12"/>
                    <a:pt x="24"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1"/>
            <p:cNvSpPr/>
            <p:nvPr/>
          </p:nvSpPr>
          <p:spPr>
            <a:xfrm>
              <a:off x="2428275" y="4525400"/>
              <a:ext cx="325" cy="300"/>
            </a:xfrm>
            <a:custGeom>
              <a:rect b="b" l="l" r="r" t="t"/>
              <a:pathLst>
                <a:path extrusionOk="0" h="12" w="13">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1"/>
            <p:cNvSpPr/>
            <p:nvPr/>
          </p:nvSpPr>
          <p:spPr>
            <a:xfrm>
              <a:off x="2115725" y="4376850"/>
              <a:ext cx="176250" cy="92600"/>
            </a:xfrm>
            <a:custGeom>
              <a:rect b="b" l="l" r="r" t="t"/>
              <a:pathLst>
                <a:path extrusionOk="0" h="3704" w="7050">
                  <a:moveTo>
                    <a:pt x="429" y="1"/>
                  </a:moveTo>
                  <a:lnTo>
                    <a:pt x="1" y="287"/>
                  </a:lnTo>
                  <a:lnTo>
                    <a:pt x="6978" y="3704"/>
                  </a:lnTo>
                  <a:lnTo>
                    <a:pt x="7049" y="3251"/>
                  </a:ln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1"/>
            <p:cNvSpPr/>
            <p:nvPr/>
          </p:nvSpPr>
          <p:spPr>
            <a:xfrm>
              <a:off x="2300575" y="4463175"/>
              <a:ext cx="126525" cy="69375"/>
            </a:xfrm>
            <a:custGeom>
              <a:rect b="b" l="l" r="r" t="t"/>
              <a:pathLst>
                <a:path extrusionOk="0" h="2775" w="5061">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1"/>
            <p:cNvSpPr/>
            <p:nvPr/>
          </p:nvSpPr>
          <p:spPr>
            <a:xfrm>
              <a:off x="1777600" y="4208100"/>
              <a:ext cx="336950" cy="170275"/>
            </a:xfrm>
            <a:custGeom>
              <a:rect b="b" l="l" r="r" t="t"/>
              <a:pathLst>
                <a:path extrusionOk="0" h="6811" w="13478">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1"/>
            <p:cNvSpPr/>
            <p:nvPr/>
          </p:nvSpPr>
          <p:spPr>
            <a:xfrm>
              <a:off x="2429750" y="4527175"/>
              <a:ext cx="25" cy="325"/>
            </a:xfrm>
            <a:custGeom>
              <a:rect b="b" l="l" r="r" t="t"/>
              <a:pathLst>
                <a:path extrusionOk="0" h="13" w="1">
                  <a:moveTo>
                    <a:pt x="1" y="12"/>
                  </a:moveTo>
                  <a:cubicBezTo>
                    <a:pt x="1" y="12"/>
                    <a:pt x="1" y="0"/>
                    <a:pt x="1" y="12"/>
                  </a:cubicBezTo>
                  <a:cubicBezTo>
                    <a:pt x="1" y="0"/>
                    <a:pt x="1" y="12"/>
                    <a:pt x="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1"/>
            <p:cNvSpPr/>
            <p:nvPr/>
          </p:nvSpPr>
          <p:spPr>
            <a:xfrm>
              <a:off x="2427075" y="45242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1"/>
            <p:cNvSpPr/>
            <p:nvPr/>
          </p:nvSpPr>
          <p:spPr>
            <a:xfrm>
              <a:off x="2428575" y="4525400"/>
              <a:ext cx="25" cy="300"/>
            </a:xfrm>
            <a:custGeom>
              <a:rect b="b" l="l" r="r" t="t"/>
              <a:pathLst>
                <a:path extrusionOk="0" h="12" w="1">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1"/>
            <p:cNvSpPr/>
            <p:nvPr/>
          </p:nvSpPr>
          <p:spPr>
            <a:xfrm>
              <a:off x="3679325" y="4491150"/>
              <a:ext cx="76525" cy="109875"/>
            </a:xfrm>
            <a:custGeom>
              <a:rect b="b" l="l" r="r" t="t"/>
              <a:pathLst>
                <a:path extrusionOk="0" h="4395" w="3061">
                  <a:moveTo>
                    <a:pt x="405" y="1"/>
                  </a:moveTo>
                  <a:lnTo>
                    <a:pt x="0" y="203"/>
                  </a:lnTo>
                  <a:lnTo>
                    <a:pt x="2536" y="4394"/>
                  </a:lnTo>
                  <a:lnTo>
                    <a:pt x="3060" y="4394"/>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1"/>
            <p:cNvSpPr/>
            <p:nvPr/>
          </p:nvSpPr>
          <p:spPr>
            <a:xfrm>
              <a:off x="3424225" y="4426275"/>
              <a:ext cx="150925" cy="98550"/>
            </a:xfrm>
            <a:custGeom>
              <a:rect b="b" l="l" r="r" t="t"/>
              <a:pathLst>
                <a:path extrusionOk="0" h="3942" w="6037">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1"/>
            <p:cNvSpPr/>
            <p:nvPr/>
          </p:nvSpPr>
          <p:spPr>
            <a:xfrm>
              <a:off x="3171525" y="4426275"/>
              <a:ext cx="259275" cy="123550"/>
            </a:xfrm>
            <a:custGeom>
              <a:rect b="b" l="l" r="r" t="t"/>
              <a:pathLst>
                <a:path extrusionOk="0" h="4942" w="10371">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1"/>
            <p:cNvSpPr/>
            <p:nvPr/>
          </p:nvSpPr>
          <p:spPr>
            <a:xfrm>
              <a:off x="3599850" y="4534025"/>
              <a:ext cx="100925" cy="67000"/>
            </a:xfrm>
            <a:custGeom>
              <a:rect b="b" l="l" r="r" t="t"/>
              <a:pathLst>
                <a:path extrusionOk="0" h="2680" w="4037">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1"/>
            <p:cNvSpPr/>
            <p:nvPr/>
          </p:nvSpPr>
          <p:spPr>
            <a:xfrm>
              <a:off x="3456675" y="4539975"/>
              <a:ext cx="126825" cy="61050"/>
            </a:xfrm>
            <a:custGeom>
              <a:rect b="b" l="l" r="r" t="t"/>
              <a:pathLst>
                <a:path extrusionOk="0" h="2442" w="5073">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1"/>
            <p:cNvSpPr/>
            <p:nvPr/>
          </p:nvSpPr>
          <p:spPr>
            <a:xfrm>
              <a:off x="3602825" y="4479850"/>
              <a:ext cx="91100" cy="56275"/>
            </a:xfrm>
            <a:custGeom>
              <a:rect b="b" l="l" r="r" t="t"/>
              <a:pathLst>
                <a:path extrusionOk="0" h="2251" w="3644">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1"/>
            <p:cNvSpPr/>
            <p:nvPr/>
          </p:nvSpPr>
          <p:spPr>
            <a:xfrm>
              <a:off x="2987850" y="4144100"/>
              <a:ext cx="175650" cy="396800"/>
            </a:xfrm>
            <a:custGeom>
              <a:rect b="b" l="l" r="r" t="t"/>
              <a:pathLst>
                <a:path extrusionOk="0" h="15872" w="7026">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1"/>
            <p:cNvSpPr/>
            <p:nvPr/>
          </p:nvSpPr>
          <p:spPr>
            <a:xfrm>
              <a:off x="3159900" y="4553675"/>
              <a:ext cx="31275" cy="47350"/>
            </a:xfrm>
            <a:custGeom>
              <a:rect b="b" l="l" r="r" t="t"/>
              <a:pathLst>
                <a:path extrusionOk="0" h="1894" w="1251">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1"/>
            <p:cNvSpPr/>
            <p:nvPr/>
          </p:nvSpPr>
          <p:spPr>
            <a:xfrm>
              <a:off x="2998275" y="4539850"/>
              <a:ext cx="156900" cy="61175"/>
            </a:xfrm>
            <a:custGeom>
              <a:rect b="b" l="l" r="r" t="t"/>
              <a:pathLst>
                <a:path extrusionOk="0" h="2447" w="6276">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1"/>
            <p:cNvSpPr/>
            <p:nvPr/>
          </p:nvSpPr>
          <p:spPr>
            <a:xfrm>
              <a:off x="2838450" y="4144100"/>
              <a:ext cx="147950" cy="456925"/>
            </a:xfrm>
            <a:custGeom>
              <a:rect b="b" l="l" r="r" t="t"/>
              <a:pathLst>
                <a:path extrusionOk="0" h="18277" w="5918">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1"/>
            <p:cNvSpPr/>
            <p:nvPr/>
          </p:nvSpPr>
          <p:spPr>
            <a:xfrm>
              <a:off x="2418450" y="4523000"/>
              <a:ext cx="17875" cy="77425"/>
            </a:xfrm>
            <a:custGeom>
              <a:rect b="b" l="l" r="r" t="t"/>
              <a:pathLst>
                <a:path extrusionOk="0" h="3097" w="715">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1"/>
            <p:cNvSpPr/>
            <p:nvPr/>
          </p:nvSpPr>
          <p:spPr>
            <a:xfrm>
              <a:off x="2269325" y="4231000"/>
              <a:ext cx="70575" cy="370025"/>
            </a:xfrm>
            <a:custGeom>
              <a:rect b="b" l="l" r="r" t="t"/>
              <a:pathLst>
                <a:path extrusionOk="0" h="14801" w="2823">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1"/>
            <p:cNvSpPr/>
            <p:nvPr/>
          </p:nvSpPr>
          <p:spPr>
            <a:xfrm>
              <a:off x="1768950" y="4217025"/>
              <a:ext cx="178625" cy="268800"/>
            </a:xfrm>
            <a:custGeom>
              <a:rect b="b" l="l" r="r" t="t"/>
              <a:pathLst>
                <a:path extrusionOk="0" h="10752" w="7145">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1"/>
            <p:cNvSpPr/>
            <p:nvPr/>
          </p:nvSpPr>
          <p:spPr>
            <a:xfrm>
              <a:off x="1949050" y="4488775"/>
              <a:ext cx="83350" cy="112250"/>
            </a:xfrm>
            <a:custGeom>
              <a:rect b="b" l="l" r="r" t="t"/>
              <a:pathLst>
                <a:path extrusionOk="0" h="4490" w="3334">
                  <a:moveTo>
                    <a:pt x="369" y="1"/>
                  </a:moveTo>
                  <a:lnTo>
                    <a:pt x="0" y="263"/>
                  </a:lnTo>
                  <a:lnTo>
                    <a:pt x="2798" y="4489"/>
                  </a:lnTo>
                  <a:lnTo>
                    <a:pt x="3334" y="4489"/>
                  </a:lnTo>
                  <a:lnTo>
                    <a:pt x="36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1"/>
            <p:cNvSpPr/>
            <p:nvPr/>
          </p:nvSpPr>
          <p:spPr>
            <a:xfrm>
              <a:off x="1528150" y="4542950"/>
              <a:ext cx="62250" cy="58075"/>
            </a:xfrm>
            <a:custGeom>
              <a:rect b="b" l="l" r="r" t="t"/>
              <a:pathLst>
                <a:path extrusionOk="0" h="2323" w="2490">
                  <a:moveTo>
                    <a:pt x="251" y="1"/>
                  </a:moveTo>
                  <a:lnTo>
                    <a:pt x="1" y="382"/>
                  </a:lnTo>
                  <a:lnTo>
                    <a:pt x="1858" y="2322"/>
                  </a:lnTo>
                  <a:lnTo>
                    <a:pt x="2489" y="2322"/>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1"/>
            <p:cNvSpPr/>
            <p:nvPr/>
          </p:nvSpPr>
          <p:spPr>
            <a:xfrm>
              <a:off x="1404925" y="4411375"/>
              <a:ext cx="121475" cy="132500"/>
            </a:xfrm>
            <a:custGeom>
              <a:rect b="b" l="l" r="r" t="t"/>
              <a:pathLst>
                <a:path extrusionOk="0" h="5300" w="4859">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1"/>
            <p:cNvSpPr/>
            <p:nvPr/>
          </p:nvSpPr>
          <p:spPr>
            <a:xfrm>
              <a:off x="1219200" y="4222975"/>
              <a:ext cx="181275" cy="185450"/>
            </a:xfrm>
            <a:custGeom>
              <a:rect b="b" l="l" r="r" t="t"/>
              <a:pathLst>
                <a:path extrusionOk="0" h="7418" w="7251">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1"/>
            <p:cNvSpPr/>
            <p:nvPr/>
          </p:nvSpPr>
          <p:spPr>
            <a:xfrm>
              <a:off x="1770450" y="4228325"/>
              <a:ext cx="568850" cy="372400"/>
            </a:xfrm>
            <a:custGeom>
              <a:rect b="b" l="l" r="r" t="t"/>
              <a:pathLst>
                <a:path extrusionOk="0" h="14896" w="22754">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1"/>
            <p:cNvSpPr/>
            <p:nvPr/>
          </p:nvSpPr>
          <p:spPr>
            <a:xfrm>
              <a:off x="1757350" y="4183475"/>
              <a:ext cx="13125" cy="6775"/>
            </a:xfrm>
            <a:custGeom>
              <a:rect b="b" l="l" r="r" t="t"/>
              <a:pathLst>
                <a:path extrusionOk="0" h="271" w="525">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1"/>
            <p:cNvSpPr/>
            <p:nvPr/>
          </p:nvSpPr>
          <p:spPr>
            <a:xfrm>
              <a:off x="1482325" y="4218800"/>
              <a:ext cx="269100" cy="382525"/>
            </a:xfrm>
            <a:custGeom>
              <a:rect b="b" l="l" r="r" t="t"/>
              <a:pathLst>
                <a:path extrusionOk="0" h="15301" w="10764">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1"/>
            <p:cNvSpPr/>
            <p:nvPr/>
          </p:nvSpPr>
          <p:spPr>
            <a:xfrm>
              <a:off x="1045650" y="4224750"/>
              <a:ext cx="149150" cy="194700"/>
            </a:xfrm>
            <a:custGeom>
              <a:rect b="b" l="l" r="r" t="t"/>
              <a:pathLst>
                <a:path extrusionOk="0" h="7788" w="5966">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1"/>
            <p:cNvSpPr/>
            <p:nvPr/>
          </p:nvSpPr>
          <p:spPr>
            <a:xfrm>
              <a:off x="892950" y="4416450"/>
              <a:ext cx="147075" cy="184575"/>
            </a:xfrm>
            <a:custGeom>
              <a:rect b="b" l="l" r="r" t="t"/>
              <a:pathLst>
                <a:path extrusionOk="0" h="7383" w="5883">
                  <a:moveTo>
                    <a:pt x="5751" y="0"/>
                  </a:moveTo>
                  <a:lnTo>
                    <a:pt x="1" y="7382"/>
                  </a:lnTo>
                  <a:lnTo>
                    <a:pt x="572" y="7382"/>
                  </a:lnTo>
                  <a:lnTo>
                    <a:pt x="5882" y="560"/>
                  </a:lnTo>
                  <a:lnTo>
                    <a:pt x="57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1"/>
            <p:cNvSpPr/>
            <p:nvPr/>
          </p:nvSpPr>
          <p:spPr>
            <a:xfrm>
              <a:off x="1395700" y="4211350"/>
              <a:ext cx="354825" cy="200650"/>
            </a:xfrm>
            <a:custGeom>
              <a:rect b="b" l="l" r="r" t="t"/>
              <a:pathLst>
                <a:path extrusionOk="0" h="8026" w="14193">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1"/>
            <p:cNvSpPr/>
            <p:nvPr/>
          </p:nvSpPr>
          <p:spPr>
            <a:xfrm>
              <a:off x="1092100" y="4407825"/>
              <a:ext cx="300350" cy="178900"/>
            </a:xfrm>
            <a:custGeom>
              <a:rect b="b" l="l" r="r" t="t"/>
              <a:pathLst>
                <a:path extrusionOk="0" h="7156" w="12014">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1"/>
            <p:cNvSpPr/>
            <p:nvPr/>
          </p:nvSpPr>
          <p:spPr>
            <a:xfrm>
              <a:off x="1231100" y="4199750"/>
              <a:ext cx="516150" cy="14325"/>
            </a:xfrm>
            <a:custGeom>
              <a:rect b="b" l="l" r="r" t="t"/>
              <a:pathLst>
                <a:path extrusionOk="0" h="573" w="20646">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1"/>
            <p:cNvSpPr/>
            <p:nvPr/>
          </p:nvSpPr>
          <p:spPr>
            <a:xfrm>
              <a:off x="889375" y="3382100"/>
              <a:ext cx="866225" cy="816200"/>
            </a:xfrm>
            <a:custGeom>
              <a:rect b="b" l="l" r="r" t="t"/>
              <a:pathLst>
                <a:path extrusionOk="0" h="32648" w="34649">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1"/>
            <p:cNvSpPr/>
            <p:nvPr/>
          </p:nvSpPr>
          <p:spPr>
            <a:xfrm>
              <a:off x="953675" y="3873825"/>
              <a:ext cx="242625" cy="319700"/>
            </a:xfrm>
            <a:custGeom>
              <a:rect b="b" l="l" r="r" t="t"/>
              <a:pathLst>
                <a:path extrusionOk="0" h="12788" w="9705">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1"/>
            <p:cNvSpPr/>
            <p:nvPr/>
          </p:nvSpPr>
          <p:spPr>
            <a:xfrm>
              <a:off x="1015000" y="4311375"/>
              <a:ext cx="67875" cy="261950"/>
            </a:xfrm>
            <a:custGeom>
              <a:rect b="b" l="l" r="r" t="t"/>
              <a:pathLst>
                <a:path extrusionOk="0" h="10478" w="2715">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1"/>
            <p:cNvSpPr/>
            <p:nvPr/>
          </p:nvSpPr>
          <p:spPr>
            <a:xfrm>
              <a:off x="1011725" y="4302450"/>
              <a:ext cx="2100" cy="2700"/>
            </a:xfrm>
            <a:custGeom>
              <a:rect b="b" l="l" r="r" t="t"/>
              <a:pathLst>
                <a:path extrusionOk="0" h="108" w="84">
                  <a:moveTo>
                    <a:pt x="0" y="0"/>
                  </a:moveTo>
                  <a:lnTo>
                    <a:pt x="24" y="107"/>
                  </a:lnTo>
                  <a:lnTo>
                    <a:pt x="84" y="72"/>
                  </a:lnTo>
                  <a:cubicBezTo>
                    <a:pt x="48" y="60"/>
                    <a:pt x="12" y="36"/>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1"/>
            <p:cNvSpPr/>
            <p:nvPr/>
          </p:nvSpPr>
          <p:spPr>
            <a:xfrm>
              <a:off x="919450" y="3886925"/>
              <a:ext cx="99725" cy="406625"/>
            </a:xfrm>
            <a:custGeom>
              <a:rect b="b" l="l" r="r" t="t"/>
              <a:pathLst>
                <a:path extrusionOk="0" h="16265" w="3989">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1"/>
            <p:cNvSpPr/>
            <p:nvPr/>
          </p:nvSpPr>
          <p:spPr>
            <a:xfrm>
              <a:off x="889075" y="4214625"/>
              <a:ext cx="298000" cy="168500"/>
            </a:xfrm>
            <a:custGeom>
              <a:rect b="b" l="l" r="r" t="t"/>
              <a:pathLst>
                <a:path extrusionOk="0" h="6740" w="1192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1"/>
            <p:cNvSpPr/>
            <p:nvPr/>
          </p:nvSpPr>
          <p:spPr>
            <a:xfrm>
              <a:off x="889375" y="3623200"/>
              <a:ext cx="34550" cy="166100"/>
            </a:xfrm>
            <a:custGeom>
              <a:rect b="b" l="l" r="r" t="t"/>
              <a:pathLst>
                <a:path extrusionOk="0" h="6644" w="1382">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1"/>
            <p:cNvSpPr/>
            <p:nvPr/>
          </p:nvSpPr>
          <p:spPr>
            <a:xfrm>
              <a:off x="889075" y="3786975"/>
              <a:ext cx="91725" cy="100275"/>
            </a:xfrm>
            <a:custGeom>
              <a:rect b="b" l="l" r="r" t="t"/>
              <a:pathLst>
                <a:path extrusionOk="0" h="4011" w="3669">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1"/>
            <p:cNvSpPr/>
            <p:nvPr/>
          </p:nvSpPr>
          <p:spPr>
            <a:xfrm>
              <a:off x="3670975" y="4475375"/>
              <a:ext cx="17900" cy="18025"/>
            </a:xfrm>
            <a:custGeom>
              <a:rect b="b" l="l" r="r" t="t"/>
              <a:pathLst>
                <a:path extrusionOk="0" h="721" w="716">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1"/>
            <p:cNvSpPr/>
            <p:nvPr/>
          </p:nvSpPr>
          <p:spPr>
            <a:xfrm>
              <a:off x="2319625" y="4195250"/>
              <a:ext cx="36625" cy="35925"/>
            </a:xfrm>
            <a:custGeom>
              <a:rect b="b" l="l" r="r" t="t"/>
              <a:pathLst>
                <a:path extrusionOk="0" h="1437" w="1465">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1"/>
            <p:cNvSpPr/>
            <p:nvPr/>
          </p:nvSpPr>
          <p:spPr>
            <a:xfrm>
              <a:off x="1181675" y="4184500"/>
              <a:ext cx="50625" cy="49950"/>
            </a:xfrm>
            <a:custGeom>
              <a:rect b="b" l="l" r="r" t="t"/>
              <a:pathLst>
                <a:path extrusionOk="0" h="1998" w="2025">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1"/>
            <p:cNvSpPr/>
            <p:nvPr/>
          </p:nvSpPr>
          <p:spPr>
            <a:xfrm>
              <a:off x="1061125" y="4571450"/>
              <a:ext cx="36050" cy="28975"/>
            </a:xfrm>
            <a:custGeom>
              <a:rect b="b" l="l" r="r" t="t"/>
              <a:pathLst>
                <a:path extrusionOk="0" h="1159" w="1442">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1"/>
            <p:cNvSpPr/>
            <p:nvPr/>
          </p:nvSpPr>
          <p:spPr>
            <a:xfrm>
              <a:off x="1745750" y="4188500"/>
              <a:ext cx="36925" cy="35975"/>
            </a:xfrm>
            <a:custGeom>
              <a:rect b="b" l="l" r="r" t="t"/>
              <a:pathLst>
                <a:path extrusionOk="0" h="1439" w="1477">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1"/>
            <p:cNvSpPr/>
            <p:nvPr/>
          </p:nvSpPr>
          <p:spPr>
            <a:xfrm>
              <a:off x="3568600" y="4511575"/>
              <a:ext cx="36025" cy="35350"/>
            </a:xfrm>
            <a:custGeom>
              <a:rect b="b" l="l" r="r" t="t"/>
              <a:pathLst>
                <a:path extrusionOk="0" h="1414" w="1441">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1"/>
            <p:cNvSpPr/>
            <p:nvPr/>
          </p:nvSpPr>
          <p:spPr>
            <a:xfrm>
              <a:off x="2968800" y="4112475"/>
              <a:ext cx="37550" cy="35500"/>
            </a:xfrm>
            <a:custGeom>
              <a:rect b="b" l="l" r="r" t="t"/>
              <a:pathLst>
                <a:path extrusionOk="0" h="1420" w="1502">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1"/>
            <p:cNvSpPr/>
            <p:nvPr/>
          </p:nvSpPr>
          <p:spPr>
            <a:xfrm>
              <a:off x="1008750" y="4285475"/>
              <a:ext cx="20850" cy="20875"/>
            </a:xfrm>
            <a:custGeom>
              <a:rect b="b" l="l" r="r" t="t"/>
              <a:pathLst>
                <a:path extrusionOk="0" h="835" w="834">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1"/>
            <p:cNvSpPr/>
            <p:nvPr/>
          </p:nvSpPr>
          <p:spPr>
            <a:xfrm>
              <a:off x="1388550" y="4405125"/>
              <a:ext cx="20875" cy="20950"/>
            </a:xfrm>
            <a:custGeom>
              <a:rect b="b" l="l" r="r" t="t"/>
              <a:pathLst>
                <a:path extrusionOk="0" h="838" w="835">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1"/>
            <p:cNvSpPr/>
            <p:nvPr/>
          </p:nvSpPr>
          <p:spPr>
            <a:xfrm>
              <a:off x="1214725" y="4506025"/>
              <a:ext cx="20850" cy="20900"/>
            </a:xfrm>
            <a:custGeom>
              <a:rect b="b" l="l" r="r" t="t"/>
              <a:pathLst>
                <a:path extrusionOk="0" h="836" w="834">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1"/>
            <p:cNvSpPr/>
            <p:nvPr/>
          </p:nvSpPr>
          <p:spPr>
            <a:xfrm>
              <a:off x="2064225" y="4565550"/>
              <a:ext cx="21175" cy="20600"/>
            </a:xfrm>
            <a:custGeom>
              <a:rect b="b" l="l" r="r" t="t"/>
              <a:pathLst>
                <a:path extrusionOk="0" h="824" w="847">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1"/>
            <p:cNvSpPr/>
            <p:nvPr/>
          </p:nvSpPr>
          <p:spPr>
            <a:xfrm>
              <a:off x="3153650" y="4535800"/>
              <a:ext cx="20875" cy="20900"/>
            </a:xfrm>
            <a:custGeom>
              <a:rect b="b" l="l" r="r" t="t"/>
              <a:pathLst>
                <a:path extrusionOk="0" h="836" w="835">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1"/>
            <p:cNvSpPr/>
            <p:nvPr/>
          </p:nvSpPr>
          <p:spPr>
            <a:xfrm>
              <a:off x="1938625" y="4462425"/>
              <a:ext cx="21450" cy="20550"/>
            </a:xfrm>
            <a:custGeom>
              <a:rect b="b" l="l" r="r" t="t"/>
              <a:pathLst>
                <a:path extrusionOk="0" h="822" w="858">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1"/>
            <p:cNvSpPr/>
            <p:nvPr/>
          </p:nvSpPr>
          <p:spPr>
            <a:xfrm>
              <a:off x="2063050" y="4381300"/>
              <a:ext cx="20850" cy="20650"/>
            </a:xfrm>
            <a:custGeom>
              <a:rect b="b" l="l" r="r" t="t"/>
              <a:pathLst>
                <a:path extrusionOk="0" h="826" w="834">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5" name="Google Shape;1855;p11"/>
          <p:cNvGrpSpPr/>
          <p:nvPr/>
        </p:nvGrpSpPr>
        <p:grpSpPr>
          <a:xfrm flipH="1">
            <a:off x="5463073" y="3282339"/>
            <a:ext cx="3680939" cy="1565485"/>
            <a:chOff x="889075" y="3382100"/>
            <a:chExt cx="2866775" cy="1219225"/>
          </a:xfrm>
        </p:grpSpPr>
        <p:sp>
          <p:nvSpPr>
            <p:cNvPr id="1856" name="Google Shape;1856;p11"/>
            <p:cNvSpPr/>
            <p:nvPr/>
          </p:nvSpPr>
          <p:spPr>
            <a:xfrm>
              <a:off x="2285400" y="4527175"/>
              <a:ext cx="133950" cy="42000"/>
            </a:xfrm>
            <a:custGeom>
              <a:rect b="b" l="l" r="r" t="t"/>
              <a:pathLst>
                <a:path extrusionOk="0" h="1680" w="5358">
                  <a:moveTo>
                    <a:pt x="4906" y="0"/>
                  </a:moveTo>
                  <a:lnTo>
                    <a:pt x="72" y="1203"/>
                  </a:lnTo>
                  <a:lnTo>
                    <a:pt x="0" y="1679"/>
                  </a:lnTo>
                  <a:lnTo>
                    <a:pt x="5358" y="358"/>
                  </a:lnTo>
                  <a:lnTo>
                    <a:pt x="5334" y="215"/>
                  </a:lnTo>
                  <a:lnTo>
                    <a:pt x="490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1"/>
            <p:cNvSpPr/>
            <p:nvPr/>
          </p:nvSpPr>
          <p:spPr>
            <a:xfrm>
              <a:off x="2429750" y="4527475"/>
              <a:ext cx="25" cy="625"/>
            </a:xfrm>
            <a:custGeom>
              <a:rect b="b" l="l" r="r" t="t"/>
              <a:pathLst>
                <a:path extrusionOk="0" h="25" w="1">
                  <a:moveTo>
                    <a:pt x="1" y="24"/>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1"/>
            <p:cNvSpPr/>
            <p:nvPr/>
          </p:nvSpPr>
          <p:spPr>
            <a:xfrm>
              <a:off x="2111850" y="4560225"/>
              <a:ext cx="163750" cy="40800"/>
            </a:xfrm>
            <a:custGeom>
              <a:rect b="b" l="l" r="r" t="t"/>
              <a:pathLst>
                <a:path extrusionOk="0" h="1632" w="6550">
                  <a:moveTo>
                    <a:pt x="6549" y="0"/>
                  </a:moveTo>
                  <a:lnTo>
                    <a:pt x="1" y="1631"/>
                  </a:lnTo>
                  <a:lnTo>
                    <a:pt x="1858" y="1631"/>
                  </a:lnTo>
                  <a:lnTo>
                    <a:pt x="6478" y="476"/>
                  </a:lnTo>
                  <a:lnTo>
                    <a:pt x="654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1"/>
            <p:cNvSpPr/>
            <p:nvPr/>
          </p:nvSpPr>
          <p:spPr>
            <a:xfrm>
              <a:off x="2427075" y="4524200"/>
              <a:ext cx="25" cy="25"/>
            </a:xfrm>
            <a:custGeom>
              <a:rect b="b" l="l" r="r" t="t"/>
              <a:pathLst>
                <a:path extrusionOk="0" h="1" w="1">
                  <a:moveTo>
                    <a:pt x="1"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1"/>
            <p:cNvSpPr/>
            <p:nvPr/>
          </p:nvSpPr>
          <p:spPr>
            <a:xfrm>
              <a:off x="2427075" y="452420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1"/>
            <p:cNvSpPr/>
            <p:nvPr/>
          </p:nvSpPr>
          <p:spPr>
            <a:xfrm>
              <a:off x="2428575" y="4525675"/>
              <a:ext cx="300" cy="25"/>
            </a:xfrm>
            <a:custGeom>
              <a:rect b="b" l="l" r="r" t="t"/>
              <a:pathLst>
                <a:path extrusionOk="0" h="1" w="12">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1"/>
            <p:cNvSpPr/>
            <p:nvPr/>
          </p:nvSpPr>
          <p:spPr>
            <a:xfrm>
              <a:off x="2426775" y="4524200"/>
              <a:ext cx="925" cy="925"/>
            </a:xfrm>
            <a:custGeom>
              <a:rect b="b" l="l" r="r" t="t"/>
              <a:pathLst>
                <a:path extrusionOk="0" h="37" w="37">
                  <a:moveTo>
                    <a:pt x="1" y="0"/>
                  </a:moveTo>
                  <a:cubicBezTo>
                    <a:pt x="13" y="12"/>
                    <a:pt x="24" y="12"/>
                    <a:pt x="36" y="36"/>
                  </a:cubicBezTo>
                  <a:cubicBezTo>
                    <a:pt x="36" y="12"/>
                    <a:pt x="24"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1"/>
            <p:cNvSpPr/>
            <p:nvPr/>
          </p:nvSpPr>
          <p:spPr>
            <a:xfrm>
              <a:off x="2428275" y="4525400"/>
              <a:ext cx="325" cy="300"/>
            </a:xfrm>
            <a:custGeom>
              <a:rect b="b" l="l" r="r" t="t"/>
              <a:pathLst>
                <a:path extrusionOk="0" h="12" w="13">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1"/>
            <p:cNvSpPr/>
            <p:nvPr/>
          </p:nvSpPr>
          <p:spPr>
            <a:xfrm>
              <a:off x="2115725" y="4376850"/>
              <a:ext cx="176250" cy="92600"/>
            </a:xfrm>
            <a:custGeom>
              <a:rect b="b" l="l" r="r" t="t"/>
              <a:pathLst>
                <a:path extrusionOk="0" h="3704" w="7050">
                  <a:moveTo>
                    <a:pt x="429" y="1"/>
                  </a:moveTo>
                  <a:lnTo>
                    <a:pt x="1" y="287"/>
                  </a:lnTo>
                  <a:lnTo>
                    <a:pt x="6978" y="3704"/>
                  </a:lnTo>
                  <a:lnTo>
                    <a:pt x="7049" y="3251"/>
                  </a:ln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1"/>
            <p:cNvSpPr/>
            <p:nvPr/>
          </p:nvSpPr>
          <p:spPr>
            <a:xfrm>
              <a:off x="2300575" y="4463175"/>
              <a:ext cx="126525" cy="69375"/>
            </a:xfrm>
            <a:custGeom>
              <a:rect b="b" l="l" r="r" t="t"/>
              <a:pathLst>
                <a:path extrusionOk="0" h="2775" w="5061">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1"/>
            <p:cNvSpPr/>
            <p:nvPr/>
          </p:nvSpPr>
          <p:spPr>
            <a:xfrm>
              <a:off x="1777600" y="4208100"/>
              <a:ext cx="336950" cy="170275"/>
            </a:xfrm>
            <a:custGeom>
              <a:rect b="b" l="l" r="r" t="t"/>
              <a:pathLst>
                <a:path extrusionOk="0" h="6811" w="13478">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1"/>
            <p:cNvSpPr/>
            <p:nvPr/>
          </p:nvSpPr>
          <p:spPr>
            <a:xfrm>
              <a:off x="2429750" y="4527175"/>
              <a:ext cx="25" cy="325"/>
            </a:xfrm>
            <a:custGeom>
              <a:rect b="b" l="l" r="r" t="t"/>
              <a:pathLst>
                <a:path extrusionOk="0" h="13" w="1">
                  <a:moveTo>
                    <a:pt x="1" y="12"/>
                  </a:moveTo>
                  <a:cubicBezTo>
                    <a:pt x="1" y="12"/>
                    <a:pt x="1" y="0"/>
                    <a:pt x="1" y="12"/>
                  </a:cubicBezTo>
                  <a:cubicBezTo>
                    <a:pt x="1" y="0"/>
                    <a:pt x="1" y="12"/>
                    <a:pt x="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1"/>
            <p:cNvSpPr/>
            <p:nvPr/>
          </p:nvSpPr>
          <p:spPr>
            <a:xfrm>
              <a:off x="2427075" y="45242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1"/>
            <p:cNvSpPr/>
            <p:nvPr/>
          </p:nvSpPr>
          <p:spPr>
            <a:xfrm>
              <a:off x="2428575" y="4525400"/>
              <a:ext cx="25" cy="300"/>
            </a:xfrm>
            <a:custGeom>
              <a:rect b="b" l="l" r="r" t="t"/>
              <a:pathLst>
                <a:path extrusionOk="0" h="12" w="1">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1"/>
            <p:cNvSpPr/>
            <p:nvPr/>
          </p:nvSpPr>
          <p:spPr>
            <a:xfrm>
              <a:off x="3679325" y="4491150"/>
              <a:ext cx="76525" cy="109875"/>
            </a:xfrm>
            <a:custGeom>
              <a:rect b="b" l="l" r="r" t="t"/>
              <a:pathLst>
                <a:path extrusionOk="0" h="4395" w="3061">
                  <a:moveTo>
                    <a:pt x="405" y="1"/>
                  </a:moveTo>
                  <a:lnTo>
                    <a:pt x="0" y="203"/>
                  </a:lnTo>
                  <a:lnTo>
                    <a:pt x="2536" y="4394"/>
                  </a:lnTo>
                  <a:lnTo>
                    <a:pt x="3060" y="4394"/>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1"/>
            <p:cNvSpPr/>
            <p:nvPr/>
          </p:nvSpPr>
          <p:spPr>
            <a:xfrm>
              <a:off x="3424225" y="4426275"/>
              <a:ext cx="150925" cy="98550"/>
            </a:xfrm>
            <a:custGeom>
              <a:rect b="b" l="l" r="r" t="t"/>
              <a:pathLst>
                <a:path extrusionOk="0" h="3942" w="6037">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1"/>
            <p:cNvSpPr/>
            <p:nvPr/>
          </p:nvSpPr>
          <p:spPr>
            <a:xfrm>
              <a:off x="3171525" y="4426275"/>
              <a:ext cx="259275" cy="123550"/>
            </a:xfrm>
            <a:custGeom>
              <a:rect b="b" l="l" r="r" t="t"/>
              <a:pathLst>
                <a:path extrusionOk="0" h="4942" w="10371">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1"/>
            <p:cNvSpPr/>
            <p:nvPr/>
          </p:nvSpPr>
          <p:spPr>
            <a:xfrm>
              <a:off x="3599850" y="4534025"/>
              <a:ext cx="100925" cy="67000"/>
            </a:xfrm>
            <a:custGeom>
              <a:rect b="b" l="l" r="r" t="t"/>
              <a:pathLst>
                <a:path extrusionOk="0" h="2680" w="4037">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1"/>
            <p:cNvSpPr/>
            <p:nvPr/>
          </p:nvSpPr>
          <p:spPr>
            <a:xfrm>
              <a:off x="3456675" y="4539975"/>
              <a:ext cx="126825" cy="61050"/>
            </a:xfrm>
            <a:custGeom>
              <a:rect b="b" l="l" r="r" t="t"/>
              <a:pathLst>
                <a:path extrusionOk="0" h="2442" w="5073">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1"/>
            <p:cNvSpPr/>
            <p:nvPr/>
          </p:nvSpPr>
          <p:spPr>
            <a:xfrm>
              <a:off x="3602825" y="4479850"/>
              <a:ext cx="91100" cy="56275"/>
            </a:xfrm>
            <a:custGeom>
              <a:rect b="b" l="l" r="r" t="t"/>
              <a:pathLst>
                <a:path extrusionOk="0" h="2251" w="3644">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1"/>
            <p:cNvSpPr/>
            <p:nvPr/>
          </p:nvSpPr>
          <p:spPr>
            <a:xfrm>
              <a:off x="2987850" y="4144100"/>
              <a:ext cx="175650" cy="396800"/>
            </a:xfrm>
            <a:custGeom>
              <a:rect b="b" l="l" r="r" t="t"/>
              <a:pathLst>
                <a:path extrusionOk="0" h="15872" w="7026">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1"/>
            <p:cNvSpPr/>
            <p:nvPr/>
          </p:nvSpPr>
          <p:spPr>
            <a:xfrm>
              <a:off x="3159900" y="4553675"/>
              <a:ext cx="31275" cy="47350"/>
            </a:xfrm>
            <a:custGeom>
              <a:rect b="b" l="l" r="r" t="t"/>
              <a:pathLst>
                <a:path extrusionOk="0" h="1894" w="1251">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1"/>
            <p:cNvSpPr/>
            <p:nvPr/>
          </p:nvSpPr>
          <p:spPr>
            <a:xfrm>
              <a:off x="2998275" y="4539850"/>
              <a:ext cx="156900" cy="61175"/>
            </a:xfrm>
            <a:custGeom>
              <a:rect b="b" l="l" r="r" t="t"/>
              <a:pathLst>
                <a:path extrusionOk="0" h="2447" w="6276">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1"/>
            <p:cNvSpPr/>
            <p:nvPr/>
          </p:nvSpPr>
          <p:spPr>
            <a:xfrm>
              <a:off x="2838450" y="4144100"/>
              <a:ext cx="147950" cy="456925"/>
            </a:xfrm>
            <a:custGeom>
              <a:rect b="b" l="l" r="r" t="t"/>
              <a:pathLst>
                <a:path extrusionOk="0" h="18277" w="5918">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1"/>
            <p:cNvSpPr/>
            <p:nvPr/>
          </p:nvSpPr>
          <p:spPr>
            <a:xfrm>
              <a:off x="2418450" y="4523000"/>
              <a:ext cx="17875" cy="77425"/>
            </a:xfrm>
            <a:custGeom>
              <a:rect b="b" l="l" r="r" t="t"/>
              <a:pathLst>
                <a:path extrusionOk="0" h="3097" w="715">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1"/>
            <p:cNvSpPr/>
            <p:nvPr/>
          </p:nvSpPr>
          <p:spPr>
            <a:xfrm>
              <a:off x="2269325" y="4231000"/>
              <a:ext cx="70575" cy="370025"/>
            </a:xfrm>
            <a:custGeom>
              <a:rect b="b" l="l" r="r" t="t"/>
              <a:pathLst>
                <a:path extrusionOk="0" h="14801" w="2823">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1"/>
            <p:cNvSpPr/>
            <p:nvPr/>
          </p:nvSpPr>
          <p:spPr>
            <a:xfrm>
              <a:off x="1768950" y="4217025"/>
              <a:ext cx="178625" cy="268800"/>
            </a:xfrm>
            <a:custGeom>
              <a:rect b="b" l="l" r="r" t="t"/>
              <a:pathLst>
                <a:path extrusionOk="0" h="10752" w="7145">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1"/>
            <p:cNvSpPr/>
            <p:nvPr/>
          </p:nvSpPr>
          <p:spPr>
            <a:xfrm>
              <a:off x="1949050" y="4488775"/>
              <a:ext cx="83350" cy="112250"/>
            </a:xfrm>
            <a:custGeom>
              <a:rect b="b" l="l" r="r" t="t"/>
              <a:pathLst>
                <a:path extrusionOk="0" h="4490" w="3334">
                  <a:moveTo>
                    <a:pt x="369" y="1"/>
                  </a:moveTo>
                  <a:lnTo>
                    <a:pt x="0" y="263"/>
                  </a:lnTo>
                  <a:lnTo>
                    <a:pt x="2798" y="4489"/>
                  </a:lnTo>
                  <a:lnTo>
                    <a:pt x="3334" y="4489"/>
                  </a:lnTo>
                  <a:lnTo>
                    <a:pt x="36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1"/>
            <p:cNvSpPr/>
            <p:nvPr/>
          </p:nvSpPr>
          <p:spPr>
            <a:xfrm>
              <a:off x="1528150" y="4542950"/>
              <a:ext cx="62250" cy="58075"/>
            </a:xfrm>
            <a:custGeom>
              <a:rect b="b" l="l" r="r" t="t"/>
              <a:pathLst>
                <a:path extrusionOk="0" h="2323" w="2490">
                  <a:moveTo>
                    <a:pt x="251" y="1"/>
                  </a:moveTo>
                  <a:lnTo>
                    <a:pt x="1" y="382"/>
                  </a:lnTo>
                  <a:lnTo>
                    <a:pt x="1858" y="2322"/>
                  </a:lnTo>
                  <a:lnTo>
                    <a:pt x="2489" y="2322"/>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1"/>
            <p:cNvSpPr/>
            <p:nvPr/>
          </p:nvSpPr>
          <p:spPr>
            <a:xfrm>
              <a:off x="1404925" y="4411375"/>
              <a:ext cx="121475" cy="132500"/>
            </a:xfrm>
            <a:custGeom>
              <a:rect b="b" l="l" r="r" t="t"/>
              <a:pathLst>
                <a:path extrusionOk="0" h="5300" w="4859">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1"/>
            <p:cNvSpPr/>
            <p:nvPr/>
          </p:nvSpPr>
          <p:spPr>
            <a:xfrm>
              <a:off x="1219200" y="4222975"/>
              <a:ext cx="181275" cy="185450"/>
            </a:xfrm>
            <a:custGeom>
              <a:rect b="b" l="l" r="r" t="t"/>
              <a:pathLst>
                <a:path extrusionOk="0" h="7418" w="7251">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1"/>
            <p:cNvSpPr/>
            <p:nvPr/>
          </p:nvSpPr>
          <p:spPr>
            <a:xfrm>
              <a:off x="1770450" y="4228325"/>
              <a:ext cx="568850" cy="372400"/>
            </a:xfrm>
            <a:custGeom>
              <a:rect b="b" l="l" r="r" t="t"/>
              <a:pathLst>
                <a:path extrusionOk="0" h="14896" w="22754">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1"/>
            <p:cNvSpPr/>
            <p:nvPr/>
          </p:nvSpPr>
          <p:spPr>
            <a:xfrm>
              <a:off x="1757350" y="4183475"/>
              <a:ext cx="13125" cy="6775"/>
            </a:xfrm>
            <a:custGeom>
              <a:rect b="b" l="l" r="r" t="t"/>
              <a:pathLst>
                <a:path extrusionOk="0" h="271" w="525">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1"/>
            <p:cNvSpPr/>
            <p:nvPr/>
          </p:nvSpPr>
          <p:spPr>
            <a:xfrm>
              <a:off x="1482325" y="4218800"/>
              <a:ext cx="269100" cy="382525"/>
            </a:xfrm>
            <a:custGeom>
              <a:rect b="b" l="l" r="r" t="t"/>
              <a:pathLst>
                <a:path extrusionOk="0" h="15301" w="10764">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1"/>
            <p:cNvSpPr/>
            <p:nvPr/>
          </p:nvSpPr>
          <p:spPr>
            <a:xfrm>
              <a:off x="1045650" y="4224750"/>
              <a:ext cx="149150" cy="194700"/>
            </a:xfrm>
            <a:custGeom>
              <a:rect b="b" l="l" r="r" t="t"/>
              <a:pathLst>
                <a:path extrusionOk="0" h="7788" w="5966">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1"/>
            <p:cNvSpPr/>
            <p:nvPr/>
          </p:nvSpPr>
          <p:spPr>
            <a:xfrm>
              <a:off x="892950" y="4416450"/>
              <a:ext cx="147075" cy="184575"/>
            </a:xfrm>
            <a:custGeom>
              <a:rect b="b" l="l" r="r" t="t"/>
              <a:pathLst>
                <a:path extrusionOk="0" h="7383" w="5883">
                  <a:moveTo>
                    <a:pt x="5751" y="0"/>
                  </a:moveTo>
                  <a:lnTo>
                    <a:pt x="1" y="7382"/>
                  </a:lnTo>
                  <a:lnTo>
                    <a:pt x="572" y="7382"/>
                  </a:lnTo>
                  <a:lnTo>
                    <a:pt x="5882" y="560"/>
                  </a:lnTo>
                  <a:lnTo>
                    <a:pt x="57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1"/>
            <p:cNvSpPr/>
            <p:nvPr/>
          </p:nvSpPr>
          <p:spPr>
            <a:xfrm>
              <a:off x="1395700" y="4211350"/>
              <a:ext cx="354825" cy="200650"/>
            </a:xfrm>
            <a:custGeom>
              <a:rect b="b" l="l" r="r" t="t"/>
              <a:pathLst>
                <a:path extrusionOk="0" h="8026" w="14193">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1"/>
            <p:cNvSpPr/>
            <p:nvPr/>
          </p:nvSpPr>
          <p:spPr>
            <a:xfrm>
              <a:off x="1092100" y="4407825"/>
              <a:ext cx="300350" cy="178900"/>
            </a:xfrm>
            <a:custGeom>
              <a:rect b="b" l="l" r="r" t="t"/>
              <a:pathLst>
                <a:path extrusionOk="0" h="7156" w="12014">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1"/>
            <p:cNvSpPr/>
            <p:nvPr/>
          </p:nvSpPr>
          <p:spPr>
            <a:xfrm>
              <a:off x="1231100" y="4199750"/>
              <a:ext cx="516150" cy="14325"/>
            </a:xfrm>
            <a:custGeom>
              <a:rect b="b" l="l" r="r" t="t"/>
              <a:pathLst>
                <a:path extrusionOk="0" h="573" w="20646">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1"/>
            <p:cNvSpPr/>
            <p:nvPr/>
          </p:nvSpPr>
          <p:spPr>
            <a:xfrm>
              <a:off x="889375" y="3382100"/>
              <a:ext cx="866225" cy="816200"/>
            </a:xfrm>
            <a:custGeom>
              <a:rect b="b" l="l" r="r" t="t"/>
              <a:pathLst>
                <a:path extrusionOk="0" h="32648" w="34649">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1"/>
            <p:cNvSpPr/>
            <p:nvPr/>
          </p:nvSpPr>
          <p:spPr>
            <a:xfrm>
              <a:off x="953675" y="3873825"/>
              <a:ext cx="242625" cy="319700"/>
            </a:xfrm>
            <a:custGeom>
              <a:rect b="b" l="l" r="r" t="t"/>
              <a:pathLst>
                <a:path extrusionOk="0" h="12788" w="9705">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1"/>
            <p:cNvSpPr/>
            <p:nvPr/>
          </p:nvSpPr>
          <p:spPr>
            <a:xfrm>
              <a:off x="1015000" y="4311375"/>
              <a:ext cx="67875" cy="261950"/>
            </a:xfrm>
            <a:custGeom>
              <a:rect b="b" l="l" r="r" t="t"/>
              <a:pathLst>
                <a:path extrusionOk="0" h="10478" w="2715">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1"/>
            <p:cNvSpPr/>
            <p:nvPr/>
          </p:nvSpPr>
          <p:spPr>
            <a:xfrm>
              <a:off x="1011725" y="4302450"/>
              <a:ext cx="2100" cy="2700"/>
            </a:xfrm>
            <a:custGeom>
              <a:rect b="b" l="l" r="r" t="t"/>
              <a:pathLst>
                <a:path extrusionOk="0" h="108" w="84">
                  <a:moveTo>
                    <a:pt x="0" y="0"/>
                  </a:moveTo>
                  <a:lnTo>
                    <a:pt x="24" y="107"/>
                  </a:lnTo>
                  <a:lnTo>
                    <a:pt x="84" y="72"/>
                  </a:lnTo>
                  <a:cubicBezTo>
                    <a:pt x="48" y="60"/>
                    <a:pt x="12" y="36"/>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1"/>
            <p:cNvSpPr/>
            <p:nvPr/>
          </p:nvSpPr>
          <p:spPr>
            <a:xfrm>
              <a:off x="919450" y="3886925"/>
              <a:ext cx="99725" cy="406625"/>
            </a:xfrm>
            <a:custGeom>
              <a:rect b="b" l="l" r="r" t="t"/>
              <a:pathLst>
                <a:path extrusionOk="0" h="16265" w="3989">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1"/>
            <p:cNvSpPr/>
            <p:nvPr/>
          </p:nvSpPr>
          <p:spPr>
            <a:xfrm>
              <a:off x="889075" y="4214625"/>
              <a:ext cx="298000" cy="168500"/>
            </a:xfrm>
            <a:custGeom>
              <a:rect b="b" l="l" r="r" t="t"/>
              <a:pathLst>
                <a:path extrusionOk="0" h="6740" w="1192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1"/>
            <p:cNvSpPr/>
            <p:nvPr/>
          </p:nvSpPr>
          <p:spPr>
            <a:xfrm>
              <a:off x="889375" y="3623200"/>
              <a:ext cx="34550" cy="166100"/>
            </a:xfrm>
            <a:custGeom>
              <a:rect b="b" l="l" r="r" t="t"/>
              <a:pathLst>
                <a:path extrusionOk="0" h="6644" w="1382">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1"/>
            <p:cNvSpPr/>
            <p:nvPr/>
          </p:nvSpPr>
          <p:spPr>
            <a:xfrm>
              <a:off x="889075" y="3786975"/>
              <a:ext cx="91725" cy="100275"/>
            </a:xfrm>
            <a:custGeom>
              <a:rect b="b" l="l" r="r" t="t"/>
              <a:pathLst>
                <a:path extrusionOk="0" h="4011" w="3669">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1"/>
            <p:cNvSpPr/>
            <p:nvPr/>
          </p:nvSpPr>
          <p:spPr>
            <a:xfrm>
              <a:off x="3670975" y="4475375"/>
              <a:ext cx="17900" cy="18025"/>
            </a:xfrm>
            <a:custGeom>
              <a:rect b="b" l="l" r="r" t="t"/>
              <a:pathLst>
                <a:path extrusionOk="0" h="721" w="716">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1"/>
            <p:cNvSpPr/>
            <p:nvPr/>
          </p:nvSpPr>
          <p:spPr>
            <a:xfrm>
              <a:off x="2319625" y="4195250"/>
              <a:ext cx="36625" cy="35925"/>
            </a:xfrm>
            <a:custGeom>
              <a:rect b="b" l="l" r="r" t="t"/>
              <a:pathLst>
                <a:path extrusionOk="0" h="1437" w="1465">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1"/>
            <p:cNvSpPr/>
            <p:nvPr/>
          </p:nvSpPr>
          <p:spPr>
            <a:xfrm>
              <a:off x="1181675" y="4184500"/>
              <a:ext cx="50625" cy="49950"/>
            </a:xfrm>
            <a:custGeom>
              <a:rect b="b" l="l" r="r" t="t"/>
              <a:pathLst>
                <a:path extrusionOk="0" h="1998" w="2025">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1"/>
            <p:cNvSpPr/>
            <p:nvPr/>
          </p:nvSpPr>
          <p:spPr>
            <a:xfrm>
              <a:off x="1061125" y="4571450"/>
              <a:ext cx="36050" cy="28975"/>
            </a:xfrm>
            <a:custGeom>
              <a:rect b="b" l="l" r="r" t="t"/>
              <a:pathLst>
                <a:path extrusionOk="0" h="1159" w="1442">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1"/>
            <p:cNvSpPr/>
            <p:nvPr/>
          </p:nvSpPr>
          <p:spPr>
            <a:xfrm>
              <a:off x="1745750" y="4188500"/>
              <a:ext cx="36925" cy="35975"/>
            </a:xfrm>
            <a:custGeom>
              <a:rect b="b" l="l" r="r" t="t"/>
              <a:pathLst>
                <a:path extrusionOk="0" h="1439" w="1477">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1"/>
            <p:cNvSpPr/>
            <p:nvPr/>
          </p:nvSpPr>
          <p:spPr>
            <a:xfrm>
              <a:off x="3568600" y="4511575"/>
              <a:ext cx="36025" cy="35350"/>
            </a:xfrm>
            <a:custGeom>
              <a:rect b="b" l="l" r="r" t="t"/>
              <a:pathLst>
                <a:path extrusionOk="0" h="1414" w="1441">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1"/>
            <p:cNvSpPr/>
            <p:nvPr/>
          </p:nvSpPr>
          <p:spPr>
            <a:xfrm>
              <a:off x="2968800" y="4112475"/>
              <a:ext cx="37550" cy="35500"/>
            </a:xfrm>
            <a:custGeom>
              <a:rect b="b" l="l" r="r" t="t"/>
              <a:pathLst>
                <a:path extrusionOk="0" h="1420" w="1502">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1"/>
            <p:cNvSpPr/>
            <p:nvPr/>
          </p:nvSpPr>
          <p:spPr>
            <a:xfrm>
              <a:off x="1008750" y="4285475"/>
              <a:ext cx="20850" cy="20875"/>
            </a:xfrm>
            <a:custGeom>
              <a:rect b="b" l="l" r="r" t="t"/>
              <a:pathLst>
                <a:path extrusionOk="0" h="835" w="834">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1"/>
            <p:cNvSpPr/>
            <p:nvPr/>
          </p:nvSpPr>
          <p:spPr>
            <a:xfrm>
              <a:off x="1388550" y="4405125"/>
              <a:ext cx="20875" cy="20950"/>
            </a:xfrm>
            <a:custGeom>
              <a:rect b="b" l="l" r="r" t="t"/>
              <a:pathLst>
                <a:path extrusionOk="0" h="838" w="835">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1"/>
            <p:cNvSpPr/>
            <p:nvPr/>
          </p:nvSpPr>
          <p:spPr>
            <a:xfrm>
              <a:off x="1214725" y="4506025"/>
              <a:ext cx="20850" cy="20900"/>
            </a:xfrm>
            <a:custGeom>
              <a:rect b="b" l="l" r="r" t="t"/>
              <a:pathLst>
                <a:path extrusionOk="0" h="836" w="834">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1"/>
            <p:cNvSpPr/>
            <p:nvPr/>
          </p:nvSpPr>
          <p:spPr>
            <a:xfrm>
              <a:off x="2064225" y="4565550"/>
              <a:ext cx="21175" cy="20600"/>
            </a:xfrm>
            <a:custGeom>
              <a:rect b="b" l="l" r="r" t="t"/>
              <a:pathLst>
                <a:path extrusionOk="0" h="824" w="847">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1"/>
            <p:cNvSpPr/>
            <p:nvPr/>
          </p:nvSpPr>
          <p:spPr>
            <a:xfrm>
              <a:off x="3153650" y="4535800"/>
              <a:ext cx="20875" cy="20900"/>
            </a:xfrm>
            <a:custGeom>
              <a:rect b="b" l="l" r="r" t="t"/>
              <a:pathLst>
                <a:path extrusionOk="0" h="836" w="835">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1"/>
            <p:cNvSpPr/>
            <p:nvPr/>
          </p:nvSpPr>
          <p:spPr>
            <a:xfrm>
              <a:off x="1938625" y="4462425"/>
              <a:ext cx="21450" cy="20550"/>
            </a:xfrm>
            <a:custGeom>
              <a:rect b="b" l="l" r="r" t="t"/>
              <a:pathLst>
                <a:path extrusionOk="0" h="822" w="858">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1"/>
            <p:cNvSpPr/>
            <p:nvPr/>
          </p:nvSpPr>
          <p:spPr>
            <a:xfrm>
              <a:off x="2063050" y="4381300"/>
              <a:ext cx="20850" cy="20650"/>
            </a:xfrm>
            <a:custGeom>
              <a:rect b="b" l="l" r="r" t="t"/>
              <a:pathLst>
                <a:path extrusionOk="0" h="826" w="834">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7" name="Google Shape;1917;p11"/>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1"/>
          <p:cNvSpPr txBox="1"/>
          <p:nvPr>
            <p:ph type="title"/>
          </p:nvPr>
        </p:nvSpPr>
        <p:spPr>
          <a:xfrm>
            <a:off x="925900" y="1307100"/>
            <a:ext cx="7292100" cy="25293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4800"/>
              <a:buNone/>
              <a:defRPr sz="10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919" name="Shape 1919"/>
        <p:cNvGrpSpPr/>
        <p:nvPr/>
      </p:nvGrpSpPr>
      <p:grpSpPr>
        <a:xfrm>
          <a:off x="0" y="0"/>
          <a:ext cx="0" cy="0"/>
          <a:chOff x="0" y="0"/>
          <a:chExt cx="0" cy="0"/>
        </a:xfrm>
      </p:grpSpPr>
      <p:grpSp>
        <p:nvGrpSpPr>
          <p:cNvPr id="1920" name="Google Shape;1920;p12"/>
          <p:cNvGrpSpPr/>
          <p:nvPr/>
        </p:nvGrpSpPr>
        <p:grpSpPr>
          <a:xfrm flipH="1" rot="-5400000">
            <a:off x="6004605" y="2028406"/>
            <a:ext cx="1834029" cy="4444824"/>
            <a:chOff x="5728375" y="1492875"/>
            <a:chExt cx="1308525" cy="3171250"/>
          </a:xfrm>
        </p:grpSpPr>
        <p:sp>
          <p:nvSpPr>
            <p:cNvPr id="1921" name="Google Shape;1921;p12"/>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2"/>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2"/>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2"/>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2"/>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2"/>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2"/>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2"/>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2"/>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2"/>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2"/>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2"/>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2"/>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2"/>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2"/>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2"/>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2"/>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2"/>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2"/>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2"/>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2"/>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2"/>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2"/>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2"/>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2"/>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2"/>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2"/>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2"/>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2"/>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2"/>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2"/>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2"/>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2"/>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2"/>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2"/>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2"/>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2"/>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2"/>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2"/>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2"/>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2"/>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2"/>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2"/>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2"/>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2"/>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2"/>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2"/>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2"/>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2"/>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2"/>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2"/>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2"/>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2"/>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2"/>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2"/>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2"/>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2"/>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2"/>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2"/>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2"/>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2"/>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2"/>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2"/>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2"/>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2"/>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2"/>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2"/>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2"/>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2"/>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2"/>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2"/>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2"/>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2"/>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2"/>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2"/>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6" name="Google Shape;1996;p12"/>
          <p:cNvGrpSpPr/>
          <p:nvPr/>
        </p:nvGrpSpPr>
        <p:grpSpPr>
          <a:xfrm flipH="1" rot="5400000">
            <a:off x="1305405" y="-1305407"/>
            <a:ext cx="1834029" cy="4444824"/>
            <a:chOff x="5728375" y="1492875"/>
            <a:chExt cx="1308525" cy="3171250"/>
          </a:xfrm>
        </p:grpSpPr>
        <p:sp>
          <p:nvSpPr>
            <p:cNvPr id="1997" name="Google Shape;1997;p12"/>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2"/>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2"/>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2"/>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2"/>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2"/>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2"/>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2"/>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2"/>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2"/>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2"/>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2"/>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2"/>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2"/>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2"/>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2"/>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2"/>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2"/>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2"/>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2"/>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2"/>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2"/>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2"/>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2"/>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2"/>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2"/>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2"/>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2"/>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2"/>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2"/>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2"/>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2"/>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2"/>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2"/>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2"/>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2"/>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2"/>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2"/>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2"/>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2"/>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2"/>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2"/>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2"/>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2"/>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2"/>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2"/>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2"/>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2"/>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2"/>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2"/>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2"/>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2"/>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2"/>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2"/>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2"/>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2"/>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2"/>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2"/>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2"/>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2"/>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2"/>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2"/>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2"/>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2"/>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2"/>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2"/>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2"/>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2"/>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2"/>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2"/>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2"/>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2"/>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2"/>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2"/>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2"/>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2" name="Google Shape;2072;p12"/>
          <p:cNvSpPr txBox="1"/>
          <p:nvPr>
            <p:ph type="title"/>
          </p:nvPr>
        </p:nvSpPr>
        <p:spPr>
          <a:xfrm>
            <a:off x="720000" y="1642350"/>
            <a:ext cx="34872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073" name="Google Shape;2073;p12"/>
          <p:cNvSpPr txBox="1"/>
          <p:nvPr>
            <p:ph idx="1" type="subTitle"/>
          </p:nvPr>
        </p:nvSpPr>
        <p:spPr>
          <a:xfrm>
            <a:off x="720000" y="2215050"/>
            <a:ext cx="3487200" cy="108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74" name="Shape 2074"/>
        <p:cNvGrpSpPr/>
        <p:nvPr/>
      </p:nvGrpSpPr>
      <p:grpSpPr>
        <a:xfrm>
          <a:off x="0" y="0"/>
          <a:ext cx="0" cy="0"/>
          <a:chOff x="0" y="0"/>
          <a:chExt cx="0" cy="0"/>
        </a:xfrm>
      </p:grpSpPr>
      <p:grpSp>
        <p:nvGrpSpPr>
          <p:cNvPr id="2075" name="Google Shape;2075;p13"/>
          <p:cNvGrpSpPr/>
          <p:nvPr/>
        </p:nvGrpSpPr>
        <p:grpSpPr>
          <a:xfrm rot="10800000">
            <a:off x="-82" y="-52"/>
            <a:ext cx="2403250" cy="3538711"/>
            <a:chOff x="2525900" y="1699450"/>
            <a:chExt cx="1076050" cy="1584450"/>
          </a:xfrm>
        </p:grpSpPr>
        <p:sp>
          <p:nvSpPr>
            <p:cNvPr id="2076" name="Google Shape;2076;p13"/>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3"/>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3"/>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3"/>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3"/>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3"/>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3"/>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3"/>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3"/>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3"/>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3"/>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3"/>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3"/>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3"/>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3"/>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3"/>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3"/>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3"/>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3"/>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3"/>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3"/>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3"/>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3"/>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3"/>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3"/>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3"/>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3"/>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3"/>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3"/>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3"/>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3"/>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3"/>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3"/>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3"/>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3"/>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3"/>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3"/>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3"/>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3"/>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3"/>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3"/>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3"/>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3"/>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3"/>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3"/>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3"/>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3"/>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3"/>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3"/>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3"/>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3"/>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3"/>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3"/>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3"/>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3"/>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3"/>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3"/>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3"/>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3"/>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3"/>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3"/>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3"/>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3"/>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3"/>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3"/>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3"/>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3"/>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3"/>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4" name="Google Shape;2144;p13"/>
          <p:cNvGrpSpPr/>
          <p:nvPr/>
        </p:nvGrpSpPr>
        <p:grpSpPr>
          <a:xfrm flipH="1" rot="10800000">
            <a:off x="6751218" y="-52"/>
            <a:ext cx="2403250" cy="3538711"/>
            <a:chOff x="2525900" y="1699450"/>
            <a:chExt cx="1076050" cy="1584450"/>
          </a:xfrm>
        </p:grpSpPr>
        <p:sp>
          <p:nvSpPr>
            <p:cNvPr id="2145" name="Google Shape;2145;p13"/>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3"/>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3"/>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3"/>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3"/>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3"/>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3"/>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3"/>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3"/>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3"/>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3"/>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3"/>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3"/>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3"/>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3"/>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3"/>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3"/>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3"/>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3"/>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3"/>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3"/>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3"/>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3"/>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3"/>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3"/>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3"/>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3"/>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3"/>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3"/>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3"/>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13"/>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13"/>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3"/>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3"/>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3"/>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3"/>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3"/>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3"/>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3"/>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3"/>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3"/>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3"/>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3"/>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3"/>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3"/>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3"/>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3"/>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3"/>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3"/>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3"/>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3"/>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3"/>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3"/>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3"/>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3"/>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3"/>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3"/>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13"/>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13"/>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13"/>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13"/>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13"/>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13"/>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13"/>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13"/>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13"/>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13"/>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13"/>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3" name="Google Shape;2213;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214" name="Google Shape;2214;p13"/>
          <p:cNvSpPr txBox="1"/>
          <p:nvPr>
            <p:ph idx="2" type="title"/>
          </p:nvPr>
        </p:nvSpPr>
        <p:spPr>
          <a:xfrm>
            <a:off x="1024075" y="192557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15" name="Google Shape;2215;p13"/>
          <p:cNvSpPr txBox="1"/>
          <p:nvPr>
            <p:ph idx="1" type="subTitle"/>
          </p:nvPr>
        </p:nvSpPr>
        <p:spPr>
          <a:xfrm>
            <a:off x="1024075" y="224930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216" name="Google Shape;2216;p13"/>
          <p:cNvSpPr txBox="1"/>
          <p:nvPr>
            <p:ph idx="3" type="title"/>
          </p:nvPr>
        </p:nvSpPr>
        <p:spPr>
          <a:xfrm>
            <a:off x="3507097" y="1920613"/>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17" name="Google Shape;2217;p13"/>
          <p:cNvSpPr txBox="1"/>
          <p:nvPr>
            <p:ph idx="4" type="subTitle"/>
          </p:nvPr>
        </p:nvSpPr>
        <p:spPr>
          <a:xfrm>
            <a:off x="3501850" y="224930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218" name="Google Shape;2218;p13"/>
          <p:cNvSpPr txBox="1"/>
          <p:nvPr>
            <p:ph idx="5" type="title"/>
          </p:nvPr>
        </p:nvSpPr>
        <p:spPr>
          <a:xfrm>
            <a:off x="1024075"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19" name="Google Shape;2219;p13"/>
          <p:cNvSpPr txBox="1"/>
          <p:nvPr>
            <p:ph idx="6" type="subTitle"/>
          </p:nvPr>
        </p:nvSpPr>
        <p:spPr>
          <a:xfrm>
            <a:off x="1024075" y="393655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220" name="Google Shape;2220;p13"/>
          <p:cNvSpPr txBox="1"/>
          <p:nvPr>
            <p:ph idx="7" type="title"/>
          </p:nvPr>
        </p:nvSpPr>
        <p:spPr>
          <a:xfrm>
            <a:off x="3507097"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21" name="Google Shape;2221;p13"/>
          <p:cNvSpPr txBox="1"/>
          <p:nvPr>
            <p:ph idx="8" type="subTitle"/>
          </p:nvPr>
        </p:nvSpPr>
        <p:spPr>
          <a:xfrm>
            <a:off x="3507097" y="393655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222" name="Google Shape;2222;p13"/>
          <p:cNvSpPr txBox="1"/>
          <p:nvPr>
            <p:ph idx="9" type="title"/>
          </p:nvPr>
        </p:nvSpPr>
        <p:spPr>
          <a:xfrm>
            <a:off x="5979625" y="192557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23" name="Google Shape;2223;p13"/>
          <p:cNvSpPr txBox="1"/>
          <p:nvPr>
            <p:ph idx="13" type="subTitle"/>
          </p:nvPr>
        </p:nvSpPr>
        <p:spPr>
          <a:xfrm>
            <a:off x="5979625" y="224930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224" name="Google Shape;2224;p13"/>
          <p:cNvSpPr txBox="1"/>
          <p:nvPr>
            <p:ph idx="14" type="title"/>
          </p:nvPr>
        </p:nvSpPr>
        <p:spPr>
          <a:xfrm>
            <a:off x="5979625"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25" name="Google Shape;2225;p13"/>
          <p:cNvSpPr txBox="1"/>
          <p:nvPr>
            <p:ph idx="15" type="subTitle"/>
          </p:nvPr>
        </p:nvSpPr>
        <p:spPr>
          <a:xfrm>
            <a:off x="5979625" y="393655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226" name="Shape 2226"/>
        <p:cNvGrpSpPr/>
        <p:nvPr/>
      </p:nvGrpSpPr>
      <p:grpSpPr>
        <a:xfrm>
          <a:off x="0" y="0"/>
          <a:ext cx="0" cy="0"/>
          <a:chOff x="0" y="0"/>
          <a:chExt cx="0" cy="0"/>
        </a:xfrm>
      </p:grpSpPr>
      <p:grpSp>
        <p:nvGrpSpPr>
          <p:cNvPr id="2227" name="Google Shape;2227;p14"/>
          <p:cNvGrpSpPr/>
          <p:nvPr/>
        </p:nvGrpSpPr>
        <p:grpSpPr>
          <a:xfrm>
            <a:off x="5568927" y="-63"/>
            <a:ext cx="3574601" cy="869376"/>
            <a:chOff x="3877250" y="939525"/>
            <a:chExt cx="2541125" cy="618025"/>
          </a:xfrm>
        </p:grpSpPr>
        <p:sp>
          <p:nvSpPr>
            <p:cNvPr id="2228" name="Google Shape;2228;p14"/>
            <p:cNvSpPr/>
            <p:nvPr/>
          </p:nvSpPr>
          <p:spPr>
            <a:xfrm>
              <a:off x="4697300" y="939825"/>
              <a:ext cx="57475" cy="13725"/>
            </a:xfrm>
            <a:custGeom>
              <a:rect b="b" l="l" r="r" t="t"/>
              <a:pathLst>
                <a:path extrusionOk="0" h="549" w="2299">
                  <a:moveTo>
                    <a:pt x="1" y="1"/>
                  </a:moveTo>
                  <a:lnTo>
                    <a:pt x="2298" y="548"/>
                  </a:lnTo>
                  <a:lnTo>
                    <a:pt x="2251" y="263"/>
                  </a:lnTo>
                  <a:lnTo>
                    <a:pt x="1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14"/>
            <p:cNvSpPr/>
            <p:nvPr/>
          </p:nvSpPr>
          <p:spPr>
            <a:xfrm>
              <a:off x="4760400" y="947875"/>
              <a:ext cx="126525" cy="36025"/>
            </a:xfrm>
            <a:custGeom>
              <a:rect b="b" l="l" r="r" t="t"/>
              <a:pathLst>
                <a:path extrusionOk="0" h="1441" w="5061">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14"/>
            <p:cNvSpPr/>
            <p:nvPr/>
          </p:nvSpPr>
          <p:spPr>
            <a:xfrm>
              <a:off x="3888875" y="939825"/>
              <a:ext cx="51500" cy="75925"/>
            </a:xfrm>
            <a:custGeom>
              <a:rect b="b" l="l" r="r" t="t"/>
              <a:pathLst>
                <a:path extrusionOk="0" h="3037" w="206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14"/>
            <p:cNvSpPr/>
            <p:nvPr/>
          </p:nvSpPr>
          <p:spPr>
            <a:xfrm>
              <a:off x="4222250" y="939825"/>
              <a:ext cx="22050" cy="8950"/>
            </a:xfrm>
            <a:custGeom>
              <a:rect b="b" l="l" r="r" t="t"/>
              <a:pathLst>
                <a:path extrusionOk="0" h="358" w="882">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14"/>
            <p:cNvSpPr/>
            <p:nvPr/>
          </p:nvSpPr>
          <p:spPr>
            <a:xfrm>
              <a:off x="3894225" y="942800"/>
              <a:ext cx="103300" cy="77725"/>
            </a:xfrm>
            <a:custGeom>
              <a:rect b="b" l="l" r="r" t="t"/>
              <a:pathLst>
                <a:path extrusionOk="0" h="3109" w="4132">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14"/>
            <p:cNvSpPr/>
            <p:nvPr/>
          </p:nvSpPr>
          <p:spPr>
            <a:xfrm>
              <a:off x="4006450" y="946075"/>
              <a:ext cx="190525" cy="100350"/>
            </a:xfrm>
            <a:custGeom>
              <a:rect b="b" l="l" r="r" t="t"/>
              <a:pathLst>
                <a:path extrusionOk="0" h="4014" w="7621">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14"/>
            <p:cNvSpPr/>
            <p:nvPr/>
          </p:nvSpPr>
          <p:spPr>
            <a:xfrm>
              <a:off x="3987100" y="939825"/>
              <a:ext cx="8350" cy="4500"/>
            </a:xfrm>
            <a:custGeom>
              <a:rect b="b" l="l" r="r" t="t"/>
              <a:pathLst>
                <a:path extrusionOk="0" h="180" w="334">
                  <a:moveTo>
                    <a:pt x="0" y="1"/>
                  </a:moveTo>
                  <a:lnTo>
                    <a:pt x="226" y="120"/>
                  </a:lnTo>
                  <a:lnTo>
                    <a:pt x="334" y="179"/>
                  </a:lnTo>
                  <a:cubicBezTo>
                    <a:pt x="310" y="132"/>
                    <a:pt x="298" y="84"/>
                    <a:pt x="298" y="36"/>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14"/>
            <p:cNvSpPr/>
            <p:nvPr/>
          </p:nvSpPr>
          <p:spPr>
            <a:xfrm>
              <a:off x="4215100" y="1051750"/>
              <a:ext cx="184275" cy="282800"/>
            </a:xfrm>
            <a:custGeom>
              <a:rect b="b" l="l" r="r" t="t"/>
              <a:pathLst>
                <a:path extrusionOk="0" h="11312" w="7371">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14"/>
            <p:cNvSpPr/>
            <p:nvPr/>
          </p:nvSpPr>
          <p:spPr>
            <a:xfrm>
              <a:off x="4399650" y="1275000"/>
              <a:ext cx="125925" cy="62825"/>
            </a:xfrm>
            <a:custGeom>
              <a:rect b="b" l="l" r="r" t="t"/>
              <a:pathLst>
                <a:path extrusionOk="0" h="2513" w="5037">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14"/>
            <p:cNvSpPr/>
            <p:nvPr/>
          </p:nvSpPr>
          <p:spPr>
            <a:xfrm>
              <a:off x="4213300" y="950850"/>
              <a:ext cx="37250" cy="77700"/>
            </a:xfrm>
            <a:custGeom>
              <a:rect b="b" l="l" r="r" t="t"/>
              <a:pathLst>
                <a:path extrusionOk="0" h="3108" w="149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14"/>
            <p:cNvSpPr/>
            <p:nvPr/>
          </p:nvSpPr>
          <p:spPr>
            <a:xfrm>
              <a:off x="4248425" y="939825"/>
              <a:ext cx="7475" cy="3600"/>
            </a:xfrm>
            <a:custGeom>
              <a:rect b="b" l="l" r="r" t="t"/>
              <a:pathLst>
                <a:path extrusionOk="0" h="144" w="299">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14"/>
            <p:cNvSpPr/>
            <p:nvPr/>
          </p:nvSpPr>
          <p:spPr>
            <a:xfrm>
              <a:off x="4253500" y="942650"/>
              <a:ext cx="181900" cy="74600"/>
            </a:xfrm>
            <a:custGeom>
              <a:rect b="b" l="l" r="r" t="t"/>
              <a:pathLst>
                <a:path extrusionOk="0" h="2984" w="7276">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14"/>
            <p:cNvSpPr/>
            <p:nvPr/>
          </p:nvSpPr>
          <p:spPr>
            <a:xfrm>
              <a:off x="4459775" y="1021675"/>
              <a:ext cx="198850" cy="82475"/>
            </a:xfrm>
            <a:custGeom>
              <a:rect b="b" l="l" r="r" t="t"/>
              <a:pathLst>
                <a:path extrusionOk="0" h="3299" w="7954">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14"/>
            <p:cNvSpPr/>
            <p:nvPr/>
          </p:nvSpPr>
          <p:spPr>
            <a:xfrm>
              <a:off x="4418400" y="939825"/>
              <a:ext cx="27100" cy="67300"/>
            </a:xfrm>
            <a:custGeom>
              <a:rect b="b" l="l" r="r" t="t"/>
              <a:pathLst>
                <a:path extrusionOk="0" h="2692" w="1084">
                  <a:moveTo>
                    <a:pt x="0" y="1"/>
                  </a:moveTo>
                  <a:lnTo>
                    <a:pt x="846" y="2691"/>
                  </a:lnTo>
                  <a:cubicBezTo>
                    <a:pt x="917" y="2644"/>
                    <a:pt x="1001" y="2620"/>
                    <a:pt x="1084" y="2596"/>
                  </a:cubicBez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14"/>
            <p:cNvSpPr/>
            <p:nvPr/>
          </p:nvSpPr>
          <p:spPr>
            <a:xfrm>
              <a:off x="4448750" y="1033600"/>
              <a:ext cx="82475" cy="232175"/>
            </a:xfrm>
            <a:custGeom>
              <a:rect b="b" l="l" r="r" t="t"/>
              <a:pathLst>
                <a:path extrusionOk="0" h="9287" w="3299">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14"/>
            <p:cNvSpPr/>
            <p:nvPr/>
          </p:nvSpPr>
          <p:spPr>
            <a:xfrm>
              <a:off x="4530625" y="1282125"/>
              <a:ext cx="42875" cy="110750"/>
            </a:xfrm>
            <a:custGeom>
              <a:rect b="b" l="l" r="r" t="t"/>
              <a:pathLst>
                <a:path extrusionOk="0" h="4430" w="1715">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14"/>
            <p:cNvSpPr/>
            <p:nvPr/>
          </p:nvSpPr>
          <p:spPr>
            <a:xfrm>
              <a:off x="4539550" y="1228550"/>
              <a:ext cx="81275" cy="44675"/>
            </a:xfrm>
            <a:custGeom>
              <a:rect b="b" l="l" r="r" t="t"/>
              <a:pathLst>
                <a:path extrusionOk="0" h="1787" w="3251">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14"/>
            <p:cNvSpPr/>
            <p:nvPr/>
          </p:nvSpPr>
          <p:spPr>
            <a:xfrm>
              <a:off x="4665450" y="1102950"/>
              <a:ext cx="99750" cy="35750"/>
            </a:xfrm>
            <a:custGeom>
              <a:rect b="b" l="l" r="r" t="t"/>
              <a:pathLst>
                <a:path extrusionOk="0" h="1430" w="399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14"/>
            <p:cNvSpPr/>
            <p:nvPr/>
          </p:nvSpPr>
          <p:spPr>
            <a:xfrm>
              <a:off x="4576150" y="1236000"/>
              <a:ext cx="52125" cy="157775"/>
            </a:xfrm>
            <a:custGeom>
              <a:rect b="b" l="l" r="r" t="t"/>
              <a:pathLst>
                <a:path extrusionOk="0" h="6311" w="2085">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14"/>
            <p:cNvSpPr/>
            <p:nvPr/>
          </p:nvSpPr>
          <p:spPr>
            <a:xfrm>
              <a:off x="4627050" y="1106525"/>
              <a:ext cx="36050" cy="112225"/>
            </a:xfrm>
            <a:custGeom>
              <a:rect b="b" l="l" r="r" t="t"/>
              <a:pathLst>
                <a:path extrusionOk="0" h="4489" w="1442">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14"/>
            <p:cNvSpPr/>
            <p:nvPr/>
          </p:nvSpPr>
          <p:spPr>
            <a:xfrm>
              <a:off x="4658600" y="939825"/>
              <a:ext cx="18475" cy="159275"/>
            </a:xfrm>
            <a:custGeom>
              <a:rect b="b" l="l" r="r" t="t"/>
              <a:pathLst>
                <a:path extrusionOk="0" h="6371" w="739">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14"/>
            <p:cNvSpPr/>
            <p:nvPr/>
          </p:nvSpPr>
          <p:spPr>
            <a:xfrm>
              <a:off x="4752075" y="939825"/>
              <a:ext cx="37225" cy="176550"/>
            </a:xfrm>
            <a:custGeom>
              <a:rect b="b" l="l" r="r" t="t"/>
              <a:pathLst>
                <a:path extrusionOk="0" h="7062" w="1489">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14"/>
            <p:cNvSpPr/>
            <p:nvPr/>
          </p:nvSpPr>
          <p:spPr>
            <a:xfrm>
              <a:off x="4804450" y="989825"/>
              <a:ext cx="88725" cy="131000"/>
            </a:xfrm>
            <a:custGeom>
              <a:rect b="b" l="l" r="r" t="t"/>
              <a:pathLst>
                <a:path extrusionOk="0" h="5240" w="3549">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14"/>
            <p:cNvSpPr/>
            <p:nvPr/>
          </p:nvSpPr>
          <p:spPr>
            <a:xfrm>
              <a:off x="4897925" y="939825"/>
              <a:ext cx="29775" cy="37525"/>
            </a:xfrm>
            <a:custGeom>
              <a:rect b="b" l="l" r="r" t="t"/>
              <a:pathLst>
                <a:path extrusionOk="0" h="1501" w="1191">
                  <a:moveTo>
                    <a:pt x="881" y="1"/>
                  </a:moveTo>
                  <a:lnTo>
                    <a:pt x="0" y="1346"/>
                  </a:lnTo>
                  <a:cubicBezTo>
                    <a:pt x="96" y="1382"/>
                    <a:pt x="167" y="1429"/>
                    <a:pt x="227" y="1501"/>
                  </a:cubicBezTo>
                  <a:lnTo>
                    <a:pt x="1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14"/>
            <p:cNvSpPr/>
            <p:nvPr/>
          </p:nvSpPr>
          <p:spPr>
            <a:xfrm>
              <a:off x="4904775" y="979125"/>
              <a:ext cx="209875" cy="36925"/>
            </a:xfrm>
            <a:custGeom>
              <a:rect b="b" l="l" r="r" t="t"/>
              <a:pathLst>
                <a:path extrusionOk="0" h="1477" w="8395">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14"/>
            <p:cNvSpPr/>
            <p:nvPr/>
          </p:nvSpPr>
          <p:spPr>
            <a:xfrm>
              <a:off x="5115500" y="939825"/>
              <a:ext cx="73850" cy="73250"/>
            </a:xfrm>
            <a:custGeom>
              <a:rect b="b" l="l" r="r" t="t"/>
              <a:pathLst>
                <a:path extrusionOk="0" h="2930" w="2954">
                  <a:moveTo>
                    <a:pt x="2608" y="1"/>
                  </a:moveTo>
                  <a:lnTo>
                    <a:pt x="1" y="2775"/>
                  </a:lnTo>
                  <a:lnTo>
                    <a:pt x="227" y="2930"/>
                  </a:lnTo>
                  <a:lnTo>
                    <a:pt x="295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14"/>
            <p:cNvSpPr/>
            <p:nvPr/>
          </p:nvSpPr>
          <p:spPr>
            <a:xfrm>
              <a:off x="4996450" y="939825"/>
              <a:ext cx="347975" cy="224175"/>
            </a:xfrm>
            <a:custGeom>
              <a:rect b="b" l="l" r="r" t="t"/>
              <a:pathLst>
                <a:path extrusionOk="0" h="8967" w="13919">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14"/>
            <p:cNvSpPr/>
            <p:nvPr/>
          </p:nvSpPr>
          <p:spPr>
            <a:xfrm>
              <a:off x="5192300" y="939825"/>
              <a:ext cx="157775" cy="220900"/>
            </a:xfrm>
            <a:custGeom>
              <a:rect b="b" l="l" r="r" t="t"/>
              <a:pathLst>
                <a:path extrusionOk="0" h="8836" w="6311">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14"/>
            <p:cNvSpPr/>
            <p:nvPr/>
          </p:nvSpPr>
          <p:spPr>
            <a:xfrm>
              <a:off x="5357500" y="995500"/>
              <a:ext cx="208675" cy="168500"/>
            </a:xfrm>
            <a:custGeom>
              <a:rect b="b" l="l" r="r" t="t"/>
              <a:pathLst>
                <a:path extrusionOk="0" h="6740" w="8347">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14"/>
            <p:cNvSpPr/>
            <p:nvPr/>
          </p:nvSpPr>
          <p:spPr>
            <a:xfrm>
              <a:off x="5531925" y="939825"/>
              <a:ext cx="36650" cy="39025"/>
            </a:xfrm>
            <a:custGeom>
              <a:rect b="b" l="l" r="r" t="t"/>
              <a:pathLst>
                <a:path extrusionOk="0" h="1561" w="1466">
                  <a:moveTo>
                    <a:pt x="1" y="1"/>
                  </a:moveTo>
                  <a:lnTo>
                    <a:pt x="1251" y="1560"/>
                  </a:lnTo>
                  <a:cubicBezTo>
                    <a:pt x="1298" y="1501"/>
                    <a:pt x="1370" y="1453"/>
                    <a:pt x="1465" y="1406"/>
                  </a:cubicBez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14"/>
            <p:cNvSpPr/>
            <p:nvPr/>
          </p:nvSpPr>
          <p:spPr>
            <a:xfrm>
              <a:off x="5412275" y="940125"/>
              <a:ext cx="30075" cy="14900"/>
            </a:xfrm>
            <a:custGeom>
              <a:rect b="b" l="l" r="r" t="t"/>
              <a:pathLst>
                <a:path extrusionOk="0" h="596" w="1203">
                  <a:moveTo>
                    <a:pt x="0" y="1"/>
                  </a:moveTo>
                  <a:lnTo>
                    <a:pt x="1084" y="596"/>
                  </a:lnTo>
                  <a:cubicBezTo>
                    <a:pt x="1108" y="489"/>
                    <a:pt x="1143" y="417"/>
                    <a:pt x="1203" y="358"/>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14"/>
            <p:cNvSpPr/>
            <p:nvPr/>
          </p:nvSpPr>
          <p:spPr>
            <a:xfrm>
              <a:off x="5448000" y="940125"/>
              <a:ext cx="7750" cy="6575"/>
            </a:xfrm>
            <a:custGeom>
              <a:rect b="b" l="l" r="r" t="t"/>
              <a:pathLst>
                <a:path extrusionOk="0" h="263" w="31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14"/>
            <p:cNvSpPr/>
            <p:nvPr/>
          </p:nvSpPr>
          <p:spPr>
            <a:xfrm>
              <a:off x="5654850" y="939825"/>
              <a:ext cx="128625" cy="201250"/>
            </a:xfrm>
            <a:custGeom>
              <a:rect b="b" l="l" r="r" t="t"/>
              <a:pathLst>
                <a:path extrusionOk="0" h="8050" w="5145">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14"/>
            <p:cNvSpPr/>
            <p:nvPr/>
          </p:nvSpPr>
          <p:spPr>
            <a:xfrm>
              <a:off x="5575375" y="939825"/>
              <a:ext cx="14925" cy="36050"/>
            </a:xfrm>
            <a:custGeom>
              <a:rect b="b" l="l" r="r" t="t"/>
              <a:pathLst>
                <a:path extrusionOk="0" h="1442" w="597">
                  <a:moveTo>
                    <a:pt x="346" y="1"/>
                  </a:moveTo>
                  <a:lnTo>
                    <a:pt x="1" y="1370"/>
                  </a:lnTo>
                  <a:cubicBezTo>
                    <a:pt x="96" y="1370"/>
                    <a:pt x="180" y="1394"/>
                    <a:pt x="239" y="1441"/>
                  </a:cubicBezTo>
                  <a:lnTo>
                    <a:pt x="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14"/>
            <p:cNvSpPr/>
            <p:nvPr/>
          </p:nvSpPr>
          <p:spPr>
            <a:xfrm>
              <a:off x="5742075" y="939825"/>
              <a:ext cx="47350" cy="198275"/>
            </a:xfrm>
            <a:custGeom>
              <a:rect b="b" l="l" r="r" t="t"/>
              <a:pathLst>
                <a:path extrusionOk="0" h="7931" w="1894">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14"/>
            <p:cNvSpPr/>
            <p:nvPr/>
          </p:nvSpPr>
          <p:spPr>
            <a:xfrm>
              <a:off x="5789400" y="1164550"/>
              <a:ext cx="90525" cy="353650"/>
            </a:xfrm>
            <a:custGeom>
              <a:rect b="b" l="l" r="r" t="t"/>
              <a:pathLst>
                <a:path extrusionOk="0" h="14146" w="3621">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14"/>
            <p:cNvSpPr/>
            <p:nvPr/>
          </p:nvSpPr>
          <p:spPr>
            <a:xfrm>
              <a:off x="6017400" y="939525"/>
              <a:ext cx="8075" cy="4500"/>
            </a:xfrm>
            <a:custGeom>
              <a:rect b="b" l="l" r="r" t="t"/>
              <a:pathLst>
                <a:path extrusionOk="0" h="180" w="323">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14"/>
            <p:cNvSpPr/>
            <p:nvPr/>
          </p:nvSpPr>
          <p:spPr>
            <a:xfrm>
              <a:off x="5798625" y="956500"/>
              <a:ext cx="225350" cy="187850"/>
            </a:xfrm>
            <a:custGeom>
              <a:rect b="b" l="l" r="r" t="t"/>
              <a:pathLst>
                <a:path extrusionOk="0" h="7514" w="9014">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14"/>
            <p:cNvSpPr/>
            <p:nvPr/>
          </p:nvSpPr>
          <p:spPr>
            <a:xfrm>
              <a:off x="6031700" y="959775"/>
              <a:ext cx="71750" cy="111650"/>
            </a:xfrm>
            <a:custGeom>
              <a:rect b="b" l="l" r="r" t="t"/>
              <a:pathLst>
                <a:path extrusionOk="0" h="4466" w="287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14"/>
            <p:cNvSpPr/>
            <p:nvPr/>
          </p:nvSpPr>
          <p:spPr>
            <a:xfrm>
              <a:off x="6036450" y="939825"/>
              <a:ext cx="12825" cy="7475"/>
            </a:xfrm>
            <a:custGeom>
              <a:rect b="b" l="l" r="r" t="t"/>
              <a:pathLst>
                <a:path extrusionOk="0" h="299" w="513">
                  <a:moveTo>
                    <a:pt x="108" y="1"/>
                  </a:moveTo>
                  <a:lnTo>
                    <a:pt x="1" y="84"/>
                  </a:lnTo>
                  <a:cubicBezTo>
                    <a:pt x="48" y="120"/>
                    <a:pt x="96" y="155"/>
                    <a:pt x="120" y="203"/>
                  </a:cubicBezTo>
                  <a:lnTo>
                    <a:pt x="167" y="298"/>
                  </a:lnTo>
                  <a:lnTo>
                    <a:pt x="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14"/>
            <p:cNvSpPr/>
            <p:nvPr/>
          </p:nvSpPr>
          <p:spPr>
            <a:xfrm>
              <a:off x="5965325" y="1184200"/>
              <a:ext cx="453050" cy="198075"/>
            </a:xfrm>
            <a:custGeom>
              <a:rect b="b" l="l" r="r" t="t"/>
              <a:pathLst>
                <a:path extrusionOk="0" h="7923" w="18122">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14"/>
            <p:cNvSpPr/>
            <p:nvPr/>
          </p:nvSpPr>
          <p:spPr>
            <a:xfrm>
              <a:off x="6126650" y="939825"/>
              <a:ext cx="68775" cy="119975"/>
            </a:xfrm>
            <a:custGeom>
              <a:rect b="b" l="l" r="r" t="t"/>
              <a:pathLst>
                <a:path extrusionOk="0" h="4799" w="2751">
                  <a:moveTo>
                    <a:pt x="2465" y="1"/>
                  </a:moveTo>
                  <a:lnTo>
                    <a:pt x="0" y="4739"/>
                  </a:lnTo>
                  <a:cubicBezTo>
                    <a:pt x="84" y="4763"/>
                    <a:pt x="179" y="4775"/>
                    <a:pt x="250" y="4799"/>
                  </a:cubicBezTo>
                  <a:lnTo>
                    <a:pt x="2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14"/>
            <p:cNvSpPr/>
            <p:nvPr/>
          </p:nvSpPr>
          <p:spPr>
            <a:xfrm>
              <a:off x="5887625" y="1106525"/>
              <a:ext cx="218800" cy="414050"/>
            </a:xfrm>
            <a:custGeom>
              <a:rect b="b" l="l" r="r" t="t"/>
              <a:pathLst>
                <a:path extrusionOk="0" h="16562" w="8752">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14"/>
            <p:cNvSpPr/>
            <p:nvPr/>
          </p:nvSpPr>
          <p:spPr>
            <a:xfrm>
              <a:off x="4762775" y="1114700"/>
              <a:ext cx="59275" cy="58100"/>
            </a:xfrm>
            <a:custGeom>
              <a:rect b="b" l="l" r="r" t="t"/>
              <a:pathLst>
                <a:path extrusionOk="0" h="2324" w="2371">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14"/>
            <p:cNvSpPr/>
            <p:nvPr/>
          </p:nvSpPr>
          <p:spPr>
            <a:xfrm>
              <a:off x="4558600" y="1391375"/>
              <a:ext cx="30975" cy="29875"/>
            </a:xfrm>
            <a:custGeom>
              <a:rect b="b" l="l" r="r" t="t"/>
              <a:pathLst>
                <a:path extrusionOk="0" h="1195" w="1239">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14"/>
            <p:cNvSpPr/>
            <p:nvPr/>
          </p:nvSpPr>
          <p:spPr>
            <a:xfrm>
              <a:off x="4196350" y="1025325"/>
              <a:ext cx="30075" cy="30150"/>
            </a:xfrm>
            <a:custGeom>
              <a:rect b="b" l="l" r="r" t="t"/>
              <a:pathLst>
                <a:path extrusionOk="0" h="1206" w="1203">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14"/>
            <p:cNvSpPr/>
            <p:nvPr/>
          </p:nvSpPr>
          <p:spPr>
            <a:xfrm>
              <a:off x="4432100" y="1005225"/>
              <a:ext cx="30075" cy="29900"/>
            </a:xfrm>
            <a:custGeom>
              <a:rect b="b" l="l" r="r" t="t"/>
              <a:pathLst>
                <a:path extrusionOk="0" h="1196" w="1203">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14"/>
            <p:cNvSpPr/>
            <p:nvPr/>
          </p:nvSpPr>
          <p:spPr>
            <a:xfrm>
              <a:off x="4392800" y="1332150"/>
              <a:ext cx="9850" cy="10525"/>
            </a:xfrm>
            <a:custGeom>
              <a:rect b="b" l="l" r="r" t="t"/>
              <a:pathLst>
                <a:path extrusionOk="0" h="421" w="394">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14"/>
            <p:cNvSpPr/>
            <p:nvPr/>
          </p:nvSpPr>
          <p:spPr>
            <a:xfrm>
              <a:off x="5860550" y="1516575"/>
              <a:ext cx="42275" cy="40975"/>
            </a:xfrm>
            <a:custGeom>
              <a:rect b="b" l="l" r="r" t="t"/>
              <a:pathLst>
                <a:path extrusionOk="0" h="1639" w="1691">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14"/>
            <p:cNvSpPr/>
            <p:nvPr/>
          </p:nvSpPr>
          <p:spPr>
            <a:xfrm>
              <a:off x="5775700" y="1136275"/>
              <a:ext cx="29800" cy="28900"/>
            </a:xfrm>
            <a:custGeom>
              <a:rect b="b" l="l" r="r" t="t"/>
              <a:pathLst>
                <a:path extrusionOk="0" h="1156" w="1192">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14"/>
            <p:cNvSpPr/>
            <p:nvPr/>
          </p:nvSpPr>
          <p:spPr>
            <a:xfrm>
              <a:off x="5559325" y="973750"/>
              <a:ext cx="30375" cy="28950"/>
            </a:xfrm>
            <a:custGeom>
              <a:rect b="b" l="l" r="r" t="t"/>
              <a:pathLst>
                <a:path extrusionOk="0" h="1158" w="1215">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4"/>
            <p:cNvSpPr/>
            <p:nvPr/>
          </p:nvSpPr>
          <p:spPr>
            <a:xfrm>
              <a:off x="4618425" y="1217425"/>
              <a:ext cx="22050" cy="20375"/>
            </a:xfrm>
            <a:custGeom>
              <a:rect b="b" l="l" r="r" t="t"/>
              <a:pathLst>
                <a:path extrusionOk="0" h="815" w="882">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14"/>
            <p:cNvSpPr/>
            <p:nvPr/>
          </p:nvSpPr>
          <p:spPr>
            <a:xfrm>
              <a:off x="5439650" y="946275"/>
              <a:ext cx="21175" cy="20375"/>
            </a:xfrm>
            <a:custGeom>
              <a:rect b="b" l="l" r="r" t="t"/>
              <a:pathLst>
                <a:path extrusionOk="0" h="815" w="847">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4"/>
            <p:cNvSpPr/>
            <p:nvPr/>
          </p:nvSpPr>
          <p:spPr>
            <a:xfrm>
              <a:off x="5341125" y="1157350"/>
              <a:ext cx="21450" cy="20100"/>
            </a:xfrm>
            <a:custGeom>
              <a:rect b="b" l="l" r="r" t="t"/>
              <a:pathLst>
                <a:path extrusionOk="0" h="804" w="858">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4"/>
            <p:cNvSpPr/>
            <p:nvPr/>
          </p:nvSpPr>
          <p:spPr>
            <a:xfrm>
              <a:off x="4884825" y="973175"/>
              <a:ext cx="20850" cy="20850"/>
            </a:xfrm>
            <a:custGeom>
              <a:rect b="b" l="l" r="r" t="t"/>
              <a:pathLst>
                <a:path extrusionOk="0" h="834" w="834">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4"/>
            <p:cNvSpPr/>
            <p:nvPr/>
          </p:nvSpPr>
          <p:spPr>
            <a:xfrm>
              <a:off x="3994525" y="940125"/>
              <a:ext cx="20575" cy="10200"/>
            </a:xfrm>
            <a:custGeom>
              <a:rect b="b" l="l" r="r" t="t"/>
              <a:pathLst>
                <a:path extrusionOk="0" h="408" w="823">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4"/>
            <p:cNvSpPr/>
            <p:nvPr/>
          </p:nvSpPr>
          <p:spPr>
            <a:xfrm>
              <a:off x="4521100" y="1262650"/>
              <a:ext cx="21150" cy="20400"/>
            </a:xfrm>
            <a:custGeom>
              <a:rect b="b" l="l" r="r" t="t"/>
              <a:pathLst>
                <a:path extrusionOk="0" h="816" w="846">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4"/>
            <p:cNvSpPr/>
            <p:nvPr/>
          </p:nvSpPr>
          <p:spPr>
            <a:xfrm>
              <a:off x="3877250" y="1014750"/>
              <a:ext cx="22050" cy="20675"/>
            </a:xfrm>
            <a:custGeom>
              <a:rect b="b" l="l" r="r" t="t"/>
              <a:pathLst>
                <a:path extrusionOk="0" h="827" w="882">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4"/>
            <p:cNvSpPr/>
            <p:nvPr/>
          </p:nvSpPr>
          <p:spPr>
            <a:xfrm>
              <a:off x="6017400" y="939525"/>
              <a:ext cx="25025" cy="23025"/>
            </a:xfrm>
            <a:custGeom>
              <a:rect b="b" l="l" r="r" t="t"/>
              <a:pathLst>
                <a:path extrusionOk="0" h="921" w="1001">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14"/>
            <p:cNvSpPr/>
            <p:nvPr/>
          </p:nvSpPr>
          <p:spPr>
            <a:xfrm>
              <a:off x="4869650" y="949325"/>
              <a:ext cx="12825" cy="12000"/>
            </a:xfrm>
            <a:custGeom>
              <a:rect b="b" l="l" r="r" t="t"/>
              <a:pathLst>
                <a:path extrusionOk="0" h="480" w="513">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14"/>
            <p:cNvSpPr/>
            <p:nvPr/>
          </p:nvSpPr>
          <p:spPr>
            <a:xfrm>
              <a:off x="4743150" y="1107375"/>
              <a:ext cx="12225" cy="12000"/>
            </a:xfrm>
            <a:custGeom>
              <a:rect b="b" l="l" r="r" t="t"/>
              <a:pathLst>
                <a:path extrusionOk="0" h="480" w="489">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4"/>
            <p:cNvSpPr/>
            <p:nvPr/>
          </p:nvSpPr>
          <p:spPr>
            <a:xfrm>
              <a:off x="4242175" y="940725"/>
              <a:ext cx="12525" cy="11700"/>
            </a:xfrm>
            <a:custGeom>
              <a:rect b="b" l="l" r="r" t="t"/>
              <a:pathLst>
                <a:path extrusionOk="0" h="468" w="501">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14"/>
            <p:cNvSpPr/>
            <p:nvPr/>
          </p:nvSpPr>
          <p:spPr>
            <a:xfrm>
              <a:off x="4657125" y="1097575"/>
              <a:ext cx="11925" cy="11350"/>
            </a:xfrm>
            <a:custGeom>
              <a:rect b="b" l="l" r="r" t="t"/>
              <a:pathLst>
                <a:path extrusionOk="0" h="454" w="477">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4"/>
            <p:cNvSpPr/>
            <p:nvPr/>
          </p:nvSpPr>
          <p:spPr>
            <a:xfrm>
              <a:off x="5125025" y="1028500"/>
              <a:ext cx="12525" cy="12050"/>
            </a:xfrm>
            <a:custGeom>
              <a:rect b="b" l="l" r="r" t="t"/>
              <a:pathLst>
                <a:path extrusionOk="0" h="482" w="501">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14"/>
            <p:cNvSpPr/>
            <p:nvPr/>
          </p:nvSpPr>
          <p:spPr>
            <a:xfrm>
              <a:off x="6093300" y="1058450"/>
              <a:ext cx="60150" cy="57725"/>
            </a:xfrm>
            <a:custGeom>
              <a:rect b="b" l="l" r="r" t="t"/>
              <a:pathLst>
                <a:path extrusionOk="0" h="2309" w="2406">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3" name="Google Shape;2293;p14"/>
          <p:cNvGrpSpPr/>
          <p:nvPr/>
        </p:nvGrpSpPr>
        <p:grpSpPr>
          <a:xfrm flipH="1">
            <a:off x="2" y="-63"/>
            <a:ext cx="3574601" cy="869376"/>
            <a:chOff x="3877250" y="939525"/>
            <a:chExt cx="2541125" cy="618025"/>
          </a:xfrm>
        </p:grpSpPr>
        <p:sp>
          <p:nvSpPr>
            <p:cNvPr id="2294" name="Google Shape;2294;p14"/>
            <p:cNvSpPr/>
            <p:nvPr/>
          </p:nvSpPr>
          <p:spPr>
            <a:xfrm>
              <a:off x="4697300" y="939825"/>
              <a:ext cx="57475" cy="13725"/>
            </a:xfrm>
            <a:custGeom>
              <a:rect b="b" l="l" r="r" t="t"/>
              <a:pathLst>
                <a:path extrusionOk="0" h="549" w="2299">
                  <a:moveTo>
                    <a:pt x="1" y="1"/>
                  </a:moveTo>
                  <a:lnTo>
                    <a:pt x="2298" y="548"/>
                  </a:lnTo>
                  <a:lnTo>
                    <a:pt x="2251" y="263"/>
                  </a:lnTo>
                  <a:lnTo>
                    <a:pt x="1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4"/>
            <p:cNvSpPr/>
            <p:nvPr/>
          </p:nvSpPr>
          <p:spPr>
            <a:xfrm>
              <a:off x="4760400" y="947875"/>
              <a:ext cx="126525" cy="36025"/>
            </a:xfrm>
            <a:custGeom>
              <a:rect b="b" l="l" r="r" t="t"/>
              <a:pathLst>
                <a:path extrusionOk="0" h="1441" w="5061">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4"/>
            <p:cNvSpPr/>
            <p:nvPr/>
          </p:nvSpPr>
          <p:spPr>
            <a:xfrm>
              <a:off x="3888875" y="939825"/>
              <a:ext cx="51500" cy="75925"/>
            </a:xfrm>
            <a:custGeom>
              <a:rect b="b" l="l" r="r" t="t"/>
              <a:pathLst>
                <a:path extrusionOk="0" h="3037" w="206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4"/>
            <p:cNvSpPr/>
            <p:nvPr/>
          </p:nvSpPr>
          <p:spPr>
            <a:xfrm>
              <a:off x="4222250" y="939825"/>
              <a:ext cx="22050" cy="8950"/>
            </a:xfrm>
            <a:custGeom>
              <a:rect b="b" l="l" r="r" t="t"/>
              <a:pathLst>
                <a:path extrusionOk="0" h="358" w="882">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4"/>
            <p:cNvSpPr/>
            <p:nvPr/>
          </p:nvSpPr>
          <p:spPr>
            <a:xfrm>
              <a:off x="3894225" y="942800"/>
              <a:ext cx="103300" cy="77725"/>
            </a:xfrm>
            <a:custGeom>
              <a:rect b="b" l="l" r="r" t="t"/>
              <a:pathLst>
                <a:path extrusionOk="0" h="3109" w="4132">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4"/>
            <p:cNvSpPr/>
            <p:nvPr/>
          </p:nvSpPr>
          <p:spPr>
            <a:xfrm>
              <a:off x="4006450" y="946075"/>
              <a:ext cx="190525" cy="100350"/>
            </a:xfrm>
            <a:custGeom>
              <a:rect b="b" l="l" r="r" t="t"/>
              <a:pathLst>
                <a:path extrusionOk="0" h="4014" w="7621">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4"/>
            <p:cNvSpPr/>
            <p:nvPr/>
          </p:nvSpPr>
          <p:spPr>
            <a:xfrm>
              <a:off x="3987100" y="939825"/>
              <a:ext cx="8350" cy="4500"/>
            </a:xfrm>
            <a:custGeom>
              <a:rect b="b" l="l" r="r" t="t"/>
              <a:pathLst>
                <a:path extrusionOk="0" h="180" w="334">
                  <a:moveTo>
                    <a:pt x="0" y="1"/>
                  </a:moveTo>
                  <a:lnTo>
                    <a:pt x="226" y="120"/>
                  </a:lnTo>
                  <a:lnTo>
                    <a:pt x="334" y="179"/>
                  </a:lnTo>
                  <a:cubicBezTo>
                    <a:pt x="310" y="132"/>
                    <a:pt x="298" y="84"/>
                    <a:pt x="298" y="36"/>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4"/>
            <p:cNvSpPr/>
            <p:nvPr/>
          </p:nvSpPr>
          <p:spPr>
            <a:xfrm>
              <a:off x="4215100" y="1051750"/>
              <a:ext cx="184275" cy="282800"/>
            </a:xfrm>
            <a:custGeom>
              <a:rect b="b" l="l" r="r" t="t"/>
              <a:pathLst>
                <a:path extrusionOk="0" h="11312" w="7371">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4"/>
            <p:cNvSpPr/>
            <p:nvPr/>
          </p:nvSpPr>
          <p:spPr>
            <a:xfrm>
              <a:off x="4399650" y="1275000"/>
              <a:ext cx="125925" cy="62825"/>
            </a:xfrm>
            <a:custGeom>
              <a:rect b="b" l="l" r="r" t="t"/>
              <a:pathLst>
                <a:path extrusionOk="0" h="2513" w="5037">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4"/>
            <p:cNvSpPr/>
            <p:nvPr/>
          </p:nvSpPr>
          <p:spPr>
            <a:xfrm>
              <a:off x="4213300" y="950850"/>
              <a:ext cx="37250" cy="77700"/>
            </a:xfrm>
            <a:custGeom>
              <a:rect b="b" l="l" r="r" t="t"/>
              <a:pathLst>
                <a:path extrusionOk="0" h="3108" w="149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4"/>
            <p:cNvSpPr/>
            <p:nvPr/>
          </p:nvSpPr>
          <p:spPr>
            <a:xfrm>
              <a:off x="4248425" y="939825"/>
              <a:ext cx="7475" cy="3600"/>
            </a:xfrm>
            <a:custGeom>
              <a:rect b="b" l="l" r="r" t="t"/>
              <a:pathLst>
                <a:path extrusionOk="0" h="144" w="299">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4"/>
            <p:cNvSpPr/>
            <p:nvPr/>
          </p:nvSpPr>
          <p:spPr>
            <a:xfrm>
              <a:off x="4253500" y="942650"/>
              <a:ext cx="181900" cy="74600"/>
            </a:xfrm>
            <a:custGeom>
              <a:rect b="b" l="l" r="r" t="t"/>
              <a:pathLst>
                <a:path extrusionOk="0" h="2984" w="7276">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4"/>
            <p:cNvSpPr/>
            <p:nvPr/>
          </p:nvSpPr>
          <p:spPr>
            <a:xfrm>
              <a:off x="4459775" y="1021675"/>
              <a:ext cx="198850" cy="82475"/>
            </a:xfrm>
            <a:custGeom>
              <a:rect b="b" l="l" r="r" t="t"/>
              <a:pathLst>
                <a:path extrusionOk="0" h="3299" w="7954">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4"/>
            <p:cNvSpPr/>
            <p:nvPr/>
          </p:nvSpPr>
          <p:spPr>
            <a:xfrm>
              <a:off x="4418400" y="939825"/>
              <a:ext cx="27100" cy="67300"/>
            </a:xfrm>
            <a:custGeom>
              <a:rect b="b" l="l" r="r" t="t"/>
              <a:pathLst>
                <a:path extrusionOk="0" h="2692" w="1084">
                  <a:moveTo>
                    <a:pt x="0" y="1"/>
                  </a:moveTo>
                  <a:lnTo>
                    <a:pt x="846" y="2691"/>
                  </a:lnTo>
                  <a:cubicBezTo>
                    <a:pt x="917" y="2644"/>
                    <a:pt x="1001" y="2620"/>
                    <a:pt x="1084" y="2596"/>
                  </a:cubicBez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4"/>
            <p:cNvSpPr/>
            <p:nvPr/>
          </p:nvSpPr>
          <p:spPr>
            <a:xfrm>
              <a:off x="4448750" y="1033600"/>
              <a:ext cx="82475" cy="232175"/>
            </a:xfrm>
            <a:custGeom>
              <a:rect b="b" l="l" r="r" t="t"/>
              <a:pathLst>
                <a:path extrusionOk="0" h="9287" w="3299">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14"/>
            <p:cNvSpPr/>
            <p:nvPr/>
          </p:nvSpPr>
          <p:spPr>
            <a:xfrm>
              <a:off x="4530625" y="1282125"/>
              <a:ext cx="42875" cy="110750"/>
            </a:xfrm>
            <a:custGeom>
              <a:rect b="b" l="l" r="r" t="t"/>
              <a:pathLst>
                <a:path extrusionOk="0" h="4430" w="1715">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14"/>
            <p:cNvSpPr/>
            <p:nvPr/>
          </p:nvSpPr>
          <p:spPr>
            <a:xfrm>
              <a:off x="4539550" y="1228550"/>
              <a:ext cx="81275" cy="44675"/>
            </a:xfrm>
            <a:custGeom>
              <a:rect b="b" l="l" r="r" t="t"/>
              <a:pathLst>
                <a:path extrusionOk="0" h="1787" w="3251">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14"/>
            <p:cNvSpPr/>
            <p:nvPr/>
          </p:nvSpPr>
          <p:spPr>
            <a:xfrm>
              <a:off x="4665450" y="1102950"/>
              <a:ext cx="99750" cy="35750"/>
            </a:xfrm>
            <a:custGeom>
              <a:rect b="b" l="l" r="r" t="t"/>
              <a:pathLst>
                <a:path extrusionOk="0" h="1430" w="399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14"/>
            <p:cNvSpPr/>
            <p:nvPr/>
          </p:nvSpPr>
          <p:spPr>
            <a:xfrm>
              <a:off x="4576150" y="1236000"/>
              <a:ext cx="52125" cy="157775"/>
            </a:xfrm>
            <a:custGeom>
              <a:rect b="b" l="l" r="r" t="t"/>
              <a:pathLst>
                <a:path extrusionOk="0" h="6311" w="2085">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4"/>
            <p:cNvSpPr/>
            <p:nvPr/>
          </p:nvSpPr>
          <p:spPr>
            <a:xfrm>
              <a:off x="4627050" y="1106525"/>
              <a:ext cx="36050" cy="112225"/>
            </a:xfrm>
            <a:custGeom>
              <a:rect b="b" l="l" r="r" t="t"/>
              <a:pathLst>
                <a:path extrusionOk="0" h="4489" w="1442">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14"/>
            <p:cNvSpPr/>
            <p:nvPr/>
          </p:nvSpPr>
          <p:spPr>
            <a:xfrm>
              <a:off x="4658600" y="939825"/>
              <a:ext cx="18475" cy="159275"/>
            </a:xfrm>
            <a:custGeom>
              <a:rect b="b" l="l" r="r" t="t"/>
              <a:pathLst>
                <a:path extrusionOk="0" h="6371" w="739">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14"/>
            <p:cNvSpPr/>
            <p:nvPr/>
          </p:nvSpPr>
          <p:spPr>
            <a:xfrm>
              <a:off x="4752075" y="939825"/>
              <a:ext cx="37225" cy="176550"/>
            </a:xfrm>
            <a:custGeom>
              <a:rect b="b" l="l" r="r" t="t"/>
              <a:pathLst>
                <a:path extrusionOk="0" h="7062" w="1489">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14"/>
            <p:cNvSpPr/>
            <p:nvPr/>
          </p:nvSpPr>
          <p:spPr>
            <a:xfrm>
              <a:off x="4804450" y="989825"/>
              <a:ext cx="88725" cy="131000"/>
            </a:xfrm>
            <a:custGeom>
              <a:rect b="b" l="l" r="r" t="t"/>
              <a:pathLst>
                <a:path extrusionOk="0" h="5240" w="3549">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4"/>
            <p:cNvSpPr/>
            <p:nvPr/>
          </p:nvSpPr>
          <p:spPr>
            <a:xfrm>
              <a:off x="4897925" y="939825"/>
              <a:ext cx="29775" cy="37525"/>
            </a:xfrm>
            <a:custGeom>
              <a:rect b="b" l="l" r="r" t="t"/>
              <a:pathLst>
                <a:path extrusionOk="0" h="1501" w="1191">
                  <a:moveTo>
                    <a:pt x="881" y="1"/>
                  </a:moveTo>
                  <a:lnTo>
                    <a:pt x="0" y="1346"/>
                  </a:lnTo>
                  <a:cubicBezTo>
                    <a:pt x="96" y="1382"/>
                    <a:pt x="167" y="1429"/>
                    <a:pt x="227" y="1501"/>
                  </a:cubicBezTo>
                  <a:lnTo>
                    <a:pt x="1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14"/>
            <p:cNvSpPr/>
            <p:nvPr/>
          </p:nvSpPr>
          <p:spPr>
            <a:xfrm>
              <a:off x="4904775" y="979125"/>
              <a:ext cx="209875" cy="36925"/>
            </a:xfrm>
            <a:custGeom>
              <a:rect b="b" l="l" r="r" t="t"/>
              <a:pathLst>
                <a:path extrusionOk="0" h="1477" w="8395">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14"/>
            <p:cNvSpPr/>
            <p:nvPr/>
          </p:nvSpPr>
          <p:spPr>
            <a:xfrm>
              <a:off x="5115500" y="939825"/>
              <a:ext cx="73850" cy="73250"/>
            </a:xfrm>
            <a:custGeom>
              <a:rect b="b" l="l" r="r" t="t"/>
              <a:pathLst>
                <a:path extrusionOk="0" h="2930" w="2954">
                  <a:moveTo>
                    <a:pt x="2608" y="1"/>
                  </a:moveTo>
                  <a:lnTo>
                    <a:pt x="1" y="2775"/>
                  </a:lnTo>
                  <a:lnTo>
                    <a:pt x="227" y="2930"/>
                  </a:lnTo>
                  <a:lnTo>
                    <a:pt x="295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14"/>
            <p:cNvSpPr/>
            <p:nvPr/>
          </p:nvSpPr>
          <p:spPr>
            <a:xfrm>
              <a:off x="4996450" y="939825"/>
              <a:ext cx="347975" cy="224175"/>
            </a:xfrm>
            <a:custGeom>
              <a:rect b="b" l="l" r="r" t="t"/>
              <a:pathLst>
                <a:path extrusionOk="0" h="8967" w="13919">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4"/>
            <p:cNvSpPr/>
            <p:nvPr/>
          </p:nvSpPr>
          <p:spPr>
            <a:xfrm>
              <a:off x="5192300" y="939825"/>
              <a:ext cx="157775" cy="220900"/>
            </a:xfrm>
            <a:custGeom>
              <a:rect b="b" l="l" r="r" t="t"/>
              <a:pathLst>
                <a:path extrusionOk="0" h="8836" w="6311">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14"/>
            <p:cNvSpPr/>
            <p:nvPr/>
          </p:nvSpPr>
          <p:spPr>
            <a:xfrm>
              <a:off x="5357500" y="995500"/>
              <a:ext cx="208675" cy="168500"/>
            </a:xfrm>
            <a:custGeom>
              <a:rect b="b" l="l" r="r" t="t"/>
              <a:pathLst>
                <a:path extrusionOk="0" h="6740" w="8347">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14"/>
            <p:cNvSpPr/>
            <p:nvPr/>
          </p:nvSpPr>
          <p:spPr>
            <a:xfrm>
              <a:off x="5531925" y="939825"/>
              <a:ext cx="36650" cy="39025"/>
            </a:xfrm>
            <a:custGeom>
              <a:rect b="b" l="l" r="r" t="t"/>
              <a:pathLst>
                <a:path extrusionOk="0" h="1561" w="1466">
                  <a:moveTo>
                    <a:pt x="1" y="1"/>
                  </a:moveTo>
                  <a:lnTo>
                    <a:pt x="1251" y="1560"/>
                  </a:lnTo>
                  <a:cubicBezTo>
                    <a:pt x="1298" y="1501"/>
                    <a:pt x="1370" y="1453"/>
                    <a:pt x="1465" y="1406"/>
                  </a:cubicBez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14"/>
            <p:cNvSpPr/>
            <p:nvPr/>
          </p:nvSpPr>
          <p:spPr>
            <a:xfrm>
              <a:off x="5412275" y="940125"/>
              <a:ext cx="30075" cy="14900"/>
            </a:xfrm>
            <a:custGeom>
              <a:rect b="b" l="l" r="r" t="t"/>
              <a:pathLst>
                <a:path extrusionOk="0" h="596" w="1203">
                  <a:moveTo>
                    <a:pt x="0" y="1"/>
                  </a:moveTo>
                  <a:lnTo>
                    <a:pt x="1084" y="596"/>
                  </a:lnTo>
                  <a:cubicBezTo>
                    <a:pt x="1108" y="489"/>
                    <a:pt x="1143" y="417"/>
                    <a:pt x="1203" y="358"/>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4"/>
            <p:cNvSpPr/>
            <p:nvPr/>
          </p:nvSpPr>
          <p:spPr>
            <a:xfrm>
              <a:off x="5448000" y="940125"/>
              <a:ext cx="7750" cy="6575"/>
            </a:xfrm>
            <a:custGeom>
              <a:rect b="b" l="l" r="r" t="t"/>
              <a:pathLst>
                <a:path extrusionOk="0" h="263" w="31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4"/>
            <p:cNvSpPr/>
            <p:nvPr/>
          </p:nvSpPr>
          <p:spPr>
            <a:xfrm>
              <a:off x="5654850" y="939825"/>
              <a:ext cx="128625" cy="201250"/>
            </a:xfrm>
            <a:custGeom>
              <a:rect b="b" l="l" r="r" t="t"/>
              <a:pathLst>
                <a:path extrusionOk="0" h="8050" w="5145">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4"/>
            <p:cNvSpPr/>
            <p:nvPr/>
          </p:nvSpPr>
          <p:spPr>
            <a:xfrm>
              <a:off x="5575375" y="939825"/>
              <a:ext cx="14925" cy="36050"/>
            </a:xfrm>
            <a:custGeom>
              <a:rect b="b" l="l" r="r" t="t"/>
              <a:pathLst>
                <a:path extrusionOk="0" h="1442" w="597">
                  <a:moveTo>
                    <a:pt x="346" y="1"/>
                  </a:moveTo>
                  <a:lnTo>
                    <a:pt x="1" y="1370"/>
                  </a:lnTo>
                  <a:cubicBezTo>
                    <a:pt x="96" y="1370"/>
                    <a:pt x="180" y="1394"/>
                    <a:pt x="239" y="1441"/>
                  </a:cubicBezTo>
                  <a:lnTo>
                    <a:pt x="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4"/>
            <p:cNvSpPr/>
            <p:nvPr/>
          </p:nvSpPr>
          <p:spPr>
            <a:xfrm>
              <a:off x="5742075" y="939825"/>
              <a:ext cx="47350" cy="198275"/>
            </a:xfrm>
            <a:custGeom>
              <a:rect b="b" l="l" r="r" t="t"/>
              <a:pathLst>
                <a:path extrusionOk="0" h="7931" w="1894">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4"/>
            <p:cNvSpPr/>
            <p:nvPr/>
          </p:nvSpPr>
          <p:spPr>
            <a:xfrm>
              <a:off x="5789400" y="1164550"/>
              <a:ext cx="90525" cy="353650"/>
            </a:xfrm>
            <a:custGeom>
              <a:rect b="b" l="l" r="r" t="t"/>
              <a:pathLst>
                <a:path extrusionOk="0" h="14146" w="3621">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4"/>
            <p:cNvSpPr/>
            <p:nvPr/>
          </p:nvSpPr>
          <p:spPr>
            <a:xfrm>
              <a:off x="6017400" y="939525"/>
              <a:ext cx="8075" cy="4500"/>
            </a:xfrm>
            <a:custGeom>
              <a:rect b="b" l="l" r="r" t="t"/>
              <a:pathLst>
                <a:path extrusionOk="0" h="180" w="323">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4"/>
            <p:cNvSpPr/>
            <p:nvPr/>
          </p:nvSpPr>
          <p:spPr>
            <a:xfrm>
              <a:off x="5798625" y="956500"/>
              <a:ext cx="225350" cy="187850"/>
            </a:xfrm>
            <a:custGeom>
              <a:rect b="b" l="l" r="r" t="t"/>
              <a:pathLst>
                <a:path extrusionOk="0" h="7514" w="9014">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4"/>
            <p:cNvSpPr/>
            <p:nvPr/>
          </p:nvSpPr>
          <p:spPr>
            <a:xfrm>
              <a:off x="6031700" y="959775"/>
              <a:ext cx="71750" cy="111650"/>
            </a:xfrm>
            <a:custGeom>
              <a:rect b="b" l="l" r="r" t="t"/>
              <a:pathLst>
                <a:path extrusionOk="0" h="4466" w="287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4"/>
            <p:cNvSpPr/>
            <p:nvPr/>
          </p:nvSpPr>
          <p:spPr>
            <a:xfrm>
              <a:off x="6036450" y="939825"/>
              <a:ext cx="12825" cy="7475"/>
            </a:xfrm>
            <a:custGeom>
              <a:rect b="b" l="l" r="r" t="t"/>
              <a:pathLst>
                <a:path extrusionOk="0" h="299" w="513">
                  <a:moveTo>
                    <a:pt x="108" y="1"/>
                  </a:moveTo>
                  <a:lnTo>
                    <a:pt x="1" y="84"/>
                  </a:lnTo>
                  <a:cubicBezTo>
                    <a:pt x="48" y="120"/>
                    <a:pt x="96" y="155"/>
                    <a:pt x="120" y="203"/>
                  </a:cubicBezTo>
                  <a:lnTo>
                    <a:pt x="167" y="298"/>
                  </a:lnTo>
                  <a:lnTo>
                    <a:pt x="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4"/>
            <p:cNvSpPr/>
            <p:nvPr/>
          </p:nvSpPr>
          <p:spPr>
            <a:xfrm>
              <a:off x="5965325" y="1184200"/>
              <a:ext cx="453050" cy="198075"/>
            </a:xfrm>
            <a:custGeom>
              <a:rect b="b" l="l" r="r" t="t"/>
              <a:pathLst>
                <a:path extrusionOk="0" h="7923" w="18122">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4"/>
            <p:cNvSpPr/>
            <p:nvPr/>
          </p:nvSpPr>
          <p:spPr>
            <a:xfrm>
              <a:off x="6126650" y="939825"/>
              <a:ext cx="68775" cy="119975"/>
            </a:xfrm>
            <a:custGeom>
              <a:rect b="b" l="l" r="r" t="t"/>
              <a:pathLst>
                <a:path extrusionOk="0" h="4799" w="2751">
                  <a:moveTo>
                    <a:pt x="2465" y="1"/>
                  </a:moveTo>
                  <a:lnTo>
                    <a:pt x="0" y="4739"/>
                  </a:lnTo>
                  <a:cubicBezTo>
                    <a:pt x="84" y="4763"/>
                    <a:pt x="179" y="4775"/>
                    <a:pt x="250" y="4799"/>
                  </a:cubicBezTo>
                  <a:lnTo>
                    <a:pt x="2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4"/>
            <p:cNvSpPr/>
            <p:nvPr/>
          </p:nvSpPr>
          <p:spPr>
            <a:xfrm>
              <a:off x="5887625" y="1106525"/>
              <a:ext cx="218800" cy="414050"/>
            </a:xfrm>
            <a:custGeom>
              <a:rect b="b" l="l" r="r" t="t"/>
              <a:pathLst>
                <a:path extrusionOk="0" h="16562" w="8752">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14"/>
            <p:cNvSpPr/>
            <p:nvPr/>
          </p:nvSpPr>
          <p:spPr>
            <a:xfrm>
              <a:off x="4762775" y="1114700"/>
              <a:ext cx="59275" cy="58100"/>
            </a:xfrm>
            <a:custGeom>
              <a:rect b="b" l="l" r="r" t="t"/>
              <a:pathLst>
                <a:path extrusionOk="0" h="2324" w="2371">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4"/>
            <p:cNvSpPr/>
            <p:nvPr/>
          </p:nvSpPr>
          <p:spPr>
            <a:xfrm>
              <a:off x="4558600" y="1391375"/>
              <a:ext cx="30975" cy="29875"/>
            </a:xfrm>
            <a:custGeom>
              <a:rect b="b" l="l" r="r" t="t"/>
              <a:pathLst>
                <a:path extrusionOk="0" h="1195" w="1239">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4"/>
            <p:cNvSpPr/>
            <p:nvPr/>
          </p:nvSpPr>
          <p:spPr>
            <a:xfrm>
              <a:off x="4196350" y="1025325"/>
              <a:ext cx="30075" cy="30150"/>
            </a:xfrm>
            <a:custGeom>
              <a:rect b="b" l="l" r="r" t="t"/>
              <a:pathLst>
                <a:path extrusionOk="0" h="1206" w="1203">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4"/>
            <p:cNvSpPr/>
            <p:nvPr/>
          </p:nvSpPr>
          <p:spPr>
            <a:xfrm>
              <a:off x="4432100" y="1005225"/>
              <a:ext cx="30075" cy="29900"/>
            </a:xfrm>
            <a:custGeom>
              <a:rect b="b" l="l" r="r" t="t"/>
              <a:pathLst>
                <a:path extrusionOk="0" h="1196" w="1203">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4"/>
            <p:cNvSpPr/>
            <p:nvPr/>
          </p:nvSpPr>
          <p:spPr>
            <a:xfrm>
              <a:off x="4392800" y="1332150"/>
              <a:ext cx="9850" cy="10525"/>
            </a:xfrm>
            <a:custGeom>
              <a:rect b="b" l="l" r="r" t="t"/>
              <a:pathLst>
                <a:path extrusionOk="0" h="421" w="394">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4"/>
            <p:cNvSpPr/>
            <p:nvPr/>
          </p:nvSpPr>
          <p:spPr>
            <a:xfrm>
              <a:off x="5860550" y="1516575"/>
              <a:ext cx="42275" cy="40975"/>
            </a:xfrm>
            <a:custGeom>
              <a:rect b="b" l="l" r="r" t="t"/>
              <a:pathLst>
                <a:path extrusionOk="0" h="1639" w="1691">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4"/>
            <p:cNvSpPr/>
            <p:nvPr/>
          </p:nvSpPr>
          <p:spPr>
            <a:xfrm>
              <a:off x="5775700" y="1136275"/>
              <a:ext cx="29800" cy="28900"/>
            </a:xfrm>
            <a:custGeom>
              <a:rect b="b" l="l" r="r" t="t"/>
              <a:pathLst>
                <a:path extrusionOk="0" h="1156" w="1192">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4"/>
            <p:cNvSpPr/>
            <p:nvPr/>
          </p:nvSpPr>
          <p:spPr>
            <a:xfrm>
              <a:off x="5559325" y="973750"/>
              <a:ext cx="30375" cy="28950"/>
            </a:xfrm>
            <a:custGeom>
              <a:rect b="b" l="l" r="r" t="t"/>
              <a:pathLst>
                <a:path extrusionOk="0" h="1158" w="1215">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4"/>
            <p:cNvSpPr/>
            <p:nvPr/>
          </p:nvSpPr>
          <p:spPr>
            <a:xfrm>
              <a:off x="4618425" y="1217425"/>
              <a:ext cx="22050" cy="20375"/>
            </a:xfrm>
            <a:custGeom>
              <a:rect b="b" l="l" r="r" t="t"/>
              <a:pathLst>
                <a:path extrusionOk="0" h="815" w="882">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4"/>
            <p:cNvSpPr/>
            <p:nvPr/>
          </p:nvSpPr>
          <p:spPr>
            <a:xfrm>
              <a:off x="5439650" y="946275"/>
              <a:ext cx="21175" cy="20375"/>
            </a:xfrm>
            <a:custGeom>
              <a:rect b="b" l="l" r="r" t="t"/>
              <a:pathLst>
                <a:path extrusionOk="0" h="815" w="847">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4"/>
            <p:cNvSpPr/>
            <p:nvPr/>
          </p:nvSpPr>
          <p:spPr>
            <a:xfrm>
              <a:off x="5341125" y="1157350"/>
              <a:ext cx="21450" cy="20100"/>
            </a:xfrm>
            <a:custGeom>
              <a:rect b="b" l="l" r="r" t="t"/>
              <a:pathLst>
                <a:path extrusionOk="0" h="804" w="858">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4"/>
            <p:cNvSpPr/>
            <p:nvPr/>
          </p:nvSpPr>
          <p:spPr>
            <a:xfrm>
              <a:off x="4884825" y="973175"/>
              <a:ext cx="20850" cy="20850"/>
            </a:xfrm>
            <a:custGeom>
              <a:rect b="b" l="l" r="r" t="t"/>
              <a:pathLst>
                <a:path extrusionOk="0" h="834" w="834">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4"/>
            <p:cNvSpPr/>
            <p:nvPr/>
          </p:nvSpPr>
          <p:spPr>
            <a:xfrm>
              <a:off x="3994525" y="940125"/>
              <a:ext cx="20575" cy="10200"/>
            </a:xfrm>
            <a:custGeom>
              <a:rect b="b" l="l" r="r" t="t"/>
              <a:pathLst>
                <a:path extrusionOk="0" h="408" w="823">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4"/>
            <p:cNvSpPr/>
            <p:nvPr/>
          </p:nvSpPr>
          <p:spPr>
            <a:xfrm>
              <a:off x="4521100" y="1262650"/>
              <a:ext cx="21150" cy="20400"/>
            </a:xfrm>
            <a:custGeom>
              <a:rect b="b" l="l" r="r" t="t"/>
              <a:pathLst>
                <a:path extrusionOk="0" h="816" w="846">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4"/>
            <p:cNvSpPr/>
            <p:nvPr/>
          </p:nvSpPr>
          <p:spPr>
            <a:xfrm>
              <a:off x="3877250" y="1014750"/>
              <a:ext cx="22050" cy="20675"/>
            </a:xfrm>
            <a:custGeom>
              <a:rect b="b" l="l" r="r" t="t"/>
              <a:pathLst>
                <a:path extrusionOk="0" h="827" w="882">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4"/>
            <p:cNvSpPr/>
            <p:nvPr/>
          </p:nvSpPr>
          <p:spPr>
            <a:xfrm>
              <a:off x="6017400" y="939525"/>
              <a:ext cx="25025" cy="23025"/>
            </a:xfrm>
            <a:custGeom>
              <a:rect b="b" l="l" r="r" t="t"/>
              <a:pathLst>
                <a:path extrusionOk="0" h="921" w="1001">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14"/>
            <p:cNvSpPr/>
            <p:nvPr/>
          </p:nvSpPr>
          <p:spPr>
            <a:xfrm>
              <a:off x="4869650" y="949325"/>
              <a:ext cx="12825" cy="12000"/>
            </a:xfrm>
            <a:custGeom>
              <a:rect b="b" l="l" r="r" t="t"/>
              <a:pathLst>
                <a:path extrusionOk="0" h="480" w="513">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14"/>
            <p:cNvSpPr/>
            <p:nvPr/>
          </p:nvSpPr>
          <p:spPr>
            <a:xfrm>
              <a:off x="4743150" y="1107375"/>
              <a:ext cx="12225" cy="12000"/>
            </a:xfrm>
            <a:custGeom>
              <a:rect b="b" l="l" r="r" t="t"/>
              <a:pathLst>
                <a:path extrusionOk="0" h="480" w="489">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14"/>
            <p:cNvSpPr/>
            <p:nvPr/>
          </p:nvSpPr>
          <p:spPr>
            <a:xfrm>
              <a:off x="4242175" y="940725"/>
              <a:ext cx="12525" cy="11700"/>
            </a:xfrm>
            <a:custGeom>
              <a:rect b="b" l="l" r="r" t="t"/>
              <a:pathLst>
                <a:path extrusionOk="0" h="468" w="501">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4"/>
            <p:cNvSpPr/>
            <p:nvPr/>
          </p:nvSpPr>
          <p:spPr>
            <a:xfrm>
              <a:off x="4657125" y="1097575"/>
              <a:ext cx="11925" cy="11350"/>
            </a:xfrm>
            <a:custGeom>
              <a:rect b="b" l="l" r="r" t="t"/>
              <a:pathLst>
                <a:path extrusionOk="0" h="454" w="477">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14"/>
            <p:cNvSpPr/>
            <p:nvPr/>
          </p:nvSpPr>
          <p:spPr>
            <a:xfrm>
              <a:off x="5125025" y="1028500"/>
              <a:ext cx="12525" cy="12050"/>
            </a:xfrm>
            <a:custGeom>
              <a:rect b="b" l="l" r="r" t="t"/>
              <a:pathLst>
                <a:path extrusionOk="0" h="482" w="501">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14"/>
            <p:cNvSpPr/>
            <p:nvPr/>
          </p:nvSpPr>
          <p:spPr>
            <a:xfrm>
              <a:off x="6093300" y="1058450"/>
              <a:ext cx="60150" cy="57725"/>
            </a:xfrm>
            <a:custGeom>
              <a:rect b="b" l="l" r="r" t="t"/>
              <a:pathLst>
                <a:path extrusionOk="0" h="2309" w="2406">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9" name="Google Shape;2359;p14"/>
          <p:cNvGrpSpPr/>
          <p:nvPr/>
        </p:nvGrpSpPr>
        <p:grpSpPr>
          <a:xfrm>
            <a:off x="5830687" y="3505908"/>
            <a:ext cx="3312746" cy="1371090"/>
            <a:chOff x="4145150" y="2643900"/>
            <a:chExt cx="1914550" cy="792400"/>
          </a:xfrm>
        </p:grpSpPr>
        <p:sp>
          <p:nvSpPr>
            <p:cNvPr id="2360" name="Google Shape;2360;p14"/>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14"/>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14"/>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14"/>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4"/>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14"/>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14"/>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14"/>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14"/>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14"/>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14"/>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14"/>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14"/>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14"/>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14"/>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14"/>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14"/>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14"/>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14"/>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14"/>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14"/>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14"/>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14"/>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14"/>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14"/>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14"/>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14"/>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14"/>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14"/>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14"/>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14"/>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14"/>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14"/>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14"/>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14"/>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14"/>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14"/>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14"/>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14"/>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14"/>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14"/>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14"/>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14"/>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14"/>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14"/>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14"/>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14"/>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14"/>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14"/>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14"/>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14"/>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14"/>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14"/>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14"/>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14"/>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14"/>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14"/>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14"/>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14"/>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14"/>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14"/>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14"/>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2" name="Google Shape;2422;p14"/>
          <p:cNvGrpSpPr/>
          <p:nvPr/>
        </p:nvGrpSpPr>
        <p:grpSpPr>
          <a:xfrm flipH="1">
            <a:off x="12" y="3505908"/>
            <a:ext cx="3312746" cy="1371090"/>
            <a:chOff x="4145150" y="2643900"/>
            <a:chExt cx="1914550" cy="792400"/>
          </a:xfrm>
        </p:grpSpPr>
        <p:sp>
          <p:nvSpPr>
            <p:cNvPr id="2423" name="Google Shape;2423;p14"/>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14"/>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14"/>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14"/>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14"/>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14"/>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14"/>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14"/>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14"/>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14"/>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14"/>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14"/>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14"/>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14"/>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14"/>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14"/>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14"/>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14"/>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14"/>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14"/>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14"/>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14"/>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14"/>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14"/>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14"/>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14"/>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14"/>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14"/>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14"/>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14"/>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14"/>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14"/>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14"/>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14"/>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14"/>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14"/>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14"/>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14"/>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14"/>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14"/>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14"/>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14"/>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14"/>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14"/>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14"/>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14"/>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14"/>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14"/>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14"/>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14"/>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14"/>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14"/>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14"/>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14"/>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14"/>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14"/>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14"/>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14"/>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14"/>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14"/>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14"/>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14"/>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5" name="Google Shape;2485;p14"/>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487" name="Google Shape;2487;p14"/>
          <p:cNvSpPr txBox="1"/>
          <p:nvPr>
            <p:ph idx="2" type="title"/>
          </p:nvPr>
        </p:nvSpPr>
        <p:spPr>
          <a:xfrm>
            <a:off x="737300" y="2978200"/>
            <a:ext cx="25761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88" name="Google Shape;2488;p14"/>
          <p:cNvSpPr txBox="1"/>
          <p:nvPr>
            <p:ph idx="1" type="subTitle"/>
          </p:nvPr>
        </p:nvSpPr>
        <p:spPr>
          <a:xfrm>
            <a:off x="737300" y="3300925"/>
            <a:ext cx="25761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489" name="Google Shape;2489;p14"/>
          <p:cNvSpPr txBox="1"/>
          <p:nvPr>
            <p:ph idx="3" type="title"/>
          </p:nvPr>
        </p:nvSpPr>
        <p:spPr>
          <a:xfrm>
            <a:off x="3284025" y="2978200"/>
            <a:ext cx="25761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90" name="Google Shape;2490;p14"/>
          <p:cNvSpPr txBox="1"/>
          <p:nvPr>
            <p:ph idx="4" type="subTitle"/>
          </p:nvPr>
        </p:nvSpPr>
        <p:spPr>
          <a:xfrm>
            <a:off x="3284027" y="3300925"/>
            <a:ext cx="25761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491" name="Google Shape;2491;p14"/>
          <p:cNvSpPr txBox="1"/>
          <p:nvPr>
            <p:ph idx="5" type="title"/>
          </p:nvPr>
        </p:nvSpPr>
        <p:spPr>
          <a:xfrm>
            <a:off x="5830751" y="2978200"/>
            <a:ext cx="25761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92" name="Google Shape;2492;p14"/>
          <p:cNvSpPr txBox="1"/>
          <p:nvPr>
            <p:ph idx="6" type="subTitle"/>
          </p:nvPr>
        </p:nvSpPr>
        <p:spPr>
          <a:xfrm>
            <a:off x="5830754" y="3300925"/>
            <a:ext cx="25761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93" name="Shape 2493"/>
        <p:cNvGrpSpPr/>
        <p:nvPr/>
      </p:nvGrpSpPr>
      <p:grpSpPr>
        <a:xfrm>
          <a:off x="0" y="0"/>
          <a:ext cx="0" cy="0"/>
          <a:chOff x="0" y="0"/>
          <a:chExt cx="0" cy="0"/>
        </a:xfrm>
      </p:grpSpPr>
      <p:grpSp>
        <p:nvGrpSpPr>
          <p:cNvPr id="2494" name="Google Shape;2494;p15"/>
          <p:cNvGrpSpPr/>
          <p:nvPr/>
        </p:nvGrpSpPr>
        <p:grpSpPr>
          <a:xfrm rot="10800000">
            <a:off x="-1" y="10"/>
            <a:ext cx="1171716" cy="1393322"/>
            <a:chOff x="3048875" y="2669025"/>
            <a:chExt cx="504550" cy="599975"/>
          </a:xfrm>
        </p:grpSpPr>
        <p:sp>
          <p:nvSpPr>
            <p:cNvPr id="2495" name="Google Shape;2495;p15"/>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15"/>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15"/>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15"/>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15"/>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15"/>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15"/>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15"/>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15"/>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15"/>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15"/>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15"/>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15"/>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15"/>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15"/>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15"/>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15"/>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15"/>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15"/>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15"/>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15"/>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15"/>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7" name="Google Shape;2517;p15"/>
          <p:cNvGrpSpPr/>
          <p:nvPr/>
        </p:nvGrpSpPr>
        <p:grpSpPr>
          <a:xfrm flipH="1" rot="10800000">
            <a:off x="7972274" y="10"/>
            <a:ext cx="1171716" cy="1393322"/>
            <a:chOff x="3048875" y="2669025"/>
            <a:chExt cx="504550" cy="599975"/>
          </a:xfrm>
        </p:grpSpPr>
        <p:sp>
          <p:nvSpPr>
            <p:cNvPr id="2518" name="Google Shape;2518;p15"/>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15"/>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15"/>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15"/>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15"/>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15"/>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15"/>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15"/>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15"/>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15"/>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15"/>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15"/>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15"/>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15"/>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15"/>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15"/>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15"/>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15"/>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15"/>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15"/>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15"/>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15"/>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0" name="Google Shape;2540;p15"/>
          <p:cNvGrpSpPr/>
          <p:nvPr/>
        </p:nvGrpSpPr>
        <p:grpSpPr>
          <a:xfrm>
            <a:off x="6003287" y="4124970"/>
            <a:ext cx="3140701" cy="1018438"/>
            <a:chOff x="800100" y="2815500"/>
            <a:chExt cx="1339775" cy="434450"/>
          </a:xfrm>
        </p:grpSpPr>
        <p:sp>
          <p:nvSpPr>
            <p:cNvPr id="2541" name="Google Shape;2541;p15"/>
            <p:cNvSpPr/>
            <p:nvPr/>
          </p:nvSpPr>
          <p:spPr>
            <a:xfrm>
              <a:off x="1376350" y="3185050"/>
              <a:ext cx="122650" cy="64600"/>
            </a:xfrm>
            <a:custGeom>
              <a:rect b="b" l="l" r="r" t="t"/>
              <a:pathLst>
                <a:path extrusionOk="0" h="2584" w="4906">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15"/>
            <p:cNvSpPr/>
            <p:nvPr/>
          </p:nvSpPr>
          <p:spPr>
            <a:xfrm>
              <a:off x="800100" y="2952275"/>
              <a:ext cx="104775" cy="297100"/>
            </a:xfrm>
            <a:custGeom>
              <a:rect b="b" l="l" r="r" t="t"/>
              <a:pathLst>
                <a:path extrusionOk="0" h="11884" w="4191">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15"/>
            <p:cNvSpPr/>
            <p:nvPr/>
          </p:nvSpPr>
          <p:spPr>
            <a:xfrm>
              <a:off x="904875" y="2946325"/>
              <a:ext cx="142600" cy="33075"/>
            </a:xfrm>
            <a:custGeom>
              <a:rect b="b" l="l" r="r" t="t"/>
              <a:pathLst>
                <a:path extrusionOk="0" h="1323" w="5704">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15"/>
            <p:cNvSpPr/>
            <p:nvPr/>
          </p:nvSpPr>
          <p:spPr>
            <a:xfrm>
              <a:off x="1048625" y="3121050"/>
              <a:ext cx="184275" cy="128900"/>
            </a:xfrm>
            <a:custGeom>
              <a:rect b="b" l="l" r="r" t="t"/>
              <a:pathLst>
                <a:path extrusionOk="0" h="5156" w="7371">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15"/>
            <p:cNvSpPr/>
            <p:nvPr/>
          </p:nvSpPr>
          <p:spPr>
            <a:xfrm>
              <a:off x="1033150" y="2989475"/>
              <a:ext cx="25925" cy="257800"/>
            </a:xfrm>
            <a:custGeom>
              <a:rect b="b" l="l" r="r" t="t"/>
              <a:pathLst>
                <a:path extrusionOk="0" h="10312" w="1037">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15"/>
            <p:cNvSpPr/>
            <p:nvPr/>
          </p:nvSpPr>
          <p:spPr>
            <a:xfrm>
              <a:off x="1053400" y="2846600"/>
              <a:ext cx="15500" cy="122375"/>
            </a:xfrm>
            <a:custGeom>
              <a:rect b="b" l="l" r="r" t="t"/>
              <a:pathLst>
                <a:path extrusionOk="0" h="4895" w="62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15"/>
            <p:cNvSpPr/>
            <p:nvPr/>
          </p:nvSpPr>
          <p:spPr>
            <a:xfrm>
              <a:off x="1066500" y="2977275"/>
              <a:ext cx="92300" cy="25925"/>
            </a:xfrm>
            <a:custGeom>
              <a:rect b="b" l="l" r="r" t="t"/>
              <a:pathLst>
                <a:path extrusionOk="0" h="1037" w="3692">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15"/>
            <p:cNvSpPr/>
            <p:nvPr/>
          </p:nvSpPr>
          <p:spPr>
            <a:xfrm>
              <a:off x="1237650" y="3057050"/>
              <a:ext cx="96150" cy="61950"/>
            </a:xfrm>
            <a:custGeom>
              <a:rect b="b" l="l" r="r" t="t"/>
              <a:pathLst>
                <a:path extrusionOk="0" h="2478" w="3846">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15"/>
            <p:cNvSpPr/>
            <p:nvPr/>
          </p:nvSpPr>
          <p:spPr>
            <a:xfrm>
              <a:off x="1071550" y="2841850"/>
              <a:ext cx="93775" cy="152425"/>
            </a:xfrm>
            <a:custGeom>
              <a:rect b="b" l="l" r="r" t="t"/>
              <a:pathLst>
                <a:path extrusionOk="0" h="6097" w="3751">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15"/>
            <p:cNvSpPr/>
            <p:nvPr/>
          </p:nvSpPr>
          <p:spPr>
            <a:xfrm>
              <a:off x="1169475" y="3008825"/>
              <a:ext cx="65525" cy="109275"/>
            </a:xfrm>
            <a:custGeom>
              <a:rect b="b" l="l" r="r" t="t"/>
              <a:pathLst>
                <a:path extrusionOk="0" h="4371" w="2621">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15"/>
            <p:cNvSpPr/>
            <p:nvPr/>
          </p:nvSpPr>
          <p:spPr>
            <a:xfrm>
              <a:off x="1232575" y="3125225"/>
              <a:ext cx="48550" cy="124150"/>
            </a:xfrm>
            <a:custGeom>
              <a:rect b="b" l="l" r="r" t="t"/>
              <a:pathLst>
                <a:path extrusionOk="0" h="4966" w="1942">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15"/>
            <p:cNvSpPr/>
            <p:nvPr/>
          </p:nvSpPr>
          <p:spPr>
            <a:xfrm>
              <a:off x="1356400" y="3074925"/>
              <a:ext cx="20275" cy="174450"/>
            </a:xfrm>
            <a:custGeom>
              <a:rect b="b" l="l" r="r" t="t"/>
              <a:pathLst>
                <a:path extrusionOk="0" h="6978" w="811">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15"/>
            <p:cNvSpPr/>
            <p:nvPr/>
          </p:nvSpPr>
          <p:spPr>
            <a:xfrm>
              <a:off x="1378125" y="3063600"/>
              <a:ext cx="123575" cy="114025"/>
            </a:xfrm>
            <a:custGeom>
              <a:rect b="b" l="l" r="r" t="t"/>
              <a:pathLst>
                <a:path extrusionOk="0" h="4561" w="4943">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15"/>
            <p:cNvSpPr/>
            <p:nvPr/>
          </p:nvSpPr>
          <p:spPr>
            <a:xfrm>
              <a:off x="1512075" y="3187125"/>
              <a:ext cx="68200" cy="62250"/>
            </a:xfrm>
            <a:custGeom>
              <a:rect b="b" l="l" r="r" t="t"/>
              <a:pathLst>
                <a:path extrusionOk="0" h="2490" w="2728">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15"/>
            <p:cNvSpPr/>
            <p:nvPr/>
          </p:nvSpPr>
          <p:spPr>
            <a:xfrm>
              <a:off x="1516850" y="3091575"/>
              <a:ext cx="207475" cy="93200"/>
            </a:xfrm>
            <a:custGeom>
              <a:rect b="b" l="l" r="r" t="t"/>
              <a:pathLst>
                <a:path extrusionOk="0" h="3728" w="8299">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15"/>
            <p:cNvSpPr/>
            <p:nvPr/>
          </p:nvSpPr>
          <p:spPr>
            <a:xfrm>
              <a:off x="1920175" y="3218375"/>
              <a:ext cx="54200" cy="31275"/>
            </a:xfrm>
            <a:custGeom>
              <a:rect b="b" l="l" r="r" t="t"/>
              <a:pathLst>
                <a:path extrusionOk="0" h="1251" w="2168">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15"/>
            <p:cNvSpPr/>
            <p:nvPr/>
          </p:nvSpPr>
          <p:spPr>
            <a:xfrm>
              <a:off x="1726700" y="3093675"/>
              <a:ext cx="96450" cy="65500"/>
            </a:xfrm>
            <a:custGeom>
              <a:rect b="b" l="l" r="r" t="t"/>
              <a:pathLst>
                <a:path extrusionOk="0" h="2620" w="3858">
                  <a:moveTo>
                    <a:pt x="179" y="0"/>
                  </a:moveTo>
                  <a:lnTo>
                    <a:pt x="0" y="202"/>
                  </a:lnTo>
                  <a:lnTo>
                    <a:pt x="3751" y="2619"/>
                  </a:lnTo>
                  <a:lnTo>
                    <a:pt x="3858" y="234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15"/>
            <p:cNvSpPr/>
            <p:nvPr/>
          </p:nvSpPr>
          <p:spPr>
            <a:xfrm>
              <a:off x="1826400" y="3156175"/>
              <a:ext cx="88425" cy="62825"/>
            </a:xfrm>
            <a:custGeom>
              <a:rect b="b" l="l" r="r" t="t"/>
              <a:pathLst>
                <a:path extrusionOk="0" h="2513" w="3537">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15"/>
            <p:cNvSpPr/>
            <p:nvPr/>
          </p:nvSpPr>
          <p:spPr>
            <a:xfrm>
              <a:off x="1577875" y="2880550"/>
              <a:ext cx="344700" cy="368825"/>
            </a:xfrm>
            <a:custGeom>
              <a:rect b="b" l="l" r="r" t="t"/>
              <a:pathLst>
                <a:path extrusionOk="0" h="14753" w="13788">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15"/>
            <p:cNvSpPr/>
            <p:nvPr/>
          </p:nvSpPr>
          <p:spPr>
            <a:xfrm>
              <a:off x="1787125" y="2882925"/>
              <a:ext cx="142000" cy="366450"/>
            </a:xfrm>
            <a:custGeom>
              <a:rect b="b" l="l" r="r" t="t"/>
              <a:pathLst>
                <a:path extrusionOk="0" h="14658" w="568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15"/>
            <p:cNvSpPr/>
            <p:nvPr/>
          </p:nvSpPr>
          <p:spPr>
            <a:xfrm>
              <a:off x="1937125" y="2875175"/>
              <a:ext cx="202450" cy="98250"/>
            </a:xfrm>
            <a:custGeom>
              <a:rect b="b" l="l" r="r" t="t"/>
              <a:pathLst>
                <a:path extrusionOk="0" h="3930" w="8098">
                  <a:moveTo>
                    <a:pt x="96" y="1"/>
                  </a:moveTo>
                  <a:cubicBezTo>
                    <a:pt x="84" y="96"/>
                    <a:pt x="60" y="180"/>
                    <a:pt x="1" y="251"/>
                  </a:cubicBezTo>
                  <a:lnTo>
                    <a:pt x="8097" y="3930"/>
                  </a:lnTo>
                  <a:lnTo>
                    <a:pt x="8097" y="3632"/>
                  </a:lnTo>
                  <a:lnTo>
                    <a:pt x="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15"/>
            <p:cNvSpPr/>
            <p:nvPr/>
          </p:nvSpPr>
          <p:spPr>
            <a:xfrm>
              <a:off x="2088050" y="3163325"/>
              <a:ext cx="43175" cy="86050"/>
            </a:xfrm>
            <a:custGeom>
              <a:rect b="b" l="l" r="r" t="t"/>
              <a:pathLst>
                <a:path extrusionOk="0" h="3442" w="1727">
                  <a:moveTo>
                    <a:pt x="1560" y="0"/>
                  </a:moveTo>
                  <a:lnTo>
                    <a:pt x="0" y="3441"/>
                  </a:lnTo>
                  <a:lnTo>
                    <a:pt x="298" y="3441"/>
                  </a:lnTo>
                  <a:lnTo>
                    <a:pt x="1727" y="322"/>
                  </a:lnTo>
                  <a:lnTo>
                    <a:pt x="15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15"/>
            <p:cNvSpPr/>
            <p:nvPr/>
          </p:nvSpPr>
          <p:spPr>
            <a:xfrm>
              <a:off x="2130900" y="3136825"/>
              <a:ext cx="8675" cy="26525"/>
            </a:xfrm>
            <a:custGeom>
              <a:rect b="b" l="l" r="r" t="t"/>
              <a:pathLst>
                <a:path extrusionOk="0" h="1061" w="347">
                  <a:moveTo>
                    <a:pt x="346" y="0"/>
                  </a:moveTo>
                  <a:lnTo>
                    <a:pt x="1" y="739"/>
                  </a:lnTo>
                  <a:lnTo>
                    <a:pt x="168" y="1060"/>
                  </a:lnTo>
                  <a:lnTo>
                    <a:pt x="346" y="655"/>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15"/>
            <p:cNvSpPr/>
            <p:nvPr/>
          </p:nvSpPr>
          <p:spPr>
            <a:xfrm>
              <a:off x="1923750" y="3070450"/>
              <a:ext cx="155700" cy="148550"/>
            </a:xfrm>
            <a:custGeom>
              <a:rect b="b" l="l" r="r" t="t"/>
              <a:pathLst>
                <a:path extrusionOk="0" h="5942" w="6228">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15"/>
            <p:cNvSpPr/>
            <p:nvPr/>
          </p:nvSpPr>
          <p:spPr>
            <a:xfrm>
              <a:off x="1881475" y="3218975"/>
              <a:ext cx="41100" cy="30100"/>
            </a:xfrm>
            <a:custGeom>
              <a:rect b="b" l="l" r="r" t="t"/>
              <a:pathLst>
                <a:path extrusionOk="0" h="1204" w="1644">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15"/>
            <p:cNvSpPr/>
            <p:nvPr/>
          </p:nvSpPr>
          <p:spPr>
            <a:xfrm>
              <a:off x="2085975" y="3074925"/>
              <a:ext cx="53900" cy="112825"/>
            </a:xfrm>
            <a:custGeom>
              <a:rect b="b" l="l" r="r" t="t"/>
              <a:pathLst>
                <a:path extrusionOk="0" h="4513" w="2156">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15"/>
            <p:cNvSpPr/>
            <p:nvPr/>
          </p:nvSpPr>
          <p:spPr>
            <a:xfrm>
              <a:off x="2128225" y="3239825"/>
              <a:ext cx="11350" cy="9550"/>
            </a:xfrm>
            <a:custGeom>
              <a:rect b="b" l="l" r="r" t="t"/>
              <a:pathLst>
                <a:path extrusionOk="0" h="382" w="454">
                  <a:moveTo>
                    <a:pt x="453" y="0"/>
                  </a:moveTo>
                  <a:lnTo>
                    <a:pt x="1" y="381"/>
                  </a:lnTo>
                  <a:lnTo>
                    <a:pt x="417" y="381"/>
                  </a:lnTo>
                  <a:lnTo>
                    <a:pt x="453" y="357"/>
                  </a:lnTo>
                  <a:lnTo>
                    <a:pt x="4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15"/>
            <p:cNvSpPr/>
            <p:nvPr/>
          </p:nvSpPr>
          <p:spPr>
            <a:xfrm>
              <a:off x="1326050" y="3014475"/>
              <a:ext cx="64325" cy="61350"/>
            </a:xfrm>
            <a:custGeom>
              <a:rect b="b" l="l" r="r" t="t"/>
              <a:pathLst>
                <a:path extrusionOk="0" h="2454" w="2573">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15"/>
            <p:cNvSpPr/>
            <p:nvPr/>
          </p:nvSpPr>
          <p:spPr>
            <a:xfrm>
              <a:off x="1048925" y="2815500"/>
              <a:ext cx="33075" cy="31625"/>
            </a:xfrm>
            <a:custGeom>
              <a:rect b="b" l="l" r="r" t="t"/>
              <a:pathLst>
                <a:path extrusionOk="0" h="1265" w="1323">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15"/>
            <p:cNvSpPr/>
            <p:nvPr/>
          </p:nvSpPr>
          <p:spPr>
            <a:xfrm>
              <a:off x="1026600" y="3246400"/>
              <a:ext cx="18475" cy="2975"/>
            </a:xfrm>
            <a:custGeom>
              <a:rect b="b" l="l" r="r" t="t"/>
              <a:pathLst>
                <a:path extrusionOk="0" h="119" w="739">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15"/>
            <p:cNvSpPr/>
            <p:nvPr/>
          </p:nvSpPr>
          <p:spPr>
            <a:xfrm>
              <a:off x="895625" y="2943300"/>
              <a:ext cx="11950" cy="10575"/>
            </a:xfrm>
            <a:custGeom>
              <a:rect b="b" l="l" r="r" t="t"/>
              <a:pathLst>
                <a:path extrusionOk="0" h="423" w="478">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15"/>
            <p:cNvSpPr/>
            <p:nvPr/>
          </p:nvSpPr>
          <p:spPr>
            <a:xfrm>
              <a:off x="1156975" y="2989650"/>
              <a:ext cx="22950" cy="21900"/>
            </a:xfrm>
            <a:custGeom>
              <a:rect b="b" l="l" r="r" t="t"/>
              <a:pathLst>
                <a:path extrusionOk="0" h="876" w="918">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15"/>
            <p:cNvSpPr/>
            <p:nvPr/>
          </p:nvSpPr>
          <p:spPr>
            <a:xfrm>
              <a:off x="2073450" y="3055500"/>
              <a:ext cx="22950" cy="21425"/>
            </a:xfrm>
            <a:custGeom>
              <a:rect b="b" l="l" r="r" t="t"/>
              <a:pathLst>
                <a:path extrusionOk="0" h="857" w="918">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15"/>
            <p:cNvSpPr/>
            <p:nvPr/>
          </p:nvSpPr>
          <p:spPr>
            <a:xfrm>
              <a:off x="1916900" y="2863525"/>
              <a:ext cx="22350" cy="21800"/>
            </a:xfrm>
            <a:custGeom>
              <a:rect b="b" l="l" r="r" t="t"/>
              <a:pathLst>
                <a:path extrusionOk="0" h="872" w="894">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15"/>
            <p:cNvSpPr/>
            <p:nvPr/>
          </p:nvSpPr>
          <p:spPr>
            <a:xfrm>
              <a:off x="1495125" y="3172075"/>
              <a:ext cx="22625" cy="21700"/>
            </a:xfrm>
            <a:custGeom>
              <a:rect b="b" l="l" r="r" t="t"/>
              <a:pathLst>
                <a:path extrusionOk="0" h="868" w="905">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15"/>
            <p:cNvSpPr/>
            <p:nvPr/>
          </p:nvSpPr>
          <p:spPr>
            <a:xfrm>
              <a:off x="1045650" y="2968400"/>
              <a:ext cx="21750" cy="21700"/>
            </a:xfrm>
            <a:custGeom>
              <a:rect b="b" l="l" r="r" t="t"/>
              <a:pathLst>
                <a:path extrusionOk="0" h="868" w="87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15"/>
            <p:cNvSpPr/>
            <p:nvPr/>
          </p:nvSpPr>
          <p:spPr>
            <a:xfrm>
              <a:off x="1912725" y="3209100"/>
              <a:ext cx="13425" cy="12625"/>
            </a:xfrm>
            <a:custGeom>
              <a:rect b="b" l="l" r="r" t="t"/>
              <a:pathLst>
                <a:path extrusionOk="0" h="505" w="537">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15"/>
            <p:cNvSpPr/>
            <p:nvPr/>
          </p:nvSpPr>
          <p:spPr>
            <a:xfrm>
              <a:off x="2001725" y="3124475"/>
              <a:ext cx="13725" cy="12675"/>
            </a:xfrm>
            <a:custGeom>
              <a:rect b="b" l="l" r="r" t="t"/>
              <a:pathLst>
                <a:path extrusionOk="0" h="507" w="549">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15"/>
            <p:cNvSpPr/>
            <p:nvPr/>
          </p:nvSpPr>
          <p:spPr>
            <a:xfrm>
              <a:off x="1487375" y="3210250"/>
              <a:ext cx="14025" cy="12500"/>
            </a:xfrm>
            <a:custGeom>
              <a:rect b="b" l="l" r="r" t="t"/>
              <a:pathLst>
                <a:path extrusionOk="0" h="500" w="561">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15"/>
            <p:cNvSpPr/>
            <p:nvPr/>
          </p:nvSpPr>
          <p:spPr>
            <a:xfrm>
              <a:off x="1315625" y="3080850"/>
              <a:ext cx="13725" cy="12425"/>
            </a:xfrm>
            <a:custGeom>
              <a:rect b="b" l="l" r="r" t="t"/>
              <a:pathLst>
                <a:path extrusionOk="0" h="497" w="549">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15"/>
            <p:cNvSpPr/>
            <p:nvPr/>
          </p:nvSpPr>
          <p:spPr>
            <a:xfrm>
              <a:off x="1229600" y="3113600"/>
              <a:ext cx="13125" cy="12650"/>
            </a:xfrm>
            <a:custGeom>
              <a:rect b="b" l="l" r="r" t="t"/>
              <a:pathLst>
                <a:path extrusionOk="0" h="506" w="525">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15"/>
            <p:cNvSpPr/>
            <p:nvPr/>
          </p:nvSpPr>
          <p:spPr>
            <a:xfrm>
              <a:off x="1729075" y="3062625"/>
              <a:ext cx="13725" cy="12475"/>
            </a:xfrm>
            <a:custGeom>
              <a:rect b="b" l="l" r="r" t="t"/>
              <a:pathLst>
                <a:path extrusionOk="0" h="499" w="549">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3" name="Google Shape;2583;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584" name="Google Shape;2584;p15"/>
          <p:cNvSpPr txBox="1"/>
          <p:nvPr>
            <p:ph idx="1" type="body"/>
          </p:nvPr>
        </p:nvSpPr>
        <p:spPr>
          <a:xfrm>
            <a:off x="720000" y="109710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85" name="Shape 2585"/>
        <p:cNvGrpSpPr/>
        <p:nvPr/>
      </p:nvGrpSpPr>
      <p:grpSpPr>
        <a:xfrm>
          <a:off x="0" y="0"/>
          <a:ext cx="0" cy="0"/>
          <a:chOff x="0" y="0"/>
          <a:chExt cx="0" cy="0"/>
        </a:xfrm>
      </p:grpSpPr>
      <p:grpSp>
        <p:nvGrpSpPr>
          <p:cNvPr id="2586" name="Google Shape;2586;p16"/>
          <p:cNvGrpSpPr/>
          <p:nvPr/>
        </p:nvGrpSpPr>
        <p:grpSpPr>
          <a:xfrm rot="-5400000">
            <a:off x="5576433" y="-1506716"/>
            <a:ext cx="2083957" cy="5050533"/>
            <a:chOff x="5728375" y="1492875"/>
            <a:chExt cx="1308525" cy="3171250"/>
          </a:xfrm>
        </p:grpSpPr>
        <p:sp>
          <p:nvSpPr>
            <p:cNvPr id="2587" name="Google Shape;2587;p16"/>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16"/>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16"/>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16"/>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16"/>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16"/>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16"/>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16"/>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16"/>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16"/>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16"/>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16"/>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16"/>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16"/>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16"/>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16"/>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16"/>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16"/>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16"/>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16"/>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16"/>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16"/>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16"/>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16"/>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16"/>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16"/>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16"/>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16"/>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16"/>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16"/>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16"/>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16"/>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16"/>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16"/>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16"/>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16"/>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16"/>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16"/>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16"/>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16"/>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16"/>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16"/>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16"/>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16"/>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16"/>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16"/>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16"/>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16"/>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16"/>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16"/>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16"/>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16"/>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16"/>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16"/>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16"/>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16"/>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16"/>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16"/>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16"/>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16"/>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16"/>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16"/>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16"/>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16"/>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16"/>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16"/>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16"/>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16"/>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16"/>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16"/>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16"/>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16"/>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16"/>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16"/>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16"/>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2" name="Google Shape;2662;p16"/>
          <p:cNvGrpSpPr/>
          <p:nvPr/>
        </p:nvGrpSpPr>
        <p:grpSpPr>
          <a:xfrm flipH="1">
            <a:off x="-488" y="3059399"/>
            <a:ext cx="5035458" cy="2084012"/>
            <a:chOff x="4145150" y="2643900"/>
            <a:chExt cx="1914550" cy="792400"/>
          </a:xfrm>
        </p:grpSpPr>
        <p:sp>
          <p:nvSpPr>
            <p:cNvPr id="2663" name="Google Shape;2663;p16"/>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16"/>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16"/>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16"/>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16"/>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16"/>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16"/>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16"/>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16"/>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16"/>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16"/>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16"/>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16"/>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16"/>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16"/>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16"/>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16"/>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16"/>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16"/>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16"/>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16"/>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16"/>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16"/>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16"/>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16"/>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16"/>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16"/>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16"/>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16"/>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16"/>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16"/>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16"/>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16"/>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16"/>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16"/>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16"/>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16"/>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16"/>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16"/>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16"/>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16"/>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16"/>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16"/>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16"/>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16"/>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16"/>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16"/>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16"/>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16"/>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16"/>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16"/>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16"/>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16"/>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16"/>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16"/>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16"/>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16"/>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16"/>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16"/>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16"/>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16"/>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16"/>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5" name="Google Shape;2725;p16"/>
          <p:cNvSpPr txBox="1"/>
          <p:nvPr>
            <p:ph type="title"/>
          </p:nvPr>
        </p:nvSpPr>
        <p:spPr>
          <a:xfrm>
            <a:off x="948988" y="1422767"/>
            <a:ext cx="3790500" cy="741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sz="48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726" name="Google Shape;2726;p16"/>
          <p:cNvSpPr txBox="1"/>
          <p:nvPr>
            <p:ph idx="1" type="subTitle"/>
          </p:nvPr>
        </p:nvSpPr>
        <p:spPr>
          <a:xfrm>
            <a:off x="948988" y="2357225"/>
            <a:ext cx="3790500" cy="156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999999"/>
              </a:buClr>
              <a:buSzPts val="800"/>
              <a:buFont typeface="Open Sans"/>
              <a:buChar char="●"/>
              <a:defRPr/>
            </a:lvl1pPr>
            <a:lvl2pPr lvl="1" algn="ctr">
              <a:lnSpc>
                <a:spcPct val="100000"/>
              </a:lnSpc>
              <a:spcBef>
                <a:spcPts val="1600"/>
              </a:spcBef>
              <a:spcAft>
                <a:spcPts val="0"/>
              </a:spcAft>
              <a:buClr>
                <a:srgbClr val="999999"/>
              </a:buClr>
              <a:buSzPts val="800"/>
              <a:buFont typeface="Open Sans"/>
              <a:buChar char="○"/>
              <a:defRPr/>
            </a:lvl2pPr>
            <a:lvl3pPr lvl="2" algn="ctr">
              <a:lnSpc>
                <a:spcPct val="100000"/>
              </a:lnSpc>
              <a:spcBef>
                <a:spcPts val="1600"/>
              </a:spcBef>
              <a:spcAft>
                <a:spcPts val="0"/>
              </a:spcAft>
              <a:buClr>
                <a:srgbClr val="999999"/>
              </a:buClr>
              <a:buSzPts val="800"/>
              <a:buFont typeface="Open Sans"/>
              <a:buChar char="■"/>
              <a:defRPr/>
            </a:lvl3pPr>
            <a:lvl4pPr lvl="3" algn="ctr">
              <a:lnSpc>
                <a:spcPct val="100000"/>
              </a:lnSpc>
              <a:spcBef>
                <a:spcPts val="1600"/>
              </a:spcBef>
              <a:spcAft>
                <a:spcPts val="0"/>
              </a:spcAft>
              <a:buClr>
                <a:srgbClr val="999999"/>
              </a:buClr>
              <a:buSzPts val="800"/>
              <a:buFont typeface="Open Sans"/>
              <a:buChar char="●"/>
              <a:defRPr/>
            </a:lvl4pPr>
            <a:lvl5pPr lvl="4" algn="ctr">
              <a:lnSpc>
                <a:spcPct val="100000"/>
              </a:lnSpc>
              <a:spcBef>
                <a:spcPts val="1600"/>
              </a:spcBef>
              <a:spcAft>
                <a:spcPts val="0"/>
              </a:spcAft>
              <a:buClr>
                <a:srgbClr val="999999"/>
              </a:buClr>
              <a:buSzPts val="1200"/>
              <a:buFont typeface="Open Sans"/>
              <a:buChar char="○"/>
              <a:defRPr/>
            </a:lvl5pPr>
            <a:lvl6pPr lvl="5" algn="ctr">
              <a:lnSpc>
                <a:spcPct val="100000"/>
              </a:lnSpc>
              <a:spcBef>
                <a:spcPts val="1600"/>
              </a:spcBef>
              <a:spcAft>
                <a:spcPts val="0"/>
              </a:spcAft>
              <a:buClr>
                <a:srgbClr val="999999"/>
              </a:buClr>
              <a:buSzPts val="1200"/>
              <a:buFont typeface="Open Sans"/>
              <a:buChar char="■"/>
              <a:defRPr/>
            </a:lvl6pPr>
            <a:lvl7pPr lvl="6" algn="ctr">
              <a:lnSpc>
                <a:spcPct val="100000"/>
              </a:lnSpc>
              <a:spcBef>
                <a:spcPts val="1600"/>
              </a:spcBef>
              <a:spcAft>
                <a:spcPts val="0"/>
              </a:spcAft>
              <a:buClr>
                <a:srgbClr val="999999"/>
              </a:buClr>
              <a:buSzPts val="700"/>
              <a:buFont typeface="Open Sans"/>
              <a:buChar char="●"/>
              <a:defRPr/>
            </a:lvl7pPr>
            <a:lvl8pPr lvl="7" algn="ctr">
              <a:lnSpc>
                <a:spcPct val="100000"/>
              </a:lnSpc>
              <a:spcBef>
                <a:spcPts val="1600"/>
              </a:spcBef>
              <a:spcAft>
                <a:spcPts val="0"/>
              </a:spcAft>
              <a:buClr>
                <a:srgbClr val="999999"/>
              </a:buClr>
              <a:buSzPts val="700"/>
              <a:buFont typeface="Open Sans"/>
              <a:buChar char="○"/>
              <a:defRPr/>
            </a:lvl8pPr>
            <a:lvl9pPr lvl="8" algn="ctr">
              <a:lnSpc>
                <a:spcPct val="100000"/>
              </a:lnSpc>
              <a:spcBef>
                <a:spcPts val="1600"/>
              </a:spcBef>
              <a:spcAft>
                <a:spcPts val="1600"/>
              </a:spcAft>
              <a:buClr>
                <a:srgbClr val="999999"/>
              </a:buClr>
              <a:buSzPts val="600"/>
              <a:buFont typeface="Open Sans"/>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27" name="Shape 2727"/>
        <p:cNvGrpSpPr/>
        <p:nvPr/>
      </p:nvGrpSpPr>
      <p:grpSpPr>
        <a:xfrm>
          <a:off x="0" y="0"/>
          <a:ext cx="0" cy="0"/>
          <a:chOff x="0" y="0"/>
          <a:chExt cx="0" cy="0"/>
        </a:xfrm>
      </p:grpSpPr>
      <p:grpSp>
        <p:nvGrpSpPr>
          <p:cNvPr id="2728" name="Google Shape;2728;p17"/>
          <p:cNvGrpSpPr/>
          <p:nvPr/>
        </p:nvGrpSpPr>
        <p:grpSpPr>
          <a:xfrm>
            <a:off x="5145516" y="-10"/>
            <a:ext cx="3998452" cy="1553293"/>
            <a:chOff x="874500" y="1324100"/>
            <a:chExt cx="2298225" cy="892800"/>
          </a:xfrm>
        </p:grpSpPr>
        <p:sp>
          <p:nvSpPr>
            <p:cNvPr id="2729" name="Google Shape;2729;p17"/>
            <p:cNvSpPr/>
            <p:nvPr/>
          </p:nvSpPr>
          <p:spPr>
            <a:xfrm>
              <a:off x="3108700" y="1324100"/>
              <a:ext cx="64025" cy="42300"/>
            </a:xfrm>
            <a:custGeom>
              <a:rect b="b" l="l" r="r" t="t"/>
              <a:pathLst>
                <a:path extrusionOk="0" h="1692" w="2561">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17"/>
            <p:cNvSpPr/>
            <p:nvPr/>
          </p:nvSpPr>
          <p:spPr>
            <a:xfrm>
              <a:off x="3100375" y="1324400"/>
              <a:ext cx="24425" cy="35450"/>
            </a:xfrm>
            <a:custGeom>
              <a:rect b="b" l="l" r="r" t="t"/>
              <a:pathLst>
                <a:path extrusionOk="0" h="1418" w="977">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17"/>
            <p:cNvSpPr/>
            <p:nvPr/>
          </p:nvSpPr>
          <p:spPr>
            <a:xfrm>
              <a:off x="2658050" y="1324100"/>
              <a:ext cx="77725" cy="101225"/>
            </a:xfrm>
            <a:custGeom>
              <a:rect b="b" l="l" r="r" t="t"/>
              <a:pathLst>
                <a:path extrusionOk="0" h="4049" w="3109">
                  <a:moveTo>
                    <a:pt x="2668" y="1"/>
                  </a:moveTo>
                  <a:lnTo>
                    <a:pt x="1" y="3834"/>
                  </a:lnTo>
                  <a:cubicBezTo>
                    <a:pt x="120" y="3894"/>
                    <a:pt x="227" y="3953"/>
                    <a:pt x="298" y="4049"/>
                  </a:cubicBezTo>
                  <a:lnTo>
                    <a:pt x="31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17"/>
            <p:cNvSpPr/>
            <p:nvPr/>
          </p:nvSpPr>
          <p:spPr>
            <a:xfrm>
              <a:off x="3039950" y="1324100"/>
              <a:ext cx="46750" cy="37525"/>
            </a:xfrm>
            <a:custGeom>
              <a:rect b="b" l="l" r="r" t="t"/>
              <a:pathLst>
                <a:path extrusionOk="0" h="1501" w="1870">
                  <a:moveTo>
                    <a:pt x="1" y="1"/>
                  </a:moveTo>
                  <a:lnTo>
                    <a:pt x="1" y="12"/>
                  </a:lnTo>
                  <a:lnTo>
                    <a:pt x="1144" y="1239"/>
                  </a:lnTo>
                  <a:lnTo>
                    <a:pt x="1870" y="1501"/>
                  </a:lnTo>
                  <a:lnTo>
                    <a:pt x="1870" y="1489"/>
                  </a:lnTo>
                  <a:lnTo>
                    <a:pt x="48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17"/>
            <p:cNvSpPr/>
            <p:nvPr/>
          </p:nvSpPr>
          <p:spPr>
            <a:xfrm>
              <a:off x="3095625" y="1382750"/>
              <a:ext cx="10725" cy="6125"/>
            </a:xfrm>
            <a:custGeom>
              <a:rect b="b" l="l" r="r" t="t"/>
              <a:pathLst>
                <a:path extrusionOk="0" h="245" w="429">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17"/>
            <p:cNvSpPr/>
            <p:nvPr/>
          </p:nvSpPr>
          <p:spPr>
            <a:xfrm>
              <a:off x="2519350" y="1324100"/>
              <a:ext cx="119375" cy="105400"/>
            </a:xfrm>
            <a:custGeom>
              <a:rect b="b" l="l" r="r" t="t"/>
              <a:pathLst>
                <a:path extrusionOk="0" h="4216" w="4775">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17"/>
            <p:cNvSpPr/>
            <p:nvPr/>
          </p:nvSpPr>
          <p:spPr>
            <a:xfrm>
              <a:off x="2959575" y="1324400"/>
              <a:ext cx="127425" cy="44675"/>
            </a:xfrm>
            <a:custGeom>
              <a:rect b="b" l="l" r="r" t="t"/>
              <a:pathLst>
                <a:path extrusionOk="0" h="1787" w="5097">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17"/>
            <p:cNvSpPr/>
            <p:nvPr/>
          </p:nvSpPr>
          <p:spPr>
            <a:xfrm>
              <a:off x="2669975" y="1368450"/>
              <a:ext cx="416425" cy="72950"/>
            </a:xfrm>
            <a:custGeom>
              <a:rect b="b" l="l" r="r" t="t"/>
              <a:pathLst>
                <a:path extrusionOk="0" h="2918" w="16657">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17"/>
            <p:cNvSpPr/>
            <p:nvPr/>
          </p:nvSpPr>
          <p:spPr>
            <a:xfrm>
              <a:off x="2464575" y="1378875"/>
              <a:ext cx="629275" cy="804275"/>
            </a:xfrm>
            <a:custGeom>
              <a:rect b="b" l="l" r="r" t="t"/>
              <a:pathLst>
                <a:path extrusionOk="0" h="32171" w="25171">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17"/>
            <p:cNvSpPr/>
            <p:nvPr/>
          </p:nvSpPr>
          <p:spPr>
            <a:xfrm>
              <a:off x="2489575" y="1454775"/>
              <a:ext cx="155400" cy="285775"/>
            </a:xfrm>
            <a:custGeom>
              <a:rect b="b" l="l" r="r" t="t"/>
              <a:pathLst>
                <a:path extrusionOk="0" h="11431" w="6216">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17"/>
            <p:cNvSpPr/>
            <p:nvPr/>
          </p:nvSpPr>
          <p:spPr>
            <a:xfrm>
              <a:off x="2481850" y="1387200"/>
              <a:ext cx="1500" cy="2400"/>
            </a:xfrm>
            <a:custGeom>
              <a:rect b="b" l="l" r="r" t="t"/>
              <a:pathLst>
                <a:path extrusionOk="0" h="96" w="60">
                  <a:moveTo>
                    <a:pt x="0" y="1"/>
                  </a:moveTo>
                  <a:lnTo>
                    <a:pt x="0" y="96"/>
                  </a:lnTo>
                  <a:cubicBezTo>
                    <a:pt x="24" y="60"/>
                    <a:pt x="36" y="36"/>
                    <a:pt x="60" y="2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17"/>
            <p:cNvSpPr/>
            <p:nvPr/>
          </p:nvSpPr>
          <p:spPr>
            <a:xfrm>
              <a:off x="2482450" y="1324400"/>
              <a:ext cx="12225" cy="56575"/>
            </a:xfrm>
            <a:custGeom>
              <a:rect b="b" l="l" r="r" t="t"/>
              <a:pathLst>
                <a:path extrusionOk="0" h="2263" w="489">
                  <a:moveTo>
                    <a:pt x="131" y="0"/>
                  </a:moveTo>
                  <a:lnTo>
                    <a:pt x="0" y="2132"/>
                  </a:lnTo>
                  <a:lnTo>
                    <a:pt x="357" y="2263"/>
                  </a:lnTo>
                  <a:lnTo>
                    <a:pt x="48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17"/>
            <p:cNvSpPr/>
            <p:nvPr/>
          </p:nvSpPr>
          <p:spPr>
            <a:xfrm>
              <a:off x="2461300" y="1397025"/>
              <a:ext cx="28600" cy="338450"/>
            </a:xfrm>
            <a:custGeom>
              <a:rect b="b" l="l" r="r" t="t"/>
              <a:pathLst>
                <a:path extrusionOk="0" h="13538" w="1144">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17"/>
            <p:cNvSpPr/>
            <p:nvPr/>
          </p:nvSpPr>
          <p:spPr>
            <a:xfrm>
              <a:off x="2299675" y="1324400"/>
              <a:ext cx="333400" cy="114025"/>
            </a:xfrm>
            <a:custGeom>
              <a:rect b="b" l="l" r="r" t="t"/>
              <a:pathLst>
                <a:path extrusionOk="0" h="4561" w="13336">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17"/>
            <p:cNvSpPr/>
            <p:nvPr/>
          </p:nvSpPr>
          <p:spPr>
            <a:xfrm>
              <a:off x="2163950" y="1324400"/>
              <a:ext cx="136950" cy="109550"/>
            </a:xfrm>
            <a:custGeom>
              <a:rect b="b" l="l" r="r" t="t"/>
              <a:pathLst>
                <a:path extrusionOk="0" h="4382" w="5478">
                  <a:moveTo>
                    <a:pt x="4918" y="0"/>
                  </a:moveTo>
                  <a:lnTo>
                    <a:pt x="0" y="4025"/>
                  </a:lnTo>
                  <a:lnTo>
                    <a:pt x="131" y="4382"/>
                  </a:lnTo>
                  <a:lnTo>
                    <a:pt x="5454" y="12"/>
                  </a:lnTo>
                  <a:lnTo>
                    <a:pt x="5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17"/>
            <p:cNvSpPr/>
            <p:nvPr/>
          </p:nvSpPr>
          <p:spPr>
            <a:xfrm>
              <a:off x="1971375" y="1430950"/>
              <a:ext cx="188425" cy="158400"/>
            </a:xfrm>
            <a:custGeom>
              <a:rect b="b" l="l" r="r" t="t"/>
              <a:pathLst>
                <a:path extrusionOk="0" h="6336" w="7537">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17"/>
            <p:cNvSpPr/>
            <p:nvPr/>
          </p:nvSpPr>
          <p:spPr>
            <a:xfrm>
              <a:off x="2269925" y="1742600"/>
              <a:ext cx="5075" cy="3000"/>
            </a:xfrm>
            <a:custGeom>
              <a:rect b="b" l="l" r="r" t="t"/>
              <a:pathLst>
                <a:path extrusionOk="0" h="120" w="203">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17"/>
            <p:cNvSpPr/>
            <p:nvPr/>
          </p:nvSpPr>
          <p:spPr>
            <a:xfrm>
              <a:off x="2117800" y="1324100"/>
              <a:ext cx="141425" cy="365850"/>
            </a:xfrm>
            <a:custGeom>
              <a:rect b="b" l="l" r="r" t="t"/>
              <a:pathLst>
                <a:path extrusionOk="0" h="14634" w="5657">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17"/>
            <p:cNvSpPr/>
            <p:nvPr/>
          </p:nvSpPr>
          <p:spPr>
            <a:xfrm>
              <a:off x="2450600" y="1814350"/>
              <a:ext cx="27100" cy="362275"/>
            </a:xfrm>
            <a:custGeom>
              <a:rect b="b" l="l" r="r" t="t"/>
              <a:pathLst>
                <a:path extrusionOk="0" h="14491" w="1084">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17"/>
            <p:cNvSpPr/>
            <p:nvPr/>
          </p:nvSpPr>
          <p:spPr>
            <a:xfrm>
              <a:off x="2273475" y="1738150"/>
              <a:ext cx="176850" cy="439950"/>
            </a:xfrm>
            <a:custGeom>
              <a:rect b="b" l="l" r="r" t="t"/>
              <a:pathLst>
                <a:path extrusionOk="0" h="17598" w="7074">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17"/>
            <p:cNvSpPr/>
            <p:nvPr/>
          </p:nvSpPr>
          <p:spPr>
            <a:xfrm>
              <a:off x="2293425" y="1714325"/>
              <a:ext cx="141725" cy="60150"/>
            </a:xfrm>
            <a:custGeom>
              <a:rect b="b" l="l" r="r" t="t"/>
              <a:pathLst>
                <a:path extrusionOk="0" h="2406" w="5669">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17"/>
            <p:cNvSpPr/>
            <p:nvPr/>
          </p:nvSpPr>
          <p:spPr>
            <a:xfrm>
              <a:off x="1976725" y="1600625"/>
              <a:ext cx="267625" cy="103300"/>
            </a:xfrm>
            <a:custGeom>
              <a:rect b="b" l="l" r="r" t="t"/>
              <a:pathLst>
                <a:path extrusionOk="0" h="4132" w="10705">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17"/>
            <p:cNvSpPr/>
            <p:nvPr/>
          </p:nvSpPr>
          <p:spPr>
            <a:xfrm>
              <a:off x="1969275" y="1610450"/>
              <a:ext cx="477475" cy="573900"/>
            </a:xfrm>
            <a:custGeom>
              <a:rect b="b" l="l" r="r" t="t"/>
              <a:pathLst>
                <a:path extrusionOk="0" h="22956" w="19099">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17"/>
            <p:cNvSpPr/>
            <p:nvPr/>
          </p:nvSpPr>
          <p:spPr>
            <a:xfrm>
              <a:off x="1726400" y="1324400"/>
              <a:ext cx="224450" cy="261075"/>
            </a:xfrm>
            <a:custGeom>
              <a:rect b="b" l="l" r="r" t="t"/>
              <a:pathLst>
                <a:path extrusionOk="0" h="10443" w="8978">
                  <a:moveTo>
                    <a:pt x="0" y="0"/>
                  </a:moveTo>
                  <a:lnTo>
                    <a:pt x="8680" y="10442"/>
                  </a:lnTo>
                  <a:cubicBezTo>
                    <a:pt x="8763" y="10359"/>
                    <a:pt x="8870" y="10287"/>
                    <a:pt x="8978" y="10240"/>
                  </a:cubicBezTo>
                  <a:lnTo>
                    <a:pt x="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17"/>
            <p:cNvSpPr/>
            <p:nvPr/>
          </p:nvSpPr>
          <p:spPr>
            <a:xfrm>
              <a:off x="1592450" y="1416675"/>
              <a:ext cx="110450" cy="205100"/>
            </a:xfrm>
            <a:custGeom>
              <a:rect b="b" l="l" r="r" t="t"/>
              <a:pathLst>
                <a:path extrusionOk="0" h="8204" w="4418">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17"/>
            <p:cNvSpPr/>
            <p:nvPr/>
          </p:nvSpPr>
          <p:spPr>
            <a:xfrm>
              <a:off x="1346575" y="166997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17"/>
            <p:cNvSpPr/>
            <p:nvPr/>
          </p:nvSpPr>
          <p:spPr>
            <a:xfrm>
              <a:off x="1593350" y="1324400"/>
              <a:ext cx="59850" cy="58675"/>
            </a:xfrm>
            <a:custGeom>
              <a:rect b="b" l="l" r="r" t="t"/>
              <a:pathLst>
                <a:path extrusionOk="0" h="2347" w="2394">
                  <a:moveTo>
                    <a:pt x="1905" y="0"/>
                  </a:moveTo>
                  <a:lnTo>
                    <a:pt x="0" y="2191"/>
                  </a:lnTo>
                  <a:cubicBezTo>
                    <a:pt x="119" y="2215"/>
                    <a:pt x="238" y="2275"/>
                    <a:pt x="334" y="2346"/>
                  </a:cubicBezTo>
                  <a:lnTo>
                    <a:pt x="2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17"/>
            <p:cNvSpPr/>
            <p:nvPr/>
          </p:nvSpPr>
          <p:spPr>
            <a:xfrm>
              <a:off x="1345100" y="16693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17"/>
            <p:cNvSpPr/>
            <p:nvPr/>
          </p:nvSpPr>
          <p:spPr>
            <a:xfrm>
              <a:off x="1348075" y="167057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17"/>
            <p:cNvSpPr/>
            <p:nvPr/>
          </p:nvSpPr>
          <p:spPr>
            <a:xfrm>
              <a:off x="1354625" y="1406550"/>
              <a:ext cx="219700" cy="254225"/>
            </a:xfrm>
            <a:custGeom>
              <a:rect b="b" l="l" r="r" t="t"/>
              <a:pathLst>
                <a:path extrusionOk="0" h="10169" w="8788">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17"/>
            <p:cNvSpPr/>
            <p:nvPr/>
          </p:nvSpPr>
          <p:spPr>
            <a:xfrm>
              <a:off x="1345700" y="1669675"/>
              <a:ext cx="600" cy="325"/>
            </a:xfrm>
            <a:custGeom>
              <a:rect b="b" l="l" r="r" t="t"/>
              <a:pathLst>
                <a:path extrusionOk="0" h="13" w="24">
                  <a:moveTo>
                    <a:pt x="0" y="1"/>
                  </a:moveTo>
                  <a:cubicBezTo>
                    <a:pt x="0" y="13"/>
                    <a:pt x="24" y="13"/>
                    <a:pt x="24" y="13"/>
                  </a:cubicBezTo>
                  <a:cubicBezTo>
                    <a:pt x="24" y="1"/>
                    <a:pt x="0"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17"/>
            <p:cNvSpPr/>
            <p:nvPr/>
          </p:nvSpPr>
          <p:spPr>
            <a:xfrm>
              <a:off x="1348675" y="1635750"/>
              <a:ext cx="339650" cy="34250"/>
            </a:xfrm>
            <a:custGeom>
              <a:rect b="b" l="l" r="r" t="t"/>
              <a:pathLst>
                <a:path extrusionOk="0" h="1370" w="13586">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17"/>
            <p:cNvSpPr/>
            <p:nvPr/>
          </p:nvSpPr>
          <p:spPr>
            <a:xfrm>
              <a:off x="1346575" y="1669975"/>
              <a:ext cx="1225" cy="625"/>
            </a:xfrm>
            <a:custGeom>
              <a:rect b="b" l="l" r="r" t="t"/>
              <a:pathLst>
                <a:path extrusionOk="0" h="25" w="49">
                  <a:moveTo>
                    <a:pt x="49" y="24"/>
                  </a:moveTo>
                  <a:cubicBezTo>
                    <a:pt x="25" y="24"/>
                    <a:pt x="13" y="24"/>
                    <a:pt x="1" y="1"/>
                  </a:cubicBezTo>
                  <a:cubicBezTo>
                    <a:pt x="13" y="24"/>
                    <a:pt x="25" y="24"/>
                    <a:pt x="49"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17"/>
            <p:cNvSpPr/>
            <p:nvPr/>
          </p:nvSpPr>
          <p:spPr>
            <a:xfrm>
              <a:off x="1346575" y="1669975"/>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17"/>
            <p:cNvSpPr/>
            <p:nvPr/>
          </p:nvSpPr>
          <p:spPr>
            <a:xfrm>
              <a:off x="1345100" y="1669375"/>
              <a:ext cx="325" cy="325"/>
            </a:xfrm>
            <a:custGeom>
              <a:rect b="b" l="l" r="r" t="t"/>
              <a:pathLst>
                <a:path extrusionOk="0" h="13" w="13">
                  <a:moveTo>
                    <a:pt x="0" y="1"/>
                  </a:moveTo>
                  <a:lnTo>
                    <a:pt x="0" y="1"/>
                  </a:lnTo>
                  <a:lnTo>
                    <a:pt x="12"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17"/>
            <p:cNvSpPr/>
            <p:nvPr/>
          </p:nvSpPr>
          <p:spPr>
            <a:xfrm>
              <a:off x="1349275" y="1670125"/>
              <a:ext cx="300" cy="475"/>
            </a:xfrm>
            <a:custGeom>
              <a:rect b="b" l="l" r="r" t="t"/>
              <a:pathLst>
                <a:path extrusionOk="0" h="19" w="12">
                  <a:moveTo>
                    <a:pt x="10" y="1"/>
                  </a:moveTo>
                  <a:cubicBezTo>
                    <a:pt x="9" y="1"/>
                    <a:pt x="6" y="7"/>
                    <a:pt x="0" y="18"/>
                  </a:cubicBezTo>
                  <a:lnTo>
                    <a:pt x="12" y="18"/>
                  </a:lnTo>
                  <a:cubicBezTo>
                    <a:pt x="12" y="7"/>
                    <a:pt x="12" y="1"/>
                    <a:pt x="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17"/>
            <p:cNvSpPr/>
            <p:nvPr/>
          </p:nvSpPr>
          <p:spPr>
            <a:xfrm>
              <a:off x="1351050" y="1669075"/>
              <a:ext cx="325" cy="325"/>
            </a:xfrm>
            <a:custGeom>
              <a:rect b="b" l="l" r="r" t="t"/>
              <a:pathLst>
                <a:path extrusionOk="0" h="13" w="13">
                  <a:moveTo>
                    <a:pt x="0" y="13"/>
                  </a:moveTo>
                  <a:lnTo>
                    <a:pt x="0" y="13"/>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17"/>
            <p:cNvSpPr/>
            <p:nvPr/>
          </p:nvSpPr>
          <p:spPr>
            <a:xfrm>
              <a:off x="992675" y="1324400"/>
              <a:ext cx="353050" cy="345000"/>
            </a:xfrm>
            <a:custGeom>
              <a:rect b="b" l="l" r="r" t="t"/>
              <a:pathLst>
                <a:path extrusionOk="0" h="13800" w="14122">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17"/>
            <p:cNvSpPr/>
            <p:nvPr/>
          </p:nvSpPr>
          <p:spPr>
            <a:xfrm>
              <a:off x="1346275" y="1669975"/>
              <a:ext cx="325" cy="25"/>
            </a:xfrm>
            <a:custGeom>
              <a:rect b="b" l="l" r="r" t="t"/>
              <a:pathLst>
                <a:path extrusionOk="0" h="1" w="13">
                  <a:moveTo>
                    <a:pt x="1" y="1"/>
                  </a:moveTo>
                  <a:lnTo>
                    <a:pt x="1" y="1"/>
                  </a:lnTo>
                  <a:lnTo>
                    <a:pt x="1" y="1"/>
                  </a:lnTo>
                  <a:cubicBezTo>
                    <a:pt x="13" y="1"/>
                    <a:pt x="13"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17"/>
            <p:cNvSpPr/>
            <p:nvPr/>
          </p:nvSpPr>
          <p:spPr>
            <a:xfrm>
              <a:off x="1348075" y="167057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17"/>
            <p:cNvSpPr/>
            <p:nvPr/>
          </p:nvSpPr>
          <p:spPr>
            <a:xfrm>
              <a:off x="1351050" y="1669375"/>
              <a:ext cx="25" cy="25"/>
            </a:xfrm>
            <a:custGeom>
              <a:rect b="b" l="l" r="r" t="t"/>
              <a:pathLst>
                <a:path extrusionOk="0" h="1" w="1">
                  <a:moveTo>
                    <a:pt x="0"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17"/>
            <p:cNvSpPr/>
            <p:nvPr/>
          </p:nvSpPr>
          <p:spPr>
            <a:xfrm>
              <a:off x="1351950" y="1667600"/>
              <a:ext cx="25" cy="325"/>
            </a:xfrm>
            <a:custGeom>
              <a:rect b="b" l="l" r="r" t="t"/>
              <a:pathLst>
                <a:path extrusionOk="0" h="13" w="1">
                  <a:moveTo>
                    <a:pt x="0" y="0"/>
                  </a:moveTo>
                  <a:cubicBezTo>
                    <a:pt x="0" y="0"/>
                    <a:pt x="0" y="12"/>
                    <a:pt x="0" y="0"/>
                  </a:cubicBezTo>
                  <a:cubicBezTo>
                    <a:pt x="0" y="12"/>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17"/>
            <p:cNvSpPr/>
            <p:nvPr/>
          </p:nvSpPr>
          <p:spPr>
            <a:xfrm>
              <a:off x="1343300" y="1324400"/>
              <a:ext cx="127425" cy="346500"/>
            </a:xfrm>
            <a:custGeom>
              <a:rect b="b" l="l" r="r" t="t"/>
              <a:pathLst>
                <a:path extrusionOk="0" h="13860" w="5097">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17"/>
            <p:cNvSpPr/>
            <p:nvPr/>
          </p:nvSpPr>
          <p:spPr>
            <a:xfrm>
              <a:off x="2236875" y="1685475"/>
              <a:ext cx="58075" cy="57750"/>
            </a:xfrm>
            <a:custGeom>
              <a:rect b="b" l="l" r="r" t="t"/>
              <a:pathLst>
                <a:path extrusionOk="0" h="2310" w="2323">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17"/>
            <p:cNvSpPr/>
            <p:nvPr/>
          </p:nvSpPr>
          <p:spPr>
            <a:xfrm>
              <a:off x="2434225" y="1733500"/>
              <a:ext cx="85450" cy="81450"/>
            </a:xfrm>
            <a:custGeom>
              <a:rect b="b" l="l" r="r" t="t"/>
              <a:pathLst>
                <a:path extrusionOk="0" h="3258" w="3418">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17"/>
            <p:cNvSpPr/>
            <p:nvPr/>
          </p:nvSpPr>
          <p:spPr>
            <a:xfrm>
              <a:off x="2630075" y="1418625"/>
              <a:ext cx="41100" cy="40925"/>
            </a:xfrm>
            <a:custGeom>
              <a:rect b="b" l="l" r="r" t="t"/>
              <a:pathLst>
                <a:path extrusionOk="0" h="1637" w="1644">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17"/>
            <p:cNvSpPr/>
            <p:nvPr/>
          </p:nvSpPr>
          <p:spPr>
            <a:xfrm>
              <a:off x="2338375" y="1395450"/>
              <a:ext cx="32475" cy="28775"/>
            </a:xfrm>
            <a:custGeom>
              <a:rect b="b" l="l" r="r" t="t"/>
              <a:pathLst>
                <a:path extrusionOk="0" h="1151" w="1299">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17"/>
            <p:cNvSpPr/>
            <p:nvPr/>
          </p:nvSpPr>
          <p:spPr>
            <a:xfrm>
              <a:off x="3084300" y="1355525"/>
              <a:ext cx="30375" cy="29150"/>
            </a:xfrm>
            <a:custGeom>
              <a:rect b="b" l="l" r="r" t="t"/>
              <a:pathLst>
                <a:path extrusionOk="0" h="1166" w="1215">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17"/>
            <p:cNvSpPr/>
            <p:nvPr/>
          </p:nvSpPr>
          <p:spPr>
            <a:xfrm>
              <a:off x="1937425" y="1579200"/>
              <a:ext cx="42300" cy="40575"/>
            </a:xfrm>
            <a:custGeom>
              <a:rect b="b" l="l" r="r" t="t"/>
              <a:pathLst>
                <a:path extrusionOk="0" h="1623" w="1692">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17"/>
            <p:cNvSpPr/>
            <p:nvPr/>
          </p:nvSpPr>
          <p:spPr>
            <a:xfrm>
              <a:off x="2435125" y="2175825"/>
              <a:ext cx="44075" cy="41075"/>
            </a:xfrm>
            <a:custGeom>
              <a:rect b="b" l="l" r="r" t="t"/>
              <a:pathLst>
                <a:path extrusionOk="0" h="1643" w="1763">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17"/>
            <p:cNvSpPr/>
            <p:nvPr/>
          </p:nvSpPr>
          <p:spPr>
            <a:xfrm>
              <a:off x="874500" y="1324400"/>
              <a:ext cx="61050" cy="39475"/>
            </a:xfrm>
            <a:custGeom>
              <a:rect b="b" l="l" r="r" t="t"/>
              <a:pathLst>
                <a:path extrusionOk="0" h="1579" w="2442">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17"/>
            <p:cNvSpPr/>
            <p:nvPr/>
          </p:nvSpPr>
          <p:spPr>
            <a:xfrm>
              <a:off x="1687100" y="1615750"/>
              <a:ext cx="48250" cy="45975"/>
            </a:xfrm>
            <a:custGeom>
              <a:rect b="b" l="l" r="r" t="t"/>
              <a:pathLst>
                <a:path extrusionOk="0" h="1839" w="193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17"/>
            <p:cNvSpPr/>
            <p:nvPr/>
          </p:nvSpPr>
          <p:spPr>
            <a:xfrm>
              <a:off x="2480650" y="1385525"/>
              <a:ext cx="17900" cy="16475"/>
            </a:xfrm>
            <a:custGeom>
              <a:rect b="b" l="l" r="r" t="t"/>
              <a:pathLst>
                <a:path extrusionOk="0" h="659" w="716">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17"/>
            <p:cNvSpPr/>
            <p:nvPr/>
          </p:nvSpPr>
          <p:spPr>
            <a:xfrm>
              <a:off x="1565650" y="1378450"/>
              <a:ext cx="45875" cy="41525"/>
            </a:xfrm>
            <a:custGeom>
              <a:rect b="b" l="l" r="r" t="t"/>
              <a:pathLst>
                <a:path extrusionOk="0" h="1661" w="1835">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3" name="Google Shape;2783;p17"/>
          <p:cNvGrpSpPr/>
          <p:nvPr/>
        </p:nvGrpSpPr>
        <p:grpSpPr>
          <a:xfrm flipH="1">
            <a:off x="70" y="2509549"/>
            <a:ext cx="3663378" cy="2633776"/>
            <a:chOff x="-66598" y="5832282"/>
            <a:chExt cx="2812790" cy="2022248"/>
          </a:xfrm>
        </p:grpSpPr>
        <p:sp>
          <p:nvSpPr>
            <p:cNvPr id="2784" name="Google Shape;2784;p17"/>
            <p:cNvSpPr/>
            <p:nvPr/>
          </p:nvSpPr>
          <p:spPr>
            <a:xfrm>
              <a:off x="328475" y="7378484"/>
              <a:ext cx="465911" cy="321630"/>
            </a:xfrm>
            <a:custGeom>
              <a:rect b="b" l="l" r="r" t="t"/>
              <a:pathLst>
                <a:path extrusionOk="0" h="5680" w="8228">
                  <a:moveTo>
                    <a:pt x="8109" y="1"/>
                  </a:moveTo>
                  <a:lnTo>
                    <a:pt x="1" y="5537"/>
                  </a:lnTo>
                  <a:lnTo>
                    <a:pt x="310" y="5680"/>
                  </a:lnTo>
                  <a:lnTo>
                    <a:pt x="8204" y="274"/>
                  </a:lnTo>
                  <a:lnTo>
                    <a:pt x="8228" y="215"/>
                  </a:lnTo>
                  <a:cubicBezTo>
                    <a:pt x="8168" y="155"/>
                    <a:pt x="8121" y="84"/>
                    <a:pt x="810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17"/>
            <p:cNvSpPr/>
            <p:nvPr/>
          </p:nvSpPr>
          <p:spPr>
            <a:xfrm>
              <a:off x="89800" y="7701417"/>
              <a:ext cx="239411" cy="152435"/>
            </a:xfrm>
            <a:custGeom>
              <a:rect b="b" l="l" r="r" t="t"/>
              <a:pathLst>
                <a:path extrusionOk="0" h="2692" w="4228">
                  <a:moveTo>
                    <a:pt x="3918" y="1"/>
                  </a:moveTo>
                  <a:lnTo>
                    <a:pt x="1" y="2691"/>
                  </a:lnTo>
                  <a:lnTo>
                    <a:pt x="525" y="2691"/>
                  </a:lnTo>
                  <a:lnTo>
                    <a:pt x="4227" y="155"/>
                  </a:lnTo>
                  <a:lnTo>
                    <a:pt x="39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17"/>
            <p:cNvSpPr/>
            <p:nvPr/>
          </p:nvSpPr>
          <p:spPr>
            <a:xfrm>
              <a:off x="-35568" y="7531542"/>
              <a:ext cx="118007" cy="322310"/>
            </a:xfrm>
            <a:custGeom>
              <a:rect b="b" l="l" r="r" t="t"/>
              <a:pathLst>
                <a:path extrusionOk="0" h="5692" w="2084">
                  <a:moveTo>
                    <a:pt x="0" y="0"/>
                  </a:moveTo>
                  <a:lnTo>
                    <a:pt x="0" y="0"/>
                  </a:lnTo>
                  <a:cubicBezTo>
                    <a:pt x="0" y="23"/>
                    <a:pt x="6" y="46"/>
                    <a:pt x="21" y="67"/>
                  </a:cubicBezTo>
                  <a:lnTo>
                    <a:pt x="21" y="67"/>
                  </a:lnTo>
                  <a:lnTo>
                    <a:pt x="0" y="0"/>
                  </a:lnTo>
                  <a:close/>
                  <a:moveTo>
                    <a:pt x="21" y="67"/>
                  </a:moveTo>
                  <a:lnTo>
                    <a:pt x="1774" y="5691"/>
                  </a:lnTo>
                  <a:lnTo>
                    <a:pt x="2084" y="5691"/>
                  </a:lnTo>
                  <a:lnTo>
                    <a:pt x="405" y="274"/>
                  </a:lnTo>
                  <a:lnTo>
                    <a:pt x="107" y="119"/>
                  </a:lnTo>
                  <a:cubicBezTo>
                    <a:pt x="64" y="107"/>
                    <a:pt x="37" y="88"/>
                    <a:pt x="21" y="67"/>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17"/>
            <p:cNvSpPr/>
            <p:nvPr/>
          </p:nvSpPr>
          <p:spPr>
            <a:xfrm>
              <a:off x="575246" y="7832220"/>
              <a:ext cx="24292" cy="21631"/>
            </a:xfrm>
            <a:custGeom>
              <a:rect b="b" l="l" r="r" t="t"/>
              <a:pathLst>
                <a:path extrusionOk="0" h="382" w="429">
                  <a:moveTo>
                    <a:pt x="167" y="0"/>
                  </a:moveTo>
                  <a:lnTo>
                    <a:pt x="0" y="381"/>
                  </a:lnTo>
                  <a:lnTo>
                    <a:pt x="334" y="381"/>
                  </a:lnTo>
                  <a:lnTo>
                    <a:pt x="429" y="143"/>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17"/>
            <p:cNvSpPr/>
            <p:nvPr/>
          </p:nvSpPr>
          <p:spPr>
            <a:xfrm>
              <a:off x="599482" y="7389923"/>
              <a:ext cx="210418" cy="434257"/>
            </a:xfrm>
            <a:custGeom>
              <a:rect b="b" l="l" r="r" t="t"/>
              <a:pathLst>
                <a:path extrusionOk="0" h="7669" w="3716">
                  <a:moveTo>
                    <a:pt x="3442" y="1"/>
                  </a:moveTo>
                  <a:lnTo>
                    <a:pt x="3418" y="72"/>
                  </a:lnTo>
                  <a:lnTo>
                    <a:pt x="84" y="7121"/>
                  </a:lnTo>
                  <a:cubicBezTo>
                    <a:pt x="144" y="7145"/>
                    <a:pt x="168" y="7204"/>
                    <a:pt x="179" y="7276"/>
                  </a:cubicBezTo>
                  <a:cubicBezTo>
                    <a:pt x="215" y="7430"/>
                    <a:pt x="144" y="7561"/>
                    <a:pt x="1" y="7609"/>
                  </a:cubicBezTo>
                  <a:lnTo>
                    <a:pt x="144" y="7669"/>
                  </a:lnTo>
                  <a:lnTo>
                    <a:pt x="3716" y="132"/>
                  </a:lnTo>
                  <a:cubicBezTo>
                    <a:pt x="3608" y="120"/>
                    <a:pt x="3513" y="72"/>
                    <a:pt x="344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17"/>
            <p:cNvSpPr/>
            <p:nvPr/>
          </p:nvSpPr>
          <p:spPr>
            <a:xfrm>
              <a:off x="1393704" y="7282052"/>
              <a:ext cx="232672" cy="310192"/>
            </a:xfrm>
            <a:custGeom>
              <a:rect b="b" l="l" r="r" t="t"/>
              <a:pathLst>
                <a:path extrusionOk="0" h="5478" w="4109">
                  <a:moveTo>
                    <a:pt x="3858" y="1"/>
                  </a:moveTo>
                  <a:lnTo>
                    <a:pt x="0" y="5371"/>
                  </a:lnTo>
                  <a:lnTo>
                    <a:pt x="131" y="5418"/>
                  </a:lnTo>
                  <a:cubicBezTo>
                    <a:pt x="179" y="5418"/>
                    <a:pt x="203" y="5430"/>
                    <a:pt x="239" y="5466"/>
                  </a:cubicBezTo>
                  <a:lnTo>
                    <a:pt x="298" y="5478"/>
                  </a:lnTo>
                  <a:lnTo>
                    <a:pt x="4108" y="168"/>
                  </a:lnTo>
                  <a:cubicBezTo>
                    <a:pt x="4013" y="132"/>
                    <a:pt x="3930" y="72"/>
                    <a:pt x="385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17"/>
            <p:cNvSpPr/>
            <p:nvPr/>
          </p:nvSpPr>
          <p:spPr>
            <a:xfrm>
              <a:off x="1235267" y="7601643"/>
              <a:ext cx="156455" cy="219818"/>
            </a:xfrm>
            <a:custGeom>
              <a:rect b="b" l="l" r="r" t="t"/>
              <a:pathLst>
                <a:path extrusionOk="0" h="3882" w="2763">
                  <a:moveTo>
                    <a:pt x="2620" y="1"/>
                  </a:moveTo>
                  <a:lnTo>
                    <a:pt x="0" y="3656"/>
                  </a:lnTo>
                  <a:lnTo>
                    <a:pt x="203" y="3882"/>
                  </a:lnTo>
                  <a:lnTo>
                    <a:pt x="2763" y="310"/>
                  </a:lnTo>
                  <a:cubicBezTo>
                    <a:pt x="2691" y="262"/>
                    <a:pt x="2644" y="191"/>
                    <a:pt x="2620" y="120"/>
                  </a:cubicBezTo>
                  <a:cubicBezTo>
                    <a:pt x="2608" y="72"/>
                    <a:pt x="2608" y="24"/>
                    <a:pt x="2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17"/>
            <p:cNvSpPr/>
            <p:nvPr/>
          </p:nvSpPr>
          <p:spPr>
            <a:xfrm>
              <a:off x="1202878" y="7822085"/>
              <a:ext cx="33805" cy="31767"/>
            </a:xfrm>
            <a:custGeom>
              <a:rect b="b" l="l" r="r" t="t"/>
              <a:pathLst>
                <a:path extrusionOk="0" h="561" w="597">
                  <a:moveTo>
                    <a:pt x="394" y="1"/>
                  </a:moveTo>
                  <a:lnTo>
                    <a:pt x="1" y="560"/>
                  </a:lnTo>
                  <a:lnTo>
                    <a:pt x="358" y="560"/>
                  </a:lnTo>
                  <a:lnTo>
                    <a:pt x="596" y="227"/>
                  </a:lnTo>
                  <a:lnTo>
                    <a:pt x="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17"/>
            <p:cNvSpPr/>
            <p:nvPr/>
          </p:nvSpPr>
          <p:spPr>
            <a:xfrm>
              <a:off x="-34888" y="7524803"/>
              <a:ext cx="703226" cy="329727"/>
            </a:xfrm>
            <a:custGeom>
              <a:rect b="b" l="l" r="r" t="t"/>
              <a:pathLst>
                <a:path extrusionOk="0" h="5823" w="12419">
                  <a:moveTo>
                    <a:pt x="286" y="0"/>
                  </a:moveTo>
                  <a:cubicBezTo>
                    <a:pt x="226" y="48"/>
                    <a:pt x="167" y="95"/>
                    <a:pt x="95" y="107"/>
                  </a:cubicBezTo>
                  <a:cubicBezTo>
                    <a:pt x="60" y="107"/>
                    <a:pt x="36" y="119"/>
                    <a:pt x="0" y="119"/>
                  </a:cubicBezTo>
                  <a:cubicBezTo>
                    <a:pt x="0" y="167"/>
                    <a:pt x="36" y="226"/>
                    <a:pt x="95" y="238"/>
                  </a:cubicBezTo>
                  <a:lnTo>
                    <a:pt x="393" y="393"/>
                  </a:lnTo>
                  <a:lnTo>
                    <a:pt x="6132" y="3143"/>
                  </a:lnTo>
                  <a:lnTo>
                    <a:pt x="6441" y="3286"/>
                  </a:lnTo>
                  <a:lnTo>
                    <a:pt x="10966" y="5453"/>
                  </a:lnTo>
                  <a:lnTo>
                    <a:pt x="11240" y="5584"/>
                  </a:lnTo>
                  <a:lnTo>
                    <a:pt x="11728" y="5822"/>
                  </a:lnTo>
                  <a:lnTo>
                    <a:pt x="12418" y="5822"/>
                  </a:lnTo>
                  <a:lnTo>
                    <a:pt x="11359" y="5310"/>
                  </a:lnTo>
                  <a:lnTo>
                    <a:pt x="11228" y="5251"/>
                  </a:lnTo>
                  <a:cubicBezTo>
                    <a:pt x="11192" y="5239"/>
                    <a:pt x="11192" y="5239"/>
                    <a:pt x="11180" y="5239"/>
                  </a:cubicBezTo>
                  <a:cubicBezTo>
                    <a:pt x="11150" y="5249"/>
                    <a:pt x="11121" y="5254"/>
                    <a:pt x="11093" y="5254"/>
                  </a:cubicBezTo>
                  <a:cubicBezTo>
                    <a:pt x="10987" y="5254"/>
                    <a:pt x="10899" y="5185"/>
                    <a:pt x="10871" y="5072"/>
                  </a:cubicBezTo>
                  <a:lnTo>
                    <a:pt x="7692" y="3560"/>
                  </a:lnTo>
                  <a:cubicBezTo>
                    <a:pt x="7668" y="3572"/>
                    <a:pt x="7656" y="3584"/>
                    <a:pt x="7620" y="3584"/>
                  </a:cubicBezTo>
                  <a:cubicBezTo>
                    <a:pt x="7593" y="3593"/>
                    <a:pt x="7566" y="3597"/>
                    <a:pt x="7539" y="3597"/>
                  </a:cubicBezTo>
                  <a:cubicBezTo>
                    <a:pt x="7424" y="3597"/>
                    <a:pt x="7318" y="3517"/>
                    <a:pt x="7299" y="3382"/>
                  </a:cubicBezTo>
                  <a:lnTo>
                    <a:pt x="7299" y="3346"/>
                  </a:lnTo>
                  <a:lnTo>
                    <a:pt x="6727" y="3084"/>
                  </a:lnTo>
                  <a:lnTo>
                    <a:pt x="6418" y="2929"/>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17"/>
            <p:cNvSpPr/>
            <p:nvPr/>
          </p:nvSpPr>
          <p:spPr>
            <a:xfrm>
              <a:off x="798405" y="7337431"/>
              <a:ext cx="20272" cy="11438"/>
            </a:xfrm>
            <a:custGeom>
              <a:rect b="b" l="l" r="r" t="t"/>
              <a:pathLst>
                <a:path extrusionOk="0" h="202" w="358">
                  <a:moveTo>
                    <a:pt x="160" y="1"/>
                  </a:moveTo>
                  <a:cubicBezTo>
                    <a:pt x="124" y="1"/>
                    <a:pt x="88" y="13"/>
                    <a:pt x="60" y="35"/>
                  </a:cubicBezTo>
                  <a:cubicBezTo>
                    <a:pt x="24" y="83"/>
                    <a:pt x="0" y="142"/>
                    <a:pt x="24" y="202"/>
                  </a:cubicBezTo>
                  <a:cubicBezTo>
                    <a:pt x="60" y="178"/>
                    <a:pt x="95" y="154"/>
                    <a:pt x="143" y="154"/>
                  </a:cubicBezTo>
                  <a:cubicBezTo>
                    <a:pt x="192" y="140"/>
                    <a:pt x="233" y="134"/>
                    <a:pt x="272" y="134"/>
                  </a:cubicBezTo>
                  <a:cubicBezTo>
                    <a:pt x="300" y="134"/>
                    <a:pt x="328" y="137"/>
                    <a:pt x="357" y="142"/>
                  </a:cubicBezTo>
                  <a:lnTo>
                    <a:pt x="274" y="47"/>
                  </a:lnTo>
                  <a:cubicBezTo>
                    <a:pt x="243" y="15"/>
                    <a:pt x="201" y="1"/>
                    <a:pt x="16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17"/>
            <p:cNvSpPr/>
            <p:nvPr/>
          </p:nvSpPr>
          <p:spPr>
            <a:xfrm>
              <a:off x="834815" y="7387261"/>
              <a:ext cx="442298" cy="466590"/>
            </a:xfrm>
            <a:custGeom>
              <a:rect b="b" l="l" r="r" t="t"/>
              <a:pathLst>
                <a:path extrusionOk="0" h="8240" w="7811">
                  <a:moveTo>
                    <a:pt x="0" y="0"/>
                  </a:moveTo>
                  <a:lnTo>
                    <a:pt x="0" y="24"/>
                  </a:lnTo>
                  <a:lnTo>
                    <a:pt x="6906" y="7680"/>
                  </a:lnTo>
                  <a:lnTo>
                    <a:pt x="7120" y="7906"/>
                  </a:lnTo>
                  <a:lnTo>
                    <a:pt x="7418" y="8239"/>
                  </a:lnTo>
                  <a:lnTo>
                    <a:pt x="7811" y="8239"/>
                  </a:lnTo>
                  <a:lnTo>
                    <a:pt x="7299" y="7668"/>
                  </a:lnTo>
                  <a:lnTo>
                    <a:pt x="7084" y="7442"/>
                  </a:lnTo>
                  <a:lnTo>
                    <a:pt x="595" y="227"/>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17"/>
            <p:cNvSpPr/>
            <p:nvPr/>
          </p:nvSpPr>
          <p:spPr>
            <a:xfrm>
              <a:off x="1934416" y="7528144"/>
              <a:ext cx="287938" cy="286579"/>
            </a:xfrm>
            <a:custGeom>
              <a:rect b="b" l="l" r="r" t="t"/>
              <a:pathLst>
                <a:path extrusionOk="0" h="5061" w="5085">
                  <a:moveTo>
                    <a:pt x="36" y="1"/>
                  </a:moveTo>
                  <a:lnTo>
                    <a:pt x="0" y="382"/>
                  </a:lnTo>
                  <a:lnTo>
                    <a:pt x="4870" y="5061"/>
                  </a:lnTo>
                  <a:cubicBezTo>
                    <a:pt x="4918" y="4989"/>
                    <a:pt x="4989" y="4918"/>
                    <a:pt x="5084" y="4858"/>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17"/>
            <p:cNvSpPr/>
            <p:nvPr/>
          </p:nvSpPr>
          <p:spPr>
            <a:xfrm>
              <a:off x="1662729" y="7275993"/>
              <a:ext cx="258267" cy="259626"/>
            </a:xfrm>
            <a:custGeom>
              <a:rect b="b" l="l" r="r" t="t"/>
              <a:pathLst>
                <a:path extrusionOk="0" h="4585" w="4561">
                  <a:moveTo>
                    <a:pt x="179" y="1"/>
                  </a:moveTo>
                  <a:cubicBezTo>
                    <a:pt x="131" y="72"/>
                    <a:pt x="71" y="156"/>
                    <a:pt x="0" y="215"/>
                  </a:cubicBezTo>
                  <a:lnTo>
                    <a:pt x="4536" y="4585"/>
                  </a:lnTo>
                  <a:lnTo>
                    <a:pt x="4560" y="4204"/>
                  </a:lnTo>
                  <a:lnTo>
                    <a:pt x="238" y="3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17"/>
            <p:cNvSpPr/>
            <p:nvPr/>
          </p:nvSpPr>
          <p:spPr>
            <a:xfrm>
              <a:off x="1407181" y="7591508"/>
              <a:ext cx="482105" cy="202321"/>
            </a:xfrm>
            <a:custGeom>
              <a:rect b="b" l="l" r="r" t="t"/>
              <a:pathLst>
                <a:path extrusionOk="0" h="3573" w="8514">
                  <a:moveTo>
                    <a:pt x="1" y="1"/>
                  </a:moveTo>
                  <a:lnTo>
                    <a:pt x="1" y="1"/>
                  </a:lnTo>
                  <a:cubicBezTo>
                    <a:pt x="60" y="25"/>
                    <a:pt x="108" y="84"/>
                    <a:pt x="120" y="156"/>
                  </a:cubicBezTo>
                  <a:cubicBezTo>
                    <a:pt x="132" y="215"/>
                    <a:pt x="120" y="299"/>
                    <a:pt x="108" y="358"/>
                  </a:cubicBezTo>
                  <a:lnTo>
                    <a:pt x="4549" y="2085"/>
                  </a:lnTo>
                  <a:cubicBezTo>
                    <a:pt x="4584" y="2025"/>
                    <a:pt x="4644" y="1965"/>
                    <a:pt x="4727" y="1954"/>
                  </a:cubicBezTo>
                  <a:cubicBezTo>
                    <a:pt x="4753" y="1948"/>
                    <a:pt x="4779" y="1945"/>
                    <a:pt x="4804" y="1945"/>
                  </a:cubicBezTo>
                  <a:cubicBezTo>
                    <a:pt x="4927" y="1945"/>
                    <a:pt x="5031" y="2017"/>
                    <a:pt x="5061" y="2156"/>
                  </a:cubicBezTo>
                  <a:cubicBezTo>
                    <a:pt x="5073" y="2204"/>
                    <a:pt x="5073" y="2251"/>
                    <a:pt x="5061" y="2275"/>
                  </a:cubicBezTo>
                  <a:lnTo>
                    <a:pt x="8418" y="3573"/>
                  </a:lnTo>
                  <a:cubicBezTo>
                    <a:pt x="8418" y="3466"/>
                    <a:pt x="8454" y="3382"/>
                    <a:pt x="8514" y="3287"/>
                  </a:cubicBezTo>
                  <a:lnTo>
                    <a:pt x="60" y="1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17"/>
            <p:cNvSpPr/>
            <p:nvPr/>
          </p:nvSpPr>
          <p:spPr>
            <a:xfrm>
              <a:off x="834815" y="7373784"/>
              <a:ext cx="567043" cy="225877"/>
            </a:xfrm>
            <a:custGeom>
              <a:rect b="b" l="l" r="r" t="t"/>
              <a:pathLst>
                <a:path extrusionOk="0" h="3989" w="10014">
                  <a:moveTo>
                    <a:pt x="214" y="0"/>
                  </a:moveTo>
                  <a:lnTo>
                    <a:pt x="95" y="24"/>
                  </a:lnTo>
                  <a:cubicBezTo>
                    <a:pt x="72" y="95"/>
                    <a:pt x="48" y="167"/>
                    <a:pt x="0" y="238"/>
                  </a:cubicBezTo>
                  <a:lnTo>
                    <a:pt x="595" y="465"/>
                  </a:lnTo>
                  <a:lnTo>
                    <a:pt x="9704" y="3989"/>
                  </a:lnTo>
                  <a:cubicBezTo>
                    <a:pt x="9739" y="3905"/>
                    <a:pt x="9799" y="3834"/>
                    <a:pt x="9894" y="3798"/>
                  </a:cubicBezTo>
                  <a:cubicBezTo>
                    <a:pt x="9918" y="3792"/>
                    <a:pt x="9939" y="3789"/>
                    <a:pt x="9958" y="3789"/>
                  </a:cubicBezTo>
                  <a:cubicBezTo>
                    <a:pt x="9978" y="3789"/>
                    <a:pt x="9995" y="3792"/>
                    <a:pt x="10013" y="3798"/>
                  </a:cubicBezTo>
                  <a:lnTo>
                    <a:pt x="9882" y="3751"/>
                  </a:ln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17"/>
            <p:cNvSpPr/>
            <p:nvPr/>
          </p:nvSpPr>
          <p:spPr>
            <a:xfrm>
              <a:off x="836797" y="7252437"/>
              <a:ext cx="767325" cy="121404"/>
            </a:xfrm>
            <a:custGeom>
              <a:rect b="b" l="l" r="r" t="t"/>
              <a:pathLst>
                <a:path extrusionOk="0" h="2144" w="13551">
                  <a:moveTo>
                    <a:pt x="13526" y="0"/>
                  </a:moveTo>
                  <a:lnTo>
                    <a:pt x="1" y="1869"/>
                  </a:lnTo>
                  <a:cubicBezTo>
                    <a:pt x="13" y="1905"/>
                    <a:pt x="37" y="1941"/>
                    <a:pt x="37" y="1988"/>
                  </a:cubicBezTo>
                  <a:cubicBezTo>
                    <a:pt x="60" y="2048"/>
                    <a:pt x="60" y="2084"/>
                    <a:pt x="60" y="2143"/>
                  </a:cubicBezTo>
                  <a:lnTo>
                    <a:pt x="179" y="2131"/>
                  </a:lnTo>
                  <a:lnTo>
                    <a:pt x="13550" y="298"/>
                  </a:lnTo>
                  <a:cubicBezTo>
                    <a:pt x="13538" y="274"/>
                    <a:pt x="13538" y="262"/>
                    <a:pt x="13538" y="226"/>
                  </a:cubicBezTo>
                  <a:cubicBezTo>
                    <a:pt x="13526" y="155"/>
                    <a:pt x="13514" y="83"/>
                    <a:pt x="135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17"/>
            <p:cNvSpPr/>
            <p:nvPr/>
          </p:nvSpPr>
          <p:spPr>
            <a:xfrm>
              <a:off x="821339" y="5892588"/>
              <a:ext cx="1182556" cy="1463700"/>
            </a:xfrm>
            <a:custGeom>
              <a:rect b="b" l="l" r="r" t="t"/>
              <a:pathLst>
                <a:path extrusionOk="0" h="25849" w="20884">
                  <a:moveTo>
                    <a:pt x="20645" y="0"/>
                  </a:moveTo>
                  <a:lnTo>
                    <a:pt x="0" y="25682"/>
                  </a:lnTo>
                  <a:cubicBezTo>
                    <a:pt x="107" y="25694"/>
                    <a:pt x="179" y="25777"/>
                    <a:pt x="238" y="25849"/>
                  </a:cubicBezTo>
                  <a:lnTo>
                    <a:pt x="20884" y="179"/>
                  </a:lnTo>
                  <a:cubicBezTo>
                    <a:pt x="20788" y="131"/>
                    <a:pt x="20717" y="72"/>
                    <a:pt x="2064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17"/>
            <p:cNvSpPr/>
            <p:nvPr/>
          </p:nvSpPr>
          <p:spPr>
            <a:xfrm>
              <a:off x="1651235" y="6707648"/>
              <a:ext cx="294676" cy="521913"/>
            </a:xfrm>
            <a:custGeom>
              <a:rect b="b" l="l" r="r" t="t"/>
              <a:pathLst>
                <a:path extrusionOk="0" h="9217" w="5204">
                  <a:moveTo>
                    <a:pt x="4942" y="1"/>
                  </a:moveTo>
                  <a:lnTo>
                    <a:pt x="1" y="9073"/>
                  </a:lnTo>
                  <a:cubicBezTo>
                    <a:pt x="96" y="9097"/>
                    <a:pt x="179" y="9145"/>
                    <a:pt x="263" y="9216"/>
                  </a:cubicBezTo>
                  <a:lnTo>
                    <a:pt x="5204" y="132"/>
                  </a:lnTo>
                  <a:cubicBezTo>
                    <a:pt x="5108" y="84"/>
                    <a:pt x="5025" y="37"/>
                    <a:pt x="494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17"/>
            <p:cNvSpPr/>
            <p:nvPr/>
          </p:nvSpPr>
          <p:spPr>
            <a:xfrm>
              <a:off x="1946534" y="7353569"/>
              <a:ext cx="2775" cy="4757"/>
            </a:xfrm>
            <a:custGeom>
              <a:rect b="b" l="l" r="r" t="t"/>
              <a:pathLst>
                <a:path extrusionOk="0" h="84" w="49">
                  <a:moveTo>
                    <a:pt x="48" y="0"/>
                  </a:moveTo>
                  <a:cubicBezTo>
                    <a:pt x="24" y="24"/>
                    <a:pt x="12" y="48"/>
                    <a:pt x="1" y="60"/>
                  </a:cubicBezTo>
                  <a:lnTo>
                    <a:pt x="48" y="83"/>
                  </a:ln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17"/>
            <p:cNvSpPr/>
            <p:nvPr/>
          </p:nvSpPr>
          <p:spPr>
            <a:xfrm>
              <a:off x="1900668" y="7369707"/>
              <a:ext cx="47282" cy="399886"/>
            </a:xfrm>
            <a:custGeom>
              <a:rect b="b" l="l" r="r" t="t"/>
              <a:pathLst>
                <a:path extrusionOk="0" h="7062" w="835">
                  <a:moveTo>
                    <a:pt x="561" y="1"/>
                  </a:moveTo>
                  <a:lnTo>
                    <a:pt x="346" y="2537"/>
                  </a:lnTo>
                  <a:lnTo>
                    <a:pt x="322" y="2918"/>
                  </a:lnTo>
                  <a:lnTo>
                    <a:pt x="1" y="7061"/>
                  </a:lnTo>
                  <a:cubicBezTo>
                    <a:pt x="25" y="7061"/>
                    <a:pt x="37" y="7037"/>
                    <a:pt x="49" y="7037"/>
                  </a:cubicBezTo>
                  <a:cubicBezTo>
                    <a:pt x="96" y="7031"/>
                    <a:pt x="138" y="7028"/>
                    <a:pt x="178" y="7028"/>
                  </a:cubicBezTo>
                  <a:cubicBezTo>
                    <a:pt x="218" y="7028"/>
                    <a:pt x="257" y="7031"/>
                    <a:pt x="299" y="7037"/>
                  </a:cubicBezTo>
                  <a:lnTo>
                    <a:pt x="596" y="3192"/>
                  </a:lnTo>
                  <a:lnTo>
                    <a:pt x="632" y="2799"/>
                  </a:lnTo>
                  <a:lnTo>
                    <a:pt x="834" y="108"/>
                  </a:lnTo>
                  <a:lnTo>
                    <a:pt x="5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17"/>
            <p:cNvSpPr/>
            <p:nvPr/>
          </p:nvSpPr>
          <p:spPr>
            <a:xfrm>
              <a:off x="1934416" y="6716425"/>
              <a:ext cx="62740" cy="623045"/>
            </a:xfrm>
            <a:custGeom>
              <a:rect b="b" l="l" r="r" t="t"/>
              <a:pathLst>
                <a:path extrusionOk="0" h="11003" w="1108">
                  <a:moveTo>
                    <a:pt x="1096" y="1"/>
                  </a:moveTo>
                  <a:cubicBezTo>
                    <a:pt x="1060" y="24"/>
                    <a:pt x="1036" y="24"/>
                    <a:pt x="1000" y="36"/>
                  </a:cubicBezTo>
                  <a:cubicBezTo>
                    <a:pt x="941" y="48"/>
                    <a:pt x="881" y="60"/>
                    <a:pt x="822" y="60"/>
                  </a:cubicBezTo>
                  <a:lnTo>
                    <a:pt x="0" y="10835"/>
                  </a:lnTo>
                  <a:cubicBezTo>
                    <a:pt x="10" y="10834"/>
                    <a:pt x="20" y="10834"/>
                    <a:pt x="30" y="10834"/>
                  </a:cubicBezTo>
                  <a:cubicBezTo>
                    <a:pt x="139" y="10834"/>
                    <a:pt x="242" y="10893"/>
                    <a:pt x="286" y="11002"/>
                  </a:cubicBezTo>
                  <a:lnTo>
                    <a:pt x="1108" y="84"/>
                  </a:lnTo>
                  <a:cubicBezTo>
                    <a:pt x="1108" y="48"/>
                    <a:pt x="1108" y="36"/>
                    <a:pt x="10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17"/>
            <p:cNvSpPr/>
            <p:nvPr/>
          </p:nvSpPr>
          <p:spPr>
            <a:xfrm>
              <a:off x="1672809" y="7259175"/>
              <a:ext cx="608209" cy="233974"/>
            </a:xfrm>
            <a:custGeom>
              <a:rect b="b" l="l" r="r" t="t"/>
              <a:pathLst>
                <a:path extrusionOk="0" h="4132" w="10741">
                  <a:moveTo>
                    <a:pt x="84" y="0"/>
                  </a:moveTo>
                  <a:cubicBezTo>
                    <a:pt x="84" y="107"/>
                    <a:pt x="36" y="203"/>
                    <a:pt x="1" y="286"/>
                  </a:cubicBezTo>
                  <a:lnTo>
                    <a:pt x="60" y="298"/>
                  </a:lnTo>
                  <a:lnTo>
                    <a:pt x="4585" y="1941"/>
                  </a:lnTo>
                  <a:lnTo>
                    <a:pt x="4858" y="2048"/>
                  </a:lnTo>
                  <a:lnTo>
                    <a:pt x="10633" y="4132"/>
                  </a:lnTo>
                  <a:lnTo>
                    <a:pt x="10657" y="4013"/>
                  </a:lnTo>
                  <a:lnTo>
                    <a:pt x="10657" y="3989"/>
                  </a:lnTo>
                  <a:lnTo>
                    <a:pt x="10657" y="3977"/>
                  </a:lnTo>
                  <a:lnTo>
                    <a:pt x="10657" y="3965"/>
                  </a:lnTo>
                  <a:lnTo>
                    <a:pt x="10657" y="3941"/>
                  </a:lnTo>
                  <a:cubicBezTo>
                    <a:pt x="10657" y="3941"/>
                    <a:pt x="10657" y="3929"/>
                    <a:pt x="10669" y="3929"/>
                  </a:cubicBezTo>
                  <a:lnTo>
                    <a:pt x="10681" y="3917"/>
                  </a:lnTo>
                  <a:lnTo>
                    <a:pt x="10740" y="3870"/>
                  </a:lnTo>
                  <a:lnTo>
                    <a:pt x="4858" y="1762"/>
                  </a:lnTo>
                  <a:lnTo>
                    <a:pt x="4835" y="1727"/>
                  </a:lnTo>
                  <a:cubicBezTo>
                    <a:pt x="4799" y="1762"/>
                    <a:pt x="4763" y="1786"/>
                    <a:pt x="4716" y="1786"/>
                  </a:cubicBezTo>
                  <a:cubicBezTo>
                    <a:pt x="4693" y="1791"/>
                    <a:pt x="4672" y="1794"/>
                    <a:pt x="4651" y="1794"/>
                  </a:cubicBezTo>
                  <a:cubicBezTo>
                    <a:pt x="4525" y="1794"/>
                    <a:pt x="4423" y="1706"/>
                    <a:pt x="4382" y="1584"/>
                  </a:cubicBezTo>
                  <a:lnTo>
                    <a:pt x="4382" y="1548"/>
                  </a:lnTo>
                  <a:lnTo>
                    <a:pt x="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17"/>
            <p:cNvSpPr/>
            <p:nvPr/>
          </p:nvSpPr>
          <p:spPr>
            <a:xfrm>
              <a:off x="2290361" y="7488393"/>
              <a:ext cx="302774" cy="365458"/>
            </a:xfrm>
            <a:custGeom>
              <a:rect b="b" l="l" r="r" t="t"/>
              <a:pathLst>
                <a:path extrusionOk="0" h="6454" w="5347">
                  <a:moveTo>
                    <a:pt x="84" y="0"/>
                  </a:moveTo>
                  <a:lnTo>
                    <a:pt x="25" y="60"/>
                  </a:lnTo>
                  <a:lnTo>
                    <a:pt x="1" y="346"/>
                  </a:lnTo>
                  <a:lnTo>
                    <a:pt x="4966" y="6453"/>
                  </a:lnTo>
                  <a:lnTo>
                    <a:pt x="5347" y="6453"/>
                  </a:lnTo>
                  <a:lnTo>
                    <a:pt x="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17"/>
            <p:cNvSpPr/>
            <p:nvPr/>
          </p:nvSpPr>
          <p:spPr>
            <a:xfrm>
              <a:off x="2240474" y="7486355"/>
              <a:ext cx="51302" cy="314892"/>
            </a:xfrm>
            <a:custGeom>
              <a:rect b="b" l="l" r="r" t="t"/>
              <a:pathLst>
                <a:path extrusionOk="0" h="5561" w="906">
                  <a:moveTo>
                    <a:pt x="620" y="1"/>
                  </a:moveTo>
                  <a:lnTo>
                    <a:pt x="620" y="12"/>
                  </a:lnTo>
                  <a:lnTo>
                    <a:pt x="608" y="132"/>
                  </a:lnTo>
                  <a:lnTo>
                    <a:pt x="1" y="5501"/>
                  </a:lnTo>
                  <a:cubicBezTo>
                    <a:pt x="108" y="5501"/>
                    <a:pt x="215" y="5513"/>
                    <a:pt x="298" y="5561"/>
                  </a:cubicBezTo>
                  <a:lnTo>
                    <a:pt x="882" y="393"/>
                  </a:lnTo>
                  <a:lnTo>
                    <a:pt x="906" y="120"/>
                  </a:lnTo>
                  <a:lnTo>
                    <a:pt x="870" y="143"/>
                  </a:lnTo>
                  <a:cubicBezTo>
                    <a:pt x="843" y="165"/>
                    <a:pt x="807" y="177"/>
                    <a:pt x="770" y="177"/>
                  </a:cubicBezTo>
                  <a:cubicBezTo>
                    <a:pt x="726" y="177"/>
                    <a:pt x="682" y="159"/>
                    <a:pt x="656" y="120"/>
                  </a:cubicBezTo>
                  <a:cubicBezTo>
                    <a:pt x="620" y="84"/>
                    <a:pt x="620" y="36"/>
                    <a:pt x="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17"/>
            <p:cNvSpPr/>
            <p:nvPr/>
          </p:nvSpPr>
          <p:spPr>
            <a:xfrm>
              <a:off x="2543871" y="7110138"/>
              <a:ext cx="202321" cy="177406"/>
            </a:xfrm>
            <a:custGeom>
              <a:rect b="b" l="l" r="r" t="t"/>
              <a:pathLst>
                <a:path extrusionOk="0" h="3133" w="3573">
                  <a:moveTo>
                    <a:pt x="3572" y="1"/>
                  </a:moveTo>
                  <a:lnTo>
                    <a:pt x="1" y="2835"/>
                  </a:lnTo>
                  <a:lnTo>
                    <a:pt x="108" y="3132"/>
                  </a:lnTo>
                  <a:lnTo>
                    <a:pt x="3572" y="370"/>
                  </a:lnTo>
                  <a:lnTo>
                    <a:pt x="35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17"/>
            <p:cNvSpPr/>
            <p:nvPr/>
          </p:nvSpPr>
          <p:spPr>
            <a:xfrm>
              <a:off x="2277564" y="7280750"/>
              <a:ext cx="260305" cy="214496"/>
            </a:xfrm>
            <a:custGeom>
              <a:rect b="b" l="l" r="r" t="t"/>
              <a:pathLst>
                <a:path extrusionOk="0" h="3788" w="4597">
                  <a:moveTo>
                    <a:pt x="4501" y="0"/>
                  </a:moveTo>
                  <a:lnTo>
                    <a:pt x="96" y="3489"/>
                  </a:lnTo>
                  <a:lnTo>
                    <a:pt x="36" y="3536"/>
                  </a:lnTo>
                  <a:lnTo>
                    <a:pt x="12" y="3548"/>
                  </a:lnTo>
                  <a:cubicBezTo>
                    <a:pt x="12" y="3548"/>
                    <a:pt x="12" y="3572"/>
                    <a:pt x="1" y="3572"/>
                  </a:cubicBezTo>
                  <a:lnTo>
                    <a:pt x="1" y="3584"/>
                  </a:lnTo>
                  <a:lnTo>
                    <a:pt x="1" y="3596"/>
                  </a:lnTo>
                  <a:lnTo>
                    <a:pt x="1" y="3608"/>
                  </a:lnTo>
                  <a:cubicBezTo>
                    <a:pt x="1" y="3655"/>
                    <a:pt x="1" y="3703"/>
                    <a:pt x="36" y="3727"/>
                  </a:cubicBezTo>
                  <a:cubicBezTo>
                    <a:pt x="59" y="3764"/>
                    <a:pt x="110" y="3788"/>
                    <a:pt x="160" y="3788"/>
                  </a:cubicBezTo>
                  <a:cubicBezTo>
                    <a:pt x="189" y="3788"/>
                    <a:pt x="217" y="3780"/>
                    <a:pt x="239" y="3763"/>
                  </a:cubicBezTo>
                  <a:lnTo>
                    <a:pt x="286" y="3715"/>
                  </a:lnTo>
                  <a:lnTo>
                    <a:pt x="358" y="3655"/>
                  </a:lnTo>
                  <a:lnTo>
                    <a:pt x="4596" y="298"/>
                  </a:lnTo>
                  <a:lnTo>
                    <a:pt x="450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17"/>
            <p:cNvSpPr/>
            <p:nvPr/>
          </p:nvSpPr>
          <p:spPr>
            <a:xfrm>
              <a:off x="2341607" y="6704307"/>
              <a:ext cx="8833" cy="5436"/>
            </a:xfrm>
            <a:custGeom>
              <a:rect b="b" l="l" r="r" t="t"/>
              <a:pathLst>
                <a:path extrusionOk="0" h="96" w="156">
                  <a:moveTo>
                    <a:pt x="1" y="0"/>
                  </a:moveTo>
                  <a:lnTo>
                    <a:pt x="48" y="96"/>
                  </a:lnTo>
                  <a:cubicBezTo>
                    <a:pt x="72" y="84"/>
                    <a:pt x="120" y="84"/>
                    <a:pt x="155" y="84"/>
                  </a:cubicBezTo>
                  <a:cubicBezTo>
                    <a:pt x="120" y="24"/>
                    <a:pt x="60"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17"/>
            <p:cNvSpPr/>
            <p:nvPr/>
          </p:nvSpPr>
          <p:spPr>
            <a:xfrm>
              <a:off x="2368560" y="6806798"/>
              <a:ext cx="377632" cy="1047053"/>
            </a:xfrm>
            <a:custGeom>
              <a:rect b="b" l="l" r="r" t="t"/>
              <a:pathLst>
                <a:path extrusionOk="0" h="18491" w="6669">
                  <a:moveTo>
                    <a:pt x="275" y="0"/>
                  </a:moveTo>
                  <a:cubicBezTo>
                    <a:pt x="179" y="48"/>
                    <a:pt x="96" y="95"/>
                    <a:pt x="1" y="119"/>
                  </a:cubicBezTo>
                  <a:lnTo>
                    <a:pt x="2858" y="8382"/>
                  </a:lnTo>
                  <a:lnTo>
                    <a:pt x="2966" y="8680"/>
                  </a:lnTo>
                  <a:lnTo>
                    <a:pt x="6359" y="18490"/>
                  </a:lnTo>
                  <a:lnTo>
                    <a:pt x="6668" y="18490"/>
                  </a:lnTo>
                  <a:lnTo>
                    <a:pt x="3204" y="8489"/>
                  </a:lnTo>
                  <a:lnTo>
                    <a:pt x="3097" y="819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17"/>
            <p:cNvSpPr/>
            <p:nvPr/>
          </p:nvSpPr>
          <p:spPr>
            <a:xfrm>
              <a:off x="1969467" y="5905385"/>
              <a:ext cx="60702" cy="666136"/>
            </a:xfrm>
            <a:custGeom>
              <a:rect b="b" l="l" r="r" t="t"/>
              <a:pathLst>
                <a:path extrusionOk="0" h="11764" w="1072">
                  <a:moveTo>
                    <a:pt x="774" y="0"/>
                  </a:moveTo>
                  <a:lnTo>
                    <a:pt x="0" y="11740"/>
                  </a:lnTo>
                  <a:cubicBezTo>
                    <a:pt x="96" y="11740"/>
                    <a:pt x="191" y="11740"/>
                    <a:pt x="298" y="11764"/>
                  </a:cubicBezTo>
                  <a:lnTo>
                    <a:pt x="1072" y="0"/>
                  </a:lnTo>
                  <a:lnTo>
                    <a:pt x="1036" y="0"/>
                  </a:lnTo>
                  <a:cubicBezTo>
                    <a:pt x="995" y="6"/>
                    <a:pt x="950" y="9"/>
                    <a:pt x="905" y="9"/>
                  </a:cubicBezTo>
                  <a:cubicBezTo>
                    <a:pt x="861" y="9"/>
                    <a:pt x="816" y="6"/>
                    <a:pt x="77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17"/>
            <p:cNvSpPr/>
            <p:nvPr/>
          </p:nvSpPr>
          <p:spPr>
            <a:xfrm>
              <a:off x="2030112" y="5901987"/>
              <a:ext cx="313589" cy="814494"/>
            </a:xfrm>
            <a:custGeom>
              <a:rect b="b" l="l" r="r" t="t"/>
              <a:pathLst>
                <a:path extrusionOk="0" h="14384" w="5538">
                  <a:moveTo>
                    <a:pt x="120" y="1"/>
                  </a:moveTo>
                  <a:cubicBezTo>
                    <a:pt x="72" y="13"/>
                    <a:pt x="37" y="25"/>
                    <a:pt x="1" y="37"/>
                  </a:cubicBezTo>
                  <a:lnTo>
                    <a:pt x="5252" y="14384"/>
                  </a:lnTo>
                  <a:cubicBezTo>
                    <a:pt x="5335" y="14348"/>
                    <a:pt x="5442" y="14300"/>
                    <a:pt x="5537" y="14265"/>
                  </a:cubicBezTo>
                  <a:lnTo>
                    <a:pt x="5490" y="14169"/>
                  </a:lnTo>
                  <a:lnTo>
                    <a:pt x="441" y="418"/>
                  </a:lnTo>
                  <a:lnTo>
                    <a:pt x="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17"/>
            <p:cNvSpPr/>
            <p:nvPr/>
          </p:nvSpPr>
          <p:spPr>
            <a:xfrm>
              <a:off x="2396250" y="6781827"/>
              <a:ext cx="349942" cy="147055"/>
            </a:xfrm>
            <a:custGeom>
              <a:rect b="b" l="l" r="r" t="t"/>
              <a:pathLst>
                <a:path extrusionOk="0" h="2597" w="6180">
                  <a:moveTo>
                    <a:pt x="155" y="1"/>
                  </a:moveTo>
                  <a:cubicBezTo>
                    <a:pt x="119" y="84"/>
                    <a:pt x="60" y="179"/>
                    <a:pt x="0" y="251"/>
                  </a:cubicBezTo>
                  <a:lnTo>
                    <a:pt x="6179" y="2596"/>
                  </a:lnTo>
                  <a:lnTo>
                    <a:pt x="6179" y="2287"/>
                  </a:lnTo>
                  <a:lnTo>
                    <a:pt x="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17"/>
            <p:cNvSpPr/>
            <p:nvPr/>
          </p:nvSpPr>
          <p:spPr>
            <a:xfrm>
              <a:off x="2046987" y="6647003"/>
              <a:ext cx="260305" cy="114666"/>
            </a:xfrm>
            <a:custGeom>
              <a:rect b="b" l="l" r="r" t="t"/>
              <a:pathLst>
                <a:path extrusionOk="0" h="2025" w="4597">
                  <a:moveTo>
                    <a:pt x="36" y="0"/>
                  </a:moveTo>
                  <a:cubicBezTo>
                    <a:pt x="24" y="96"/>
                    <a:pt x="13" y="191"/>
                    <a:pt x="1" y="298"/>
                  </a:cubicBezTo>
                  <a:lnTo>
                    <a:pt x="4537" y="2024"/>
                  </a:lnTo>
                  <a:cubicBezTo>
                    <a:pt x="4537" y="1917"/>
                    <a:pt x="4549" y="1810"/>
                    <a:pt x="4596" y="1727"/>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17"/>
            <p:cNvSpPr/>
            <p:nvPr/>
          </p:nvSpPr>
          <p:spPr>
            <a:xfrm>
              <a:off x="2036907" y="5890549"/>
              <a:ext cx="708605" cy="894732"/>
            </a:xfrm>
            <a:custGeom>
              <a:rect b="b" l="l" r="r" t="t"/>
              <a:pathLst>
                <a:path extrusionOk="0" h="15801" w="12514">
                  <a:moveTo>
                    <a:pt x="214" y="1"/>
                  </a:moveTo>
                  <a:cubicBezTo>
                    <a:pt x="179" y="96"/>
                    <a:pt x="95" y="155"/>
                    <a:pt x="0" y="203"/>
                  </a:cubicBezTo>
                  <a:lnTo>
                    <a:pt x="321" y="620"/>
                  </a:lnTo>
                  <a:lnTo>
                    <a:pt x="12513" y="15800"/>
                  </a:lnTo>
                  <a:lnTo>
                    <a:pt x="12513" y="15324"/>
                  </a:lnTo>
                  <a:lnTo>
                    <a:pt x="21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17"/>
            <p:cNvSpPr/>
            <p:nvPr/>
          </p:nvSpPr>
          <p:spPr>
            <a:xfrm>
              <a:off x="2303838" y="6708611"/>
              <a:ext cx="106625" cy="106398"/>
            </a:xfrm>
            <a:custGeom>
              <a:rect b="b" l="l" r="r" t="t"/>
              <a:pathLst>
                <a:path extrusionOk="0" h="1879" w="1883">
                  <a:moveTo>
                    <a:pt x="928" y="0"/>
                  </a:moveTo>
                  <a:cubicBezTo>
                    <a:pt x="889" y="0"/>
                    <a:pt x="850" y="3"/>
                    <a:pt x="811" y="8"/>
                  </a:cubicBezTo>
                  <a:cubicBezTo>
                    <a:pt x="787" y="8"/>
                    <a:pt x="739" y="20"/>
                    <a:pt x="715" y="20"/>
                  </a:cubicBezTo>
                  <a:cubicBezTo>
                    <a:pt x="608" y="55"/>
                    <a:pt x="513" y="79"/>
                    <a:pt x="441" y="139"/>
                  </a:cubicBezTo>
                  <a:cubicBezTo>
                    <a:pt x="263" y="258"/>
                    <a:pt x="132" y="424"/>
                    <a:pt x="60" y="639"/>
                  </a:cubicBezTo>
                  <a:cubicBezTo>
                    <a:pt x="25" y="722"/>
                    <a:pt x="13" y="829"/>
                    <a:pt x="1" y="936"/>
                  </a:cubicBezTo>
                  <a:cubicBezTo>
                    <a:pt x="1" y="1008"/>
                    <a:pt x="1" y="1079"/>
                    <a:pt x="25" y="1151"/>
                  </a:cubicBezTo>
                  <a:cubicBezTo>
                    <a:pt x="127" y="1589"/>
                    <a:pt x="516" y="1879"/>
                    <a:pt x="940" y="1879"/>
                  </a:cubicBezTo>
                  <a:cubicBezTo>
                    <a:pt x="1011" y="1879"/>
                    <a:pt x="1084" y="1870"/>
                    <a:pt x="1156" y="1853"/>
                  </a:cubicBezTo>
                  <a:cubicBezTo>
                    <a:pt x="1263" y="1829"/>
                    <a:pt x="1346" y="1794"/>
                    <a:pt x="1430" y="1734"/>
                  </a:cubicBezTo>
                  <a:cubicBezTo>
                    <a:pt x="1501" y="1675"/>
                    <a:pt x="1573" y="1615"/>
                    <a:pt x="1632" y="1544"/>
                  </a:cubicBezTo>
                  <a:cubicBezTo>
                    <a:pt x="1692" y="1472"/>
                    <a:pt x="1751" y="1377"/>
                    <a:pt x="1799" y="1294"/>
                  </a:cubicBezTo>
                  <a:cubicBezTo>
                    <a:pt x="1870" y="1115"/>
                    <a:pt x="1882" y="913"/>
                    <a:pt x="1846" y="722"/>
                  </a:cubicBezTo>
                  <a:cubicBezTo>
                    <a:pt x="1748" y="296"/>
                    <a:pt x="1359" y="0"/>
                    <a:pt x="9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17"/>
            <p:cNvSpPr/>
            <p:nvPr/>
          </p:nvSpPr>
          <p:spPr>
            <a:xfrm>
              <a:off x="1889909" y="6570785"/>
              <a:ext cx="158493" cy="149773"/>
            </a:xfrm>
            <a:custGeom>
              <a:rect b="b" l="l" r="r" t="t"/>
              <a:pathLst>
                <a:path extrusionOk="0" h="2645" w="2799">
                  <a:moveTo>
                    <a:pt x="1405" y="1"/>
                  </a:moveTo>
                  <a:cubicBezTo>
                    <a:pt x="1322" y="1"/>
                    <a:pt x="1251" y="13"/>
                    <a:pt x="1167" y="37"/>
                  </a:cubicBezTo>
                  <a:cubicBezTo>
                    <a:pt x="453" y="215"/>
                    <a:pt x="0" y="930"/>
                    <a:pt x="179" y="1644"/>
                  </a:cubicBezTo>
                  <a:cubicBezTo>
                    <a:pt x="250" y="1965"/>
                    <a:pt x="465" y="2239"/>
                    <a:pt x="715" y="2418"/>
                  </a:cubicBezTo>
                  <a:cubicBezTo>
                    <a:pt x="786" y="2477"/>
                    <a:pt x="882" y="2513"/>
                    <a:pt x="965" y="2549"/>
                  </a:cubicBezTo>
                  <a:cubicBezTo>
                    <a:pt x="1120" y="2604"/>
                    <a:pt x="1275" y="2644"/>
                    <a:pt x="1441" y="2644"/>
                  </a:cubicBezTo>
                  <a:cubicBezTo>
                    <a:pt x="1491" y="2644"/>
                    <a:pt x="1543" y="2641"/>
                    <a:pt x="1596" y="2632"/>
                  </a:cubicBezTo>
                  <a:cubicBezTo>
                    <a:pt x="1655" y="2632"/>
                    <a:pt x="1715" y="2620"/>
                    <a:pt x="1786" y="2608"/>
                  </a:cubicBezTo>
                  <a:cubicBezTo>
                    <a:pt x="1822" y="2596"/>
                    <a:pt x="1846" y="2596"/>
                    <a:pt x="1882" y="2573"/>
                  </a:cubicBezTo>
                  <a:cubicBezTo>
                    <a:pt x="2322" y="2430"/>
                    <a:pt x="2656" y="2073"/>
                    <a:pt x="2751" y="1644"/>
                  </a:cubicBezTo>
                  <a:cubicBezTo>
                    <a:pt x="2787" y="1537"/>
                    <a:pt x="2787" y="1442"/>
                    <a:pt x="2798" y="1346"/>
                  </a:cubicBezTo>
                  <a:cubicBezTo>
                    <a:pt x="2798" y="1227"/>
                    <a:pt x="2798" y="1120"/>
                    <a:pt x="2775" y="1013"/>
                  </a:cubicBezTo>
                  <a:cubicBezTo>
                    <a:pt x="2632" y="477"/>
                    <a:pt x="2203" y="108"/>
                    <a:pt x="1703" y="13"/>
                  </a:cubicBezTo>
                  <a:cubicBezTo>
                    <a:pt x="1608" y="1"/>
                    <a:pt x="1501" y="1"/>
                    <a:pt x="140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17"/>
            <p:cNvSpPr/>
            <p:nvPr/>
          </p:nvSpPr>
          <p:spPr>
            <a:xfrm>
              <a:off x="-66598" y="7476899"/>
              <a:ext cx="58041" cy="54530"/>
            </a:xfrm>
            <a:custGeom>
              <a:rect b="b" l="l" r="r" t="t"/>
              <a:pathLst>
                <a:path extrusionOk="0" h="963" w="1025">
                  <a:moveTo>
                    <a:pt x="520" y="1"/>
                  </a:moveTo>
                  <a:cubicBezTo>
                    <a:pt x="486" y="1"/>
                    <a:pt x="452" y="5"/>
                    <a:pt x="417" y="13"/>
                  </a:cubicBezTo>
                  <a:cubicBezTo>
                    <a:pt x="155" y="72"/>
                    <a:pt x="1" y="322"/>
                    <a:pt x="60" y="584"/>
                  </a:cubicBezTo>
                  <a:cubicBezTo>
                    <a:pt x="96" y="799"/>
                    <a:pt x="322" y="953"/>
                    <a:pt x="536" y="953"/>
                  </a:cubicBezTo>
                  <a:cubicBezTo>
                    <a:pt x="554" y="959"/>
                    <a:pt x="572" y="962"/>
                    <a:pt x="587" y="962"/>
                  </a:cubicBezTo>
                  <a:cubicBezTo>
                    <a:pt x="602" y="962"/>
                    <a:pt x="614" y="959"/>
                    <a:pt x="620" y="953"/>
                  </a:cubicBezTo>
                  <a:cubicBezTo>
                    <a:pt x="691" y="941"/>
                    <a:pt x="774" y="894"/>
                    <a:pt x="810" y="846"/>
                  </a:cubicBezTo>
                  <a:cubicBezTo>
                    <a:pt x="953" y="739"/>
                    <a:pt x="1024" y="549"/>
                    <a:pt x="977" y="370"/>
                  </a:cubicBezTo>
                  <a:cubicBezTo>
                    <a:pt x="925" y="154"/>
                    <a:pt x="732" y="1"/>
                    <a:pt x="5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17"/>
            <p:cNvSpPr/>
            <p:nvPr/>
          </p:nvSpPr>
          <p:spPr>
            <a:xfrm>
              <a:off x="2202705" y="7797170"/>
              <a:ext cx="77633" cy="55323"/>
            </a:xfrm>
            <a:custGeom>
              <a:rect b="b" l="l" r="r" t="t"/>
              <a:pathLst>
                <a:path extrusionOk="0" h="977" w="1371">
                  <a:moveTo>
                    <a:pt x="656" y="0"/>
                  </a:moveTo>
                  <a:cubicBezTo>
                    <a:pt x="620" y="12"/>
                    <a:pt x="584" y="12"/>
                    <a:pt x="537" y="24"/>
                  </a:cubicBezTo>
                  <a:cubicBezTo>
                    <a:pt x="465" y="48"/>
                    <a:pt x="394" y="72"/>
                    <a:pt x="346" y="107"/>
                  </a:cubicBezTo>
                  <a:cubicBezTo>
                    <a:pt x="251" y="143"/>
                    <a:pt x="180" y="227"/>
                    <a:pt x="132" y="310"/>
                  </a:cubicBezTo>
                  <a:cubicBezTo>
                    <a:pt x="49" y="453"/>
                    <a:pt x="1" y="631"/>
                    <a:pt x="49" y="810"/>
                  </a:cubicBezTo>
                  <a:cubicBezTo>
                    <a:pt x="60" y="869"/>
                    <a:pt x="72" y="929"/>
                    <a:pt x="108" y="977"/>
                  </a:cubicBezTo>
                  <a:lnTo>
                    <a:pt x="1263" y="977"/>
                  </a:lnTo>
                  <a:cubicBezTo>
                    <a:pt x="1334" y="846"/>
                    <a:pt x="1370" y="679"/>
                    <a:pt x="1323" y="512"/>
                  </a:cubicBezTo>
                  <a:cubicBezTo>
                    <a:pt x="1275" y="310"/>
                    <a:pt x="1132" y="143"/>
                    <a:pt x="953" y="60"/>
                  </a:cubicBezTo>
                  <a:cubicBezTo>
                    <a:pt x="858" y="12"/>
                    <a:pt x="763" y="0"/>
                    <a:pt x="65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17"/>
            <p:cNvSpPr/>
            <p:nvPr/>
          </p:nvSpPr>
          <p:spPr>
            <a:xfrm>
              <a:off x="1603386" y="7218858"/>
              <a:ext cx="73556" cy="75255"/>
            </a:xfrm>
            <a:custGeom>
              <a:rect b="b" l="l" r="r" t="t"/>
              <a:pathLst>
                <a:path extrusionOk="0" h="1329" w="1299">
                  <a:moveTo>
                    <a:pt x="660" y="0"/>
                  </a:moveTo>
                  <a:cubicBezTo>
                    <a:pt x="612" y="0"/>
                    <a:pt x="562" y="7"/>
                    <a:pt x="512" y="22"/>
                  </a:cubicBezTo>
                  <a:cubicBezTo>
                    <a:pt x="227" y="69"/>
                    <a:pt x="36" y="319"/>
                    <a:pt x="0" y="593"/>
                  </a:cubicBezTo>
                  <a:cubicBezTo>
                    <a:pt x="0" y="665"/>
                    <a:pt x="0" y="748"/>
                    <a:pt x="12" y="819"/>
                  </a:cubicBezTo>
                  <a:cubicBezTo>
                    <a:pt x="12" y="843"/>
                    <a:pt x="24" y="867"/>
                    <a:pt x="24" y="891"/>
                  </a:cubicBezTo>
                  <a:cubicBezTo>
                    <a:pt x="60" y="986"/>
                    <a:pt x="107" y="1057"/>
                    <a:pt x="167" y="1117"/>
                  </a:cubicBezTo>
                  <a:cubicBezTo>
                    <a:pt x="238" y="1188"/>
                    <a:pt x="310" y="1248"/>
                    <a:pt x="405" y="1284"/>
                  </a:cubicBezTo>
                  <a:cubicBezTo>
                    <a:pt x="477" y="1313"/>
                    <a:pt x="554" y="1328"/>
                    <a:pt x="632" y="1328"/>
                  </a:cubicBezTo>
                  <a:cubicBezTo>
                    <a:pt x="683" y="1328"/>
                    <a:pt x="734" y="1322"/>
                    <a:pt x="786" y="1307"/>
                  </a:cubicBezTo>
                  <a:cubicBezTo>
                    <a:pt x="881" y="1296"/>
                    <a:pt x="965" y="1248"/>
                    <a:pt x="1024" y="1212"/>
                  </a:cubicBezTo>
                  <a:cubicBezTo>
                    <a:pt x="1096" y="1153"/>
                    <a:pt x="1155" y="1081"/>
                    <a:pt x="1203" y="998"/>
                  </a:cubicBezTo>
                  <a:cubicBezTo>
                    <a:pt x="1250" y="915"/>
                    <a:pt x="1274" y="819"/>
                    <a:pt x="1298" y="712"/>
                  </a:cubicBezTo>
                  <a:cubicBezTo>
                    <a:pt x="1298" y="641"/>
                    <a:pt x="1298" y="581"/>
                    <a:pt x="1274" y="510"/>
                  </a:cubicBezTo>
                  <a:cubicBezTo>
                    <a:pt x="1250" y="391"/>
                    <a:pt x="1191" y="272"/>
                    <a:pt x="1108" y="176"/>
                  </a:cubicBezTo>
                  <a:cubicBezTo>
                    <a:pt x="1024" y="105"/>
                    <a:pt x="941" y="57"/>
                    <a:pt x="846" y="34"/>
                  </a:cubicBezTo>
                  <a:cubicBezTo>
                    <a:pt x="790" y="13"/>
                    <a:pt x="727" y="0"/>
                    <a:pt x="6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17"/>
            <p:cNvSpPr/>
            <p:nvPr/>
          </p:nvSpPr>
          <p:spPr>
            <a:xfrm>
              <a:off x="1883850" y="7767045"/>
              <a:ext cx="56682" cy="53397"/>
            </a:xfrm>
            <a:custGeom>
              <a:rect b="b" l="l" r="r" t="t"/>
              <a:pathLst>
                <a:path extrusionOk="0" h="943" w="1001">
                  <a:moveTo>
                    <a:pt x="468" y="1"/>
                  </a:moveTo>
                  <a:cubicBezTo>
                    <a:pt x="432" y="1"/>
                    <a:pt x="397" y="4"/>
                    <a:pt x="357" y="8"/>
                  </a:cubicBezTo>
                  <a:cubicBezTo>
                    <a:pt x="346" y="8"/>
                    <a:pt x="334" y="20"/>
                    <a:pt x="322" y="20"/>
                  </a:cubicBezTo>
                  <a:cubicBezTo>
                    <a:pt x="227" y="56"/>
                    <a:pt x="155" y="116"/>
                    <a:pt x="96" y="187"/>
                  </a:cubicBezTo>
                  <a:cubicBezTo>
                    <a:pt x="36" y="258"/>
                    <a:pt x="0" y="366"/>
                    <a:pt x="0" y="473"/>
                  </a:cubicBezTo>
                  <a:cubicBezTo>
                    <a:pt x="0" y="497"/>
                    <a:pt x="0" y="544"/>
                    <a:pt x="24" y="580"/>
                  </a:cubicBezTo>
                  <a:cubicBezTo>
                    <a:pt x="78" y="795"/>
                    <a:pt x="287" y="942"/>
                    <a:pt x="512" y="942"/>
                  </a:cubicBezTo>
                  <a:cubicBezTo>
                    <a:pt x="536" y="942"/>
                    <a:pt x="560" y="941"/>
                    <a:pt x="584" y="937"/>
                  </a:cubicBezTo>
                  <a:cubicBezTo>
                    <a:pt x="834" y="878"/>
                    <a:pt x="1000" y="616"/>
                    <a:pt x="941" y="366"/>
                  </a:cubicBezTo>
                  <a:cubicBezTo>
                    <a:pt x="893" y="199"/>
                    <a:pt x="774" y="68"/>
                    <a:pt x="631" y="20"/>
                  </a:cubicBezTo>
                  <a:cubicBezTo>
                    <a:pt x="569" y="6"/>
                    <a:pt x="518" y="1"/>
                    <a:pt x="4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17"/>
            <p:cNvSpPr/>
            <p:nvPr/>
          </p:nvSpPr>
          <p:spPr>
            <a:xfrm>
              <a:off x="2154857" y="7293887"/>
              <a:ext cx="58720" cy="53511"/>
            </a:xfrm>
            <a:custGeom>
              <a:rect b="b" l="l" r="r" t="t"/>
              <a:pathLst>
                <a:path extrusionOk="0" h="945" w="1037">
                  <a:moveTo>
                    <a:pt x="540" y="1"/>
                  </a:moveTo>
                  <a:cubicBezTo>
                    <a:pt x="499" y="1"/>
                    <a:pt x="458" y="6"/>
                    <a:pt x="417" y="18"/>
                  </a:cubicBezTo>
                  <a:cubicBezTo>
                    <a:pt x="155" y="78"/>
                    <a:pt x="1" y="328"/>
                    <a:pt x="48" y="578"/>
                  </a:cubicBezTo>
                  <a:cubicBezTo>
                    <a:pt x="111" y="806"/>
                    <a:pt x="309" y="944"/>
                    <a:pt x="524" y="944"/>
                  </a:cubicBezTo>
                  <a:cubicBezTo>
                    <a:pt x="556" y="944"/>
                    <a:pt x="588" y="941"/>
                    <a:pt x="620" y="935"/>
                  </a:cubicBezTo>
                  <a:cubicBezTo>
                    <a:pt x="870" y="875"/>
                    <a:pt x="1036" y="625"/>
                    <a:pt x="977" y="375"/>
                  </a:cubicBezTo>
                  <a:cubicBezTo>
                    <a:pt x="927" y="147"/>
                    <a:pt x="744"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17"/>
            <p:cNvSpPr/>
            <p:nvPr/>
          </p:nvSpPr>
          <p:spPr>
            <a:xfrm>
              <a:off x="784929" y="7344453"/>
              <a:ext cx="55323" cy="53284"/>
            </a:xfrm>
            <a:custGeom>
              <a:rect b="b" l="l" r="r" t="t"/>
              <a:pathLst>
                <a:path extrusionOk="0" h="941" w="977">
                  <a:moveTo>
                    <a:pt x="508" y="0"/>
                  </a:moveTo>
                  <a:cubicBezTo>
                    <a:pt x="473" y="0"/>
                    <a:pt x="441" y="6"/>
                    <a:pt x="405" y="18"/>
                  </a:cubicBezTo>
                  <a:cubicBezTo>
                    <a:pt x="357" y="30"/>
                    <a:pt x="322" y="42"/>
                    <a:pt x="286" y="54"/>
                  </a:cubicBezTo>
                  <a:cubicBezTo>
                    <a:pt x="107" y="161"/>
                    <a:pt x="0" y="375"/>
                    <a:pt x="60" y="578"/>
                  </a:cubicBezTo>
                  <a:cubicBezTo>
                    <a:pt x="83" y="673"/>
                    <a:pt x="119" y="744"/>
                    <a:pt x="179" y="804"/>
                  </a:cubicBezTo>
                  <a:cubicBezTo>
                    <a:pt x="262" y="875"/>
                    <a:pt x="345" y="923"/>
                    <a:pt x="453" y="935"/>
                  </a:cubicBezTo>
                  <a:cubicBezTo>
                    <a:pt x="472" y="939"/>
                    <a:pt x="492" y="940"/>
                    <a:pt x="512" y="940"/>
                  </a:cubicBezTo>
                  <a:cubicBezTo>
                    <a:pt x="552" y="940"/>
                    <a:pt x="591" y="935"/>
                    <a:pt x="631" y="935"/>
                  </a:cubicBezTo>
                  <a:cubicBezTo>
                    <a:pt x="750" y="911"/>
                    <a:pt x="834" y="852"/>
                    <a:pt x="893" y="756"/>
                  </a:cubicBezTo>
                  <a:lnTo>
                    <a:pt x="893" y="744"/>
                  </a:lnTo>
                  <a:cubicBezTo>
                    <a:pt x="929" y="697"/>
                    <a:pt x="953" y="625"/>
                    <a:pt x="976" y="542"/>
                  </a:cubicBezTo>
                  <a:cubicBezTo>
                    <a:pt x="976" y="483"/>
                    <a:pt x="976" y="435"/>
                    <a:pt x="953" y="375"/>
                  </a:cubicBezTo>
                  <a:cubicBezTo>
                    <a:pt x="941" y="328"/>
                    <a:pt x="929" y="280"/>
                    <a:pt x="917" y="256"/>
                  </a:cubicBezTo>
                  <a:cubicBezTo>
                    <a:pt x="917" y="232"/>
                    <a:pt x="893" y="221"/>
                    <a:pt x="893" y="209"/>
                  </a:cubicBezTo>
                  <a:cubicBezTo>
                    <a:pt x="834" y="113"/>
                    <a:pt x="762" y="54"/>
                    <a:pt x="655" y="30"/>
                  </a:cubicBezTo>
                  <a:cubicBezTo>
                    <a:pt x="643" y="30"/>
                    <a:pt x="631" y="18"/>
                    <a:pt x="619" y="18"/>
                  </a:cubicBezTo>
                  <a:cubicBezTo>
                    <a:pt x="578" y="6"/>
                    <a:pt x="542" y="0"/>
                    <a:pt x="5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17"/>
            <p:cNvSpPr/>
            <p:nvPr/>
          </p:nvSpPr>
          <p:spPr>
            <a:xfrm>
              <a:off x="1977564" y="5832282"/>
              <a:ext cx="80917" cy="74349"/>
            </a:xfrm>
            <a:custGeom>
              <a:rect b="b" l="l" r="r" t="t"/>
              <a:pathLst>
                <a:path extrusionOk="0" h="1313" w="1429">
                  <a:moveTo>
                    <a:pt x="738" y="0"/>
                  </a:moveTo>
                  <a:cubicBezTo>
                    <a:pt x="687" y="0"/>
                    <a:pt x="635" y="6"/>
                    <a:pt x="584" y="18"/>
                  </a:cubicBezTo>
                  <a:cubicBezTo>
                    <a:pt x="226" y="101"/>
                    <a:pt x="0" y="458"/>
                    <a:pt x="96" y="827"/>
                  </a:cubicBezTo>
                  <a:cubicBezTo>
                    <a:pt x="119" y="934"/>
                    <a:pt x="167" y="1018"/>
                    <a:pt x="226" y="1089"/>
                  </a:cubicBezTo>
                  <a:cubicBezTo>
                    <a:pt x="298" y="1137"/>
                    <a:pt x="369" y="1196"/>
                    <a:pt x="465" y="1244"/>
                  </a:cubicBezTo>
                  <a:cubicBezTo>
                    <a:pt x="512" y="1268"/>
                    <a:pt x="572" y="1291"/>
                    <a:pt x="631" y="1303"/>
                  </a:cubicBezTo>
                  <a:cubicBezTo>
                    <a:pt x="673" y="1309"/>
                    <a:pt x="718" y="1312"/>
                    <a:pt x="762" y="1312"/>
                  </a:cubicBezTo>
                  <a:cubicBezTo>
                    <a:pt x="807" y="1312"/>
                    <a:pt x="852" y="1309"/>
                    <a:pt x="893" y="1303"/>
                  </a:cubicBezTo>
                  <a:lnTo>
                    <a:pt x="929" y="1303"/>
                  </a:lnTo>
                  <a:cubicBezTo>
                    <a:pt x="965" y="1291"/>
                    <a:pt x="1000" y="1268"/>
                    <a:pt x="1048" y="1256"/>
                  </a:cubicBezTo>
                  <a:cubicBezTo>
                    <a:pt x="1131" y="1208"/>
                    <a:pt x="1203" y="1149"/>
                    <a:pt x="1262" y="1065"/>
                  </a:cubicBezTo>
                  <a:cubicBezTo>
                    <a:pt x="1381" y="910"/>
                    <a:pt x="1429" y="708"/>
                    <a:pt x="1381" y="518"/>
                  </a:cubicBezTo>
                  <a:cubicBezTo>
                    <a:pt x="1320" y="210"/>
                    <a:pt x="1047" y="0"/>
                    <a:pt x="73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17"/>
            <p:cNvSpPr/>
            <p:nvPr/>
          </p:nvSpPr>
          <p:spPr>
            <a:xfrm>
              <a:off x="1920260" y="7329900"/>
              <a:ext cx="31031" cy="30691"/>
            </a:xfrm>
            <a:custGeom>
              <a:rect b="b" l="l" r="r" t="t"/>
              <a:pathLst>
                <a:path extrusionOk="0" h="542" w="548">
                  <a:moveTo>
                    <a:pt x="276" y="0"/>
                  </a:moveTo>
                  <a:cubicBezTo>
                    <a:pt x="268" y="0"/>
                    <a:pt x="259" y="0"/>
                    <a:pt x="250" y="1"/>
                  </a:cubicBezTo>
                  <a:lnTo>
                    <a:pt x="226" y="1"/>
                  </a:lnTo>
                  <a:cubicBezTo>
                    <a:pt x="72" y="37"/>
                    <a:pt x="0" y="168"/>
                    <a:pt x="12" y="299"/>
                  </a:cubicBezTo>
                  <a:lnTo>
                    <a:pt x="12" y="335"/>
                  </a:lnTo>
                  <a:cubicBezTo>
                    <a:pt x="54" y="461"/>
                    <a:pt x="181" y="541"/>
                    <a:pt x="300" y="541"/>
                  </a:cubicBezTo>
                  <a:cubicBezTo>
                    <a:pt x="315" y="541"/>
                    <a:pt x="331" y="540"/>
                    <a:pt x="346" y="537"/>
                  </a:cubicBezTo>
                  <a:cubicBezTo>
                    <a:pt x="393" y="525"/>
                    <a:pt x="429" y="513"/>
                    <a:pt x="465" y="478"/>
                  </a:cubicBezTo>
                  <a:cubicBezTo>
                    <a:pt x="476" y="466"/>
                    <a:pt x="488" y="454"/>
                    <a:pt x="512" y="418"/>
                  </a:cubicBezTo>
                  <a:cubicBezTo>
                    <a:pt x="536" y="359"/>
                    <a:pt x="548" y="287"/>
                    <a:pt x="536" y="216"/>
                  </a:cubicBezTo>
                  <a:cubicBezTo>
                    <a:pt x="536" y="204"/>
                    <a:pt x="524" y="180"/>
                    <a:pt x="524" y="168"/>
                  </a:cubicBezTo>
                  <a:cubicBezTo>
                    <a:pt x="491" y="69"/>
                    <a:pt x="386" y="0"/>
                    <a:pt x="27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17"/>
            <p:cNvSpPr/>
            <p:nvPr/>
          </p:nvSpPr>
          <p:spPr>
            <a:xfrm>
              <a:off x="1382889" y="7588846"/>
              <a:ext cx="31767" cy="30408"/>
            </a:xfrm>
            <a:custGeom>
              <a:rect b="b" l="l" r="r" t="t"/>
              <a:pathLst>
                <a:path extrusionOk="0" h="537" w="561">
                  <a:moveTo>
                    <a:pt x="203" y="0"/>
                  </a:moveTo>
                  <a:cubicBezTo>
                    <a:pt x="96" y="24"/>
                    <a:pt x="25" y="107"/>
                    <a:pt x="13" y="191"/>
                  </a:cubicBezTo>
                  <a:lnTo>
                    <a:pt x="13" y="203"/>
                  </a:lnTo>
                  <a:cubicBezTo>
                    <a:pt x="1" y="250"/>
                    <a:pt x="1" y="298"/>
                    <a:pt x="13" y="334"/>
                  </a:cubicBezTo>
                  <a:cubicBezTo>
                    <a:pt x="25" y="417"/>
                    <a:pt x="84" y="477"/>
                    <a:pt x="156" y="500"/>
                  </a:cubicBezTo>
                  <a:cubicBezTo>
                    <a:pt x="194" y="523"/>
                    <a:pt x="233" y="537"/>
                    <a:pt x="277" y="537"/>
                  </a:cubicBezTo>
                  <a:cubicBezTo>
                    <a:pt x="302" y="537"/>
                    <a:pt x="329" y="533"/>
                    <a:pt x="358" y="524"/>
                  </a:cubicBezTo>
                  <a:cubicBezTo>
                    <a:pt x="441" y="500"/>
                    <a:pt x="501" y="453"/>
                    <a:pt x="537" y="369"/>
                  </a:cubicBezTo>
                  <a:cubicBezTo>
                    <a:pt x="549" y="346"/>
                    <a:pt x="561" y="286"/>
                    <a:pt x="549" y="203"/>
                  </a:cubicBezTo>
                  <a:cubicBezTo>
                    <a:pt x="537" y="131"/>
                    <a:pt x="489" y="72"/>
                    <a:pt x="430" y="48"/>
                  </a:cubicBezTo>
                  <a:cubicBezTo>
                    <a:pt x="394" y="24"/>
                    <a:pt x="370" y="12"/>
                    <a:pt x="3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17"/>
            <p:cNvSpPr/>
            <p:nvPr/>
          </p:nvSpPr>
          <p:spPr>
            <a:xfrm>
              <a:off x="1662729" y="7700511"/>
              <a:ext cx="31031" cy="31030"/>
            </a:xfrm>
            <a:custGeom>
              <a:rect b="b" l="l" r="r" t="t"/>
              <a:pathLst>
                <a:path extrusionOk="0" h="548" w="548">
                  <a:moveTo>
                    <a:pt x="266" y="1"/>
                  </a:moveTo>
                  <a:cubicBezTo>
                    <a:pt x="249" y="1"/>
                    <a:pt x="232" y="2"/>
                    <a:pt x="214" y="5"/>
                  </a:cubicBezTo>
                  <a:cubicBezTo>
                    <a:pt x="143" y="29"/>
                    <a:pt x="83" y="64"/>
                    <a:pt x="36" y="148"/>
                  </a:cubicBezTo>
                  <a:cubicBezTo>
                    <a:pt x="12" y="195"/>
                    <a:pt x="0" y="279"/>
                    <a:pt x="12" y="338"/>
                  </a:cubicBezTo>
                  <a:cubicBezTo>
                    <a:pt x="33" y="452"/>
                    <a:pt x="152" y="547"/>
                    <a:pt x="276" y="547"/>
                  </a:cubicBezTo>
                  <a:cubicBezTo>
                    <a:pt x="295" y="547"/>
                    <a:pt x="315" y="545"/>
                    <a:pt x="333" y="541"/>
                  </a:cubicBezTo>
                  <a:cubicBezTo>
                    <a:pt x="441" y="517"/>
                    <a:pt x="512" y="445"/>
                    <a:pt x="548" y="338"/>
                  </a:cubicBezTo>
                  <a:lnTo>
                    <a:pt x="548" y="219"/>
                  </a:lnTo>
                  <a:cubicBezTo>
                    <a:pt x="516" y="82"/>
                    <a:pt x="400" y="1"/>
                    <a:pt x="26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17"/>
            <p:cNvSpPr/>
            <p:nvPr/>
          </p:nvSpPr>
          <p:spPr>
            <a:xfrm>
              <a:off x="577908" y="7790828"/>
              <a:ext cx="33805" cy="30521"/>
            </a:xfrm>
            <a:custGeom>
              <a:rect b="b" l="l" r="r" t="t"/>
              <a:pathLst>
                <a:path extrusionOk="0" h="539" w="597">
                  <a:moveTo>
                    <a:pt x="292" y="1"/>
                  </a:moveTo>
                  <a:cubicBezTo>
                    <a:pt x="275" y="1"/>
                    <a:pt x="257" y="2"/>
                    <a:pt x="239" y="5"/>
                  </a:cubicBezTo>
                  <a:cubicBezTo>
                    <a:pt x="84" y="41"/>
                    <a:pt x="1" y="184"/>
                    <a:pt x="25" y="339"/>
                  </a:cubicBezTo>
                  <a:cubicBezTo>
                    <a:pt x="25" y="350"/>
                    <a:pt x="37" y="362"/>
                    <a:pt x="37" y="362"/>
                  </a:cubicBezTo>
                  <a:cubicBezTo>
                    <a:pt x="76" y="471"/>
                    <a:pt x="172" y="538"/>
                    <a:pt x="285" y="538"/>
                  </a:cubicBezTo>
                  <a:cubicBezTo>
                    <a:pt x="309" y="538"/>
                    <a:pt x="333" y="535"/>
                    <a:pt x="358" y="529"/>
                  </a:cubicBezTo>
                  <a:lnTo>
                    <a:pt x="370" y="529"/>
                  </a:lnTo>
                  <a:cubicBezTo>
                    <a:pt x="501" y="481"/>
                    <a:pt x="596" y="350"/>
                    <a:pt x="549" y="196"/>
                  </a:cubicBezTo>
                  <a:cubicBezTo>
                    <a:pt x="537" y="124"/>
                    <a:pt x="489" y="77"/>
                    <a:pt x="441" y="41"/>
                  </a:cubicBezTo>
                  <a:cubicBezTo>
                    <a:pt x="397" y="14"/>
                    <a:pt x="345" y="1"/>
                    <a:pt x="29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17"/>
            <p:cNvSpPr/>
            <p:nvPr/>
          </p:nvSpPr>
          <p:spPr>
            <a:xfrm>
              <a:off x="376323" y="7697170"/>
              <a:ext cx="33126" cy="31030"/>
            </a:xfrm>
            <a:custGeom>
              <a:rect b="b" l="l" r="r" t="t"/>
              <a:pathLst>
                <a:path extrusionOk="0" h="548" w="585">
                  <a:moveTo>
                    <a:pt x="276" y="0"/>
                  </a:moveTo>
                  <a:cubicBezTo>
                    <a:pt x="260" y="0"/>
                    <a:pt x="243" y="2"/>
                    <a:pt x="227" y="4"/>
                  </a:cubicBezTo>
                  <a:cubicBezTo>
                    <a:pt x="96" y="40"/>
                    <a:pt x="1" y="171"/>
                    <a:pt x="13" y="302"/>
                  </a:cubicBezTo>
                  <a:lnTo>
                    <a:pt x="13" y="338"/>
                  </a:lnTo>
                  <a:cubicBezTo>
                    <a:pt x="43" y="460"/>
                    <a:pt x="153" y="548"/>
                    <a:pt x="281" y="548"/>
                  </a:cubicBezTo>
                  <a:cubicBezTo>
                    <a:pt x="302" y="548"/>
                    <a:pt x="324" y="545"/>
                    <a:pt x="346" y="540"/>
                  </a:cubicBezTo>
                  <a:cubicBezTo>
                    <a:pt x="370" y="540"/>
                    <a:pt x="406" y="528"/>
                    <a:pt x="418" y="516"/>
                  </a:cubicBezTo>
                  <a:cubicBezTo>
                    <a:pt x="525" y="457"/>
                    <a:pt x="584" y="338"/>
                    <a:pt x="549" y="219"/>
                  </a:cubicBezTo>
                  <a:cubicBezTo>
                    <a:pt x="527" y="81"/>
                    <a:pt x="403" y="0"/>
                    <a:pt x="27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1" name="Google Shape;2831;p17"/>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17"/>
          <p:cNvSpPr txBox="1"/>
          <p:nvPr>
            <p:ph type="title"/>
          </p:nvPr>
        </p:nvSpPr>
        <p:spPr>
          <a:xfrm>
            <a:off x="4000475" y="937050"/>
            <a:ext cx="4645200" cy="149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33" name="Google Shape;2833;p17"/>
          <p:cNvSpPr txBox="1"/>
          <p:nvPr>
            <p:ph idx="1" type="subTitle"/>
          </p:nvPr>
        </p:nvSpPr>
        <p:spPr>
          <a:xfrm>
            <a:off x="4000625" y="2575550"/>
            <a:ext cx="4423500" cy="137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dk1"/>
                </a:solidFill>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34" name="Shape 2834"/>
        <p:cNvGrpSpPr/>
        <p:nvPr/>
      </p:nvGrpSpPr>
      <p:grpSpPr>
        <a:xfrm>
          <a:off x="0" y="0"/>
          <a:ext cx="0" cy="0"/>
          <a:chOff x="0" y="0"/>
          <a:chExt cx="0" cy="0"/>
        </a:xfrm>
      </p:grpSpPr>
      <p:grpSp>
        <p:nvGrpSpPr>
          <p:cNvPr id="2835" name="Google Shape;2835;p18"/>
          <p:cNvGrpSpPr/>
          <p:nvPr/>
        </p:nvGrpSpPr>
        <p:grpSpPr>
          <a:xfrm>
            <a:off x="5451129" y="-79"/>
            <a:ext cx="3692518" cy="1746578"/>
            <a:chOff x="2238075" y="1147600"/>
            <a:chExt cx="1906800" cy="901925"/>
          </a:xfrm>
        </p:grpSpPr>
        <p:sp>
          <p:nvSpPr>
            <p:cNvPr id="2836" name="Google Shape;2836;p18"/>
            <p:cNvSpPr/>
            <p:nvPr/>
          </p:nvSpPr>
          <p:spPr>
            <a:xfrm>
              <a:off x="2925350" y="1181225"/>
              <a:ext cx="175" cy="250"/>
            </a:xfrm>
            <a:custGeom>
              <a:rect b="b" l="l" r="r" t="t"/>
              <a:pathLst>
                <a:path extrusionOk="0" h="10" w="7">
                  <a:moveTo>
                    <a:pt x="1" y="1"/>
                  </a:moveTo>
                  <a:cubicBezTo>
                    <a:pt x="1" y="7"/>
                    <a:pt x="4" y="10"/>
                    <a:pt x="5" y="10"/>
                  </a:cubicBezTo>
                  <a:cubicBezTo>
                    <a:pt x="7" y="10"/>
                    <a:pt x="7" y="7"/>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18"/>
            <p:cNvSpPr/>
            <p:nvPr/>
          </p:nvSpPr>
          <p:spPr>
            <a:xfrm>
              <a:off x="2925650" y="1181825"/>
              <a:ext cx="325" cy="400"/>
            </a:xfrm>
            <a:custGeom>
              <a:rect b="b" l="l" r="r" t="t"/>
              <a:pathLst>
                <a:path extrusionOk="0" h="16" w="13">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18"/>
            <p:cNvSpPr/>
            <p:nvPr/>
          </p:nvSpPr>
          <p:spPr>
            <a:xfrm>
              <a:off x="2926250" y="118242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18"/>
            <p:cNvSpPr/>
            <p:nvPr/>
          </p:nvSpPr>
          <p:spPr>
            <a:xfrm>
              <a:off x="2924750" y="1179750"/>
              <a:ext cx="25" cy="300"/>
            </a:xfrm>
            <a:custGeom>
              <a:rect b="b" l="l" r="r" t="t"/>
              <a:pathLst>
                <a:path extrusionOk="0" h="12" w="1">
                  <a:moveTo>
                    <a:pt x="1" y="0"/>
                  </a:moveTo>
                  <a:lnTo>
                    <a:pt x="1" y="0"/>
                  </a:lnTo>
                  <a:lnTo>
                    <a:pt x="1" y="1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18"/>
            <p:cNvSpPr/>
            <p:nvPr/>
          </p:nvSpPr>
          <p:spPr>
            <a:xfrm>
              <a:off x="2925350" y="11812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18"/>
            <p:cNvSpPr/>
            <p:nvPr/>
          </p:nvSpPr>
          <p:spPr>
            <a:xfrm>
              <a:off x="2931900" y="1162175"/>
              <a:ext cx="86650" cy="19375"/>
            </a:xfrm>
            <a:custGeom>
              <a:rect b="b" l="l" r="r" t="t"/>
              <a:pathLst>
                <a:path extrusionOk="0" h="775" w="3466">
                  <a:moveTo>
                    <a:pt x="3465" y="1"/>
                  </a:moveTo>
                  <a:lnTo>
                    <a:pt x="1" y="524"/>
                  </a:lnTo>
                  <a:lnTo>
                    <a:pt x="1" y="608"/>
                  </a:lnTo>
                  <a:lnTo>
                    <a:pt x="274" y="775"/>
                  </a:lnTo>
                  <a:lnTo>
                    <a:pt x="3382" y="298"/>
                  </a:lnTo>
                  <a:lnTo>
                    <a:pt x="346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18"/>
            <p:cNvSpPr/>
            <p:nvPr/>
          </p:nvSpPr>
          <p:spPr>
            <a:xfrm>
              <a:off x="3024175" y="1148200"/>
              <a:ext cx="134275" cy="20250"/>
            </a:xfrm>
            <a:custGeom>
              <a:rect b="b" l="l" r="r" t="t"/>
              <a:pathLst>
                <a:path extrusionOk="0" h="810" w="5371">
                  <a:moveTo>
                    <a:pt x="3489" y="0"/>
                  </a:moveTo>
                  <a:lnTo>
                    <a:pt x="72" y="512"/>
                  </a:lnTo>
                  <a:lnTo>
                    <a:pt x="1" y="810"/>
                  </a:lnTo>
                  <a:lnTo>
                    <a:pt x="5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18"/>
            <p:cNvSpPr/>
            <p:nvPr/>
          </p:nvSpPr>
          <p:spPr>
            <a:xfrm>
              <a:off x="3114950" y="1293450"/>
              <a:ext cx="203925" cy="127125"/>
            </a:xfrm>
            <a:custGeom>
              <a:rect b="b" l="l" r="r" t="t"/>
              <a:pathLst>
                <a:path extrusionOk="0" h="5085" w="8157">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18"/>
            <p:cNvSpPr/>
            <p:nvPr/>
          </p:nvSpPr>
          <p:spPr>
            <a:xfrm>
              <a:off x="2925950" y="1177350"/>
              <a:ext cx="77425" cy="50325"/>
            </a:xfrm>
            <a:custGeom>
              <a:rect b="b" l="l" r="r" t="t"/>
              <a:pathLst>
                <a:path extrusionOk="0" h="2013" w="3097">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18"/>
            <p:cNvSpPr/>
            <p:nvPr/>
          </p:nvSpPr>
          <p:spPr>
            <a:xfrm>
              <a:off x="3007800" y="1224975"/>
              <a:ext cx="107175" cy="68200"/>
            </a:xfrm>
            <a:custGeom>
              <a:rect b="b" l="l" r="r" t="t"/>
              <a:pathLst>
                <a:path extrusionOk="0" h="2728" w="4287">
                  <a:moveTo>
                    <a:pt x="72" y="1"/>
                  </a:moveTo>
                  <a:lnTo>
                    <a:pt x="1" y="287"/>
                  </a:lnTo>
                  <a:lnTo>
                    <a:pt x="4001" y="2727"/>
                  </a:lnTo>
                  <a:lnTo>
                    <a:pt x="4287" y="2584"/>
                  </a:ln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18"/>
            <p:cNvSpPr/>
            <p:nvPr/>
          </p:nvSpPr>
          <p:spPr>
            <a:xfrm>
              <a:off x="2924750" y="1180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18"/>
            <p:cNvSpPr/>
            <p:nvPr/>
          </p:nvSpPr>
          <p:spPr>
            <a:xfrm>
              <a:off x="2926250" y="118242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18"/>
            <p:cNvSpPr/>
            <p:nvPr/>
          </p:nvSpPr>
          <p:spPr>
            <a:xfrm>
              <a:off x="2925350" y="1181225"/>
              <a:ext cx="25" cy="325"/>
            </a:xfrm>
            <a:custGeom>
              <a:rect b="b" l="l" r="r" t="t"/>
              <a:pathLst>
                <a:path extrusionOk="0" h="13" w="1">
                  <a:moveTo>
                    <a:pt x="1" y="1"/>
                  </a:moveTo>
                  <a:lnTo>
                    <a:pt x="1" y="1"/>
                  </a:lnTo>
                  <a:lnTo>
                    <a:pt x="1" y="1"/>
                  </a:lnTo>
                  <a:cubicBezTo>
                    <a:pt x="1" y="1"/>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18"/>
            <p:cNvSpPr/>
            <p:nvPr/>
          </p:nvSpPr>
          <p:spPr>
            <a:xfrm>
              <a:off x="2238075" y="1147600"/>
              <a:ext cx="52100" cy="36625"/>
            </a:xfrm>
            <a:custGeom>
              <a:rect b="b" l="l" r="r" t="t"/>
              <a:pathLst>
                <a:path extrusionOk="0" h="1465" w="2084">
                  <a:moveTo>
                    <a:pt x="0" y="0"/>
                  </a:moveTo>
                  <a:lnTo>
                    <a:pt x="1934" y="1433"/>
                  </a:lnTo>
                  <a:lnTo>
                    <a:pt x="1934" y="1433"/>
                  </a:lnTo>
                  <a:cubicBezTo>
                    <a:pt x="1927" y="1424"/>
                    <a:pt x="1921" y="1414"/>
                    <a:pt x="1917" y="1405"/>
                  </a:cubicBezTo>
                  <a:cubicBezTo>
                    <a:pt x="1881" y="1334"/>
                    <a:pt x="1929" y="1250"/>
                    <a:pt x="2012" y="1227"/>
                  </a:cubicBezTo>
                  <a:lnTo>
                    <a:pt x="2084" y="1191"/>
                  </a:lnTo>
                  <a:lnTo>
                    <a:pt x="476" y="0"/>
                  </a:lnTo>
                  <a:close/>
                  <a:moveTo>
                    <a:pt x="1934" y="1433"/>
                  </a:moveTo>
                  <a:lnTo>
                    <a:pt x="1934" y="1433"/>
                  </a:lnTo>
                  <a:cubicBezTo>
                    <a:pt x="1946" y="1450"/>
                    <a:pt x="1961" y="1465"/>
                    <a:pt x="1977" y="1465"/>
                  </a:cubicBezTo>
                  <a:lnTo>
                    <a:pt x="1934" y="143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18"/>
            <p:cNvSpPr/>
            <p:nvPr/>
          </p:nvSpPr>
          <p:spPr>
            <a:xfrm>
              <a:off x="2285400" y="1148200"/>
              <a:ext cx="114625" cy="37225"/>
            </a:xfrm>
            <a:custGeom>
              <a:rect b="b" l="l" r="r" t="t"/>
              <a:pathLst>
                <a:path extrusionOk="0" h="1489" w="4585">
                  <a:moveTo>
                    <a:pt x="3703" y="0"/>
                  </a:moveTo>
                  <a:lnTo>
                    <a:pt x="191" y="1191"/>
                  </a:lnTo>
                  <a:lnTo>
                    <a:pt x="119" y="1214"/>
                  </a:lnTo>
                  <a:cubicBezTo>
                    <a:pt x="36" y="1250"/>
                    <a:pt x="0" y="1322"/>
                    <a:pt x="24" y="1393"/>
                  </a:cubicBezTo>
                  <a:cubicBezTo>
                    <a:pt x="36" y="1429"/>
                    <a:pt x="60" y="1441"/>
                    <a:pt x="72" y="1464"/>
                  </a:cubicBezTo>
                  <a:cubicBezTo>
                    <a:pt x="84" y="1464"/>
                    <a:pt x="84" y="1488"/>
                    <a:pt x="95" y="1488"/>
                  </a:cubicBezTo>
                  <a:lnTo>
                    <a:pt x="203" y="1488"/>
                  </a:lnTo>
                  <a:lnTo>
                    <a:pt x="45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18"/>
            <p:cNvSpPr/>
            <p:nvPr/>
          </p:nvSpPr>
          <p:spPr>
            <a:xfrm>
              <a:off x="2466075" y="1148200"/>
              <a:ext cx="82475" cy="241125"/>
            </a:xfrm>
            <a:custGeom>
              <a:rect b="b" l="l" r="r" t="t"/>
              <a:pathLst>
                <a:path extrusionOk="0" h="9645" w="3299">
                  <a:moveTo>
                    <a:pt x="0" y="0"/>
                  </a:moveTo>
                  <a:lnTo>
                    <a:pt x="3036" y="9644"/>
                  </a:lnTo>
                  <a:cubicBezTo>
                    <a:pt x="3099" y="9592"/>
                    <a:pt x="3188" y="9558"/>
                    <a:pt x="3265" y="9558"/>
                  </a:cubicBezTo>
                  <a:cubicBezTo>
                    <a:pt x="3276" y="9558"/>
                    <a:pt x="3288" y="9559"/>
                    <a:pt x="3298" y="9561"/>
                  </a:cubicBez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18"/>
            <p:cNvSpPr/>
            <p:nvPr/>
          </p:nvSpPr>
          <p:spPr>
            <a:xfrm>
              <a:off x="2550300" y="1148200"/>
              <a:ext cx="104500" cy="242000"/>
            </a:xfrm>
            <a:custGeom>
              <a:rect b="b" l="l" r="r" t="t"/>
              <a:pathLst>
                <a:path extrusionOk="0" h="9680" w="4180">
                  <a:moveTo>
                    <a:pt x="3870" y="0"/>
                  </a:moveTo>
                  <a:lnTo>
                    <a:pt x="1" y="9549"/>
                  </a:lnTo>
                  <a:lnTo>
                    <a:pt x="13" y="9549"/>
                  </a:lnTo>
                  <a:cubicBezTo>
                    <a:pt x="120" y="9561"/>
                    <a:pt x="191" y="9608"/>
                    <a:pt x="251" y="9680"/>
                  </a:cubicBezTo>
                  <a:lnTo>
                    <a:pt x="418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18"/>
            <p:cNvSpPr/>
            <p:nvPr/>
          </p:nvSpPr>
          <p:spPr>
            <a:xfrm>
              <a:off x="2924750" y="1148200"/>
              <a:ext cx="7175" cy="34850"/>
            </a:xfrm>
            <a:custGeom>
              <a:rect b="b" l="l" r="r" t="t"/>
              <a:pathLst>
                <a:path extrusionOk="0" h="1394" w="287">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18"/>
            <p:cNvSpPr/>
            <p:nvPr/>
          </p:nvSpPr>
          <p:spPr>
            <a:xfrm>
              <a:off x="2963750" y="1147900"/>
              <a:ext cx="65800" cy="224750"/>
            </a:xfrm>
            <a:custGeom>
              <a:rect b="b" l="l" r="r" t="t"/>
              <a:pathLst>
                <a:path extrusionOk="0" h="8990" w="2632">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18"/>
            <p:cNvSpPr/>
            <p:nvPr/>
          </p:nvSpPr>
          <p:spPr>
            <a:xfrm>
              <a:off x="3178350" y="1148775"/>
              <a:ext cx="49150" cy="83375"/>
            </a:xfrm>
            <a:custGeom>
              <a:rect b="b" l="l" r="r" t="t"/>
              <a:pathLst>
                <a:path extrusionOk="0" h="3335" w="1966">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18"/>
            <p:cNvSpPr/>
            <p:nvPr/>
          </p:nvSpPr>
          <p:spPr>
            <a:xfrm>
              <a:off x="3226875" y="1235100"/>
              <a:ext cx="97950" cy="179800"/>
            </a:xfrm>
            <a:custGeom>
              <a:rect b="b" l="l" r="r" t="t"/>
              <a:pathLst>
                <a:path extrusionOk="0" h="7192" w="3918">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18"/>
            <p:cNvSpPr/>
            <p:nvPr/>
          </p:nvSpPr>
          <p:spPr>
            <a:xfrm>
              <a:off x="3496850" y="1223200"/>
              <a:ext cx="70575" cy="90500"/>
            </a:xfrm>
            <a:custGeom>
              <a:rect b="b" l="l" r="r" t="t"/>
              <a:pathLst>
                <a:path extrusionOk="0" h="3620" w="2823">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18"/>
            <p:cNvSpPr/>
            <p:nvPr/>
          </p:nvSpPr>
          <p:spPr>
            <a:xfrm>
              <a:off x="3568875" y="1316375"/>
              <a:ext cx="104225" cy="127100"/>
            </a:xfrm>
            <a:custGeom>
              <a:rect b="b" l="l" r="r" t="t"/>
              <a:pathLst>
                <a:path extrusionOk="0" h="5084" w="4169">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18"/>
            <p:cNvSpPr/>
            <p:nvPr/>
          </p:nvSpPr>
          <p:spPr>
            <a:xfrm>
              <a:off x="3432250" y="1148200"/>
              <a:ext cx="64625" cy="75025"/>
            </a:xfrm>
            <a:custGeom>
              <a:rect b="b" l="l" r="r" t="t"/>
              <a:pathLst>
                <a:path extrusionOk="0" h="3001" w="2585">
                  <a:moveTo>
                    <a:pt x="1" y="0"/>
                  </a:moveTo>
                  <a:lnTo>
                    <a:pt x="2406" y="3000"/>
                  </a:lnTo>
                  <a:lnTo>
                    <a:pt x="2585" y="2774"/>
                  </a:ln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18"/>
            <p:cNvSpPr/>
            <p:nvPr/>
          </p:nvSpPr>
          <p:spPr>
            <a:xfrm>
              <a:off x="2964350" y="1148200"/>
              <a:ext cx="427150" cy="226525"/>
            </a:xfrm>
            <a:custGeom>
              <a:rect b="b" l="l" r="r" t="t"/>
              <a:pathLst>
                <a:path extrusionOk="0" h="9061" w="17086">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18"/>
            <p:cNvSpPr/>
            <p:nvPr/>
          </p:nvSpPr>
          <p:spPr>
            <a:xfrm>
              <a:off x="3321825" y="1432750"/>
              <a:ext cx="8375" cy="4325"/>
            </a:xfrm>
            <a:custGeom>
              <a:rect b="b" l="l" r="r" t="t"/>
              <a:pathLst>
                <a:path extrusionOk="0" h="173" w="335">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18"/>
            <p:cNvSpPr/>
            <p:nvPr/>
          </p:nvSpPr>
          <p:spPr>
            <a:xfrm>
              <a:off x="3335825" y="1148200"/>
              <a:ext cx="226825" cy="267000"/>
            </a:xfrm>
            <a:custGeom>
              <a:rect b="b" l="l" r="r" t="t"/>
              <a:pathLst>
                <a:path extrusionOk="0" h="10680" w="9073">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18"/>
            <p:cNvSpPr/>
            <p:nvPr/>
          </p:nvSpPr>
          <p:spPr>
            <a:xfrm>
              <a:off x="3867725" y="1148200"/>
              <a:ext cx="46775" cy="39000"/>
            </a:xfrm>
            <a:custGeom>
              <a:rect b="b" l="l" r="r" t="t"/>
              <a:pathLst>
                <a:path extrusionOk="0" h="1560" w="1871">
                  <a:moveTo>
                    <a:pt x="1" y="0"/>
                  </a:moveTo>
                  <a:lnTo>
                    <a:pt x="1668" y="1560"/>
                  </a:lnTo>
                  <a:cubicBezTo>
                    <a:pt x="1727" y="1488"/>
                    <a:pt x="1787" y="1429"/>
                    <a:pt x="1870" y="13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18"/>
            <p:cNvSpPr/>
            <p:nvPr/>
          </p:nvSpPr>
          <p:spPr>
            <a:xfrm>
              <a:off x="3688250" y="1330350"/>
              <a:ext cx="105100" cy="114625"/>
            </a:xfrm>
            <a:custGeom>
              <a:rect b="b" l="l" r="r" t="t"/>
              <a:pathLst>
                <a:path extrusionOk="0" h="4585" w="4204">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18"/>
            <p:cNvSpPr/>
            <p:nvPr/>
          </p:nvSpPr>
          <p:spPr>
            <a:xfrm>
              <a:off x="3798375" y="1205350"/>
              <a:ext cx="116125" cy="127400"/>
            </a:xfrm>
            <a:custGeom>
              <a:rect b="b" l="l" r="r" t="t"/>
              <a:pathLst>
                <a:path extrusionOk="0" h="5096" w="4645">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18"/>
            <p:cNvSpPr/>
            <p:nvPr/>
          </p:nvSpPr>
          <p:spPr>
            <a:xfrm>
              <a:off x="3335825" y="1313675"/>
              <a:ext cx="235775" cy="107500"/>
            </a:xfrm>
            <a:custGeom>
              <a:rect b="b" l="l" r="r" t="t"/>
              <a:pathLst>
                <a:path extrusionOk="0" h="4300" w="9431">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18"/>
            <p:cNvSpPr/>
            <p:nvPr/>
          </p:nvSpPr>
          <p:spPr>
            <a:xfrm>
              <a:off x="3573950" y="1221400"/>
              <a:ext cx="200050" cy="95575"/>
            </a:xfrm>
            <a:custGeom>
              <a:rect b="b" l="l" r="r" t="t"/>
              <a:pathLst>
                <a:path extrusionOk="0" h="3823" w="8002">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18"/>
            <p:cNvSpPr/>
            <p:nvPr/>
          </p:nvSpPr>
          <p:spPr>
            <a:xfrm>
              <a:off x="3336725" y="1420550"/>
              <a:ext cx="327425" cy="35725"/>
            </a:xfrm>
            <a:custGeom>
              <a:rect b="b" l="l" r="r" t="t"/>
              <a:pathLst>
                <a:path extrusionOk="0" h="1429" w="13097">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18"/>
            <p:cNvSpPr/>
            <p:nvPr/>
          </p:nvSpPr>
          <p:spPr>
            <a:xfrm>
              <a:off x="3331050" y="1428575"/>
              <a:ext cx="531350" cy="595650"/>
            </a:xfrm>
            <a:custGeom>
              <a:rect b="b" l="l" r="r" t="t"/>
              <a:pathLst>
                <a:path extrusionOk="0" h="23826" w="21254">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18"/>
            <p:cNvSpPr/>
            <p:nvPr/>
          </p:nvSpPr>
          <p:spPr>
            <a:xfrm>
              <a:off x="3684975" y="1465200"/>
              <a:ext cx="135150" cy="215225"/>
            </a:xfrm>
            <a:custGeom>
              <a:rect b="b" l="l" r="r" t="t"/>
              <a:pathLst>
                <a:path extrusionOk="0" h="8609" w="5406">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18"/>
            <p:cNvSpPr/>
            <p:nvPr/>
          </p:nvSpPr>
          <p:spPr>
            <a:xfrm>
              <a:off x="3807000" y="1404475"/>
              <a:ext cx="1525" cy="1800"/>
            </a:xfrm>
            <a:custGeom>
              <a:rect b="b" l="l" r="r" t="t"/>
              <a:pathLst>
                <a:path extrusionOk="0" h="72" w="61">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18"/>
            <p:cNvSpPr/>
            <p:nvPr/>
          </p:nvSpPr>
          <p:spPr>
            <a:xfrm>
              <a:off x="3802850" y="1412200"/>
              <a:ext cx="39600" cy="263150"/>
            </a:xfrm>
            <a:custGeom>
              <a:rect b="b" l="l" r="r" t="t"/>
              <a:pathLst>
                <a:path extrusionOk="0" h="10526" w="1584">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18"/>
            <p:cNvSpPr/>
            <p:nvPr/>
          </p:nvSpPr>
          <p:spPr>
            <a:xfrm>
              <a:off x="3779925" y="1231525"/>
              <a:ext cx="27400" cy="168800"/>
            </a:xfrm>
            <a:custGeom>
              <a:rect b="b" l="l" r="r" t="t"/>
              <a:pathLst>
                <a:path extrusionOk="0" h="6752" w="1096">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18"/>
            <p:cNvSpPr/>
            <p:nvPr/>
          </p:nvSpPr>
          <p:spPr>
            <a:xfrm>
              <a:off x="3692700" y="1340475"/>
              <a:ext cx="254525" cy="111350"/>
            </a:xfrm>
            <a:custGeom>
              <a:rect b="b" l="l" r="r" t="t"/>
              <a:pathLst>
                <a:path extrusionOk="0" h="4454" w="10181">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18"/>
            <p:cNvSpPr/>
            <p:nvPr/>
          </p:nvSpPr>
          <p:spPr>
            <a:xfrm>
              <a:off x="3949600" y="1148200"/>
              <a:ext cx="145275" cy="193775"/>
            </a:xfrm>
            <a:custGeom>
              <a:rect b="b" l="l" r="r" t="t"/>
              <a:pathLst>
                <a:path extrusionOk="0" h="7751" w="5811">
                  <a:moveTo>
                    <a:pt x="5477" y="0"/>
                  </a:moveTo>
                  <a:lnTo>
                    <a:pt x="0" y="7418"/>
                  </a:lnTo>
                  <a:lnTo>
                    <a:pt x="48" y="7703"/>
                  </a:lnTo>
                  <a:lnTo>
                    <a:pt x="119" y="7751"/>
                  </a:lnTo>
                  <a:lnTo>
                    <a:pt x="58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18"/>
            <p:cNvSpPr/>
            <p:nvPr/>
          </p:nvSpPr>
          <p:spPr>
            <a:xfrm>
              <a:off x="3922500" y="1210400"/>
              <a:ext cx="28300" cy="133075"/>
            </a:xfrm>
            <a:custGeom>
              <a:rect b="b" l="l" r="r" t="t"/>
              <a:pathLst>
                <a:path extrusionOk="0" h="5323" w="1132">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18"/>
            <p:cNvSpPr/>
            <p:nvPr/>
          </p:nvSpPr>
          <p:spPr>
            <a:xfrm>
              <a:off x="4062400" y="1422025"/>
              <a:ext cx="82475" cy="66100"/>
            </a:xfrm>
            <a:custGeom>
              <a:rect b="b" l="l" r="r" t="t"/>
              <a:pathLst>
                <a:path extrusionOk="0" h="2644" w="3299">
                  <a:moveTo>
                    <a:pt x="84" y="1"/>
                  </a:moveTo>
                  <a:lnTo>
                    <a:pt x="1" y="298"/>
                  </a:lnTo>
                  <a:lnTo>
                    <a:pt x="3299" y="2644"/>
                  </a:lnTo>
                  <a:lnTo>
                    <a:pt x="3299" y="2299"/>
                  </a:ln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18"/>
            <p:cNvSpPr/>
            <p:nvPr/>
          </p:nvSpPr>
          <p:spPr>
            <a:xfrm>
              <a:off x="3943925" y="1338950"/>
              <a:ext cx="113725" cy="85775"/>
            </a:xfrm>
            <a:custGeom>
              <a:rect b="b" l="l" r="r" t="t"/>
              <a:pathLst>
                <a:path extrusionOk="0" h="3431" w="4549">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18"/>
            <p:cNvSpPr/>
            <p:nvPr/>
          </p:nvSpPr>
          <p:spPr>
            <a:xfrm>
              <a:off x="3988275" y="1670575"/>
              <a:ext cx="3300" cy="2400"/>
            </a:xfrm>
            <a:custGeom>
              <a:rect b="b" l="l" r="r" t="t"/>
              <a:pathLst>
                <a:path extrusionOk="0" h="96" w="132">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18"/>
            <p:cNvSpPr/>
            <p:nvPr/>
          </p:nvSpPr>
          <p:spPr>
            <a:xfrm>
              <a:off x="3997500" y="1148200"/>
              <a:ext cx="147075" cy="480725"/>
            </a:xfrm>
            <a:custGeom>
              <a:rect b="b" l="l" r="r" t="t"/>
              <a:pathLst>
                <a:path extrusionOk="0" h="19229" w="5883">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18"/>
            <p:cNvSpPr/>
            <p:nvPr/>
          </p:nvSpPr>
          <p:spPr>
            <a:xfrm>
              <a:off x="3833500" y="1736350"/>
              <a:ext cx="39925" cy="281600"/>
            </a:xfrm>
            <a:custGeom>
              <a:rect b="b" l="l" r="r" t="t"/>
              <a:pathLst>
                <a:path extrusionOk="0" h="11264" w="1597">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18"/>
            <p:cNvSpPr/>
            <p:nvPr/>
          </p:nvSpPr>
          <p:spPr>
            <a:xfrm>
              <a:off x="3873400" y="1667900"/>
              <a:ext cx="115500" cy="351550"/>
            </a:xfrm>
            <a:custGeom>
              <a:rect b="b" l="l" r="r" t="t"/>
              <a:pathLst>
                <a:path extrusionOk="0" h="14062" w="462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18"/>
            <p:cNvSpPr/>
            <p:nvPr/>
          </p:nvSpPr>
          <p:spPr>
            <a:xfrm>
              <a:off x="4009425" y="1573825"/>
              <a:ext cx="135450" cy="64925"/>
            </a:xfrm>
            <a:custGeom>
              <a:rect b="b" l="l" r="r" t="t"/>
              <a:pathLst>
                <a:path extrusionOk="0" h="2597" w="5418">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18"/>
            <p:cNvSpPr/>
            <p:nvPr/>
          </p:nvSpPr>
          <p:spPr>
            <a:xfrm>
              <a:off x="3864450" y="1649725"/>
              <a:ext cx="108075" cy="53925"/>
            </a:xfrm>
            <a:custGeom>
              <a:rect b="b" l="l" r="r" t="t"/>
              <a:pathLst>
                <a:path extrusionOk="0" h="2157" w="4323">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18"/>
            <p:cNvSpPr/>
            <p:nvPr/>
          </p:nvSpPr>
          <p:spPr>
            <a:xfrm>
              <a:off x="3876375" y="1648550"/>
              <a:ext cx="268500" cy="374775"/>
            </a:xfrm>
            <a:custGeom>
              <a:rect b="b" l="l" r="r" t="t"/>
              <a:pathLst>
                <a:path extrusionOk="0" h="14991" w="1074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18"/>
            <p:cNvSpPr/>
            <p:nvPr/>
          </p:nvSpPr>
          <p:spPr>
            <a:xfrm>
              <a:off x="3970725" y="1626200"/>
              <a:ext cx="44675" cy="45050"/>
            </a:xfrm>
            <a:custGeom>
              <a:rect b="b" l="l" r="r" t="t"/>
              <a:pathLst>
                <a:path extrusionOk="0" h="1802" w="1787">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18"/>
            <p:cNvSpPr/>
            <p:nvPr/>
          </p:nvSpPr>
          <p:spPr>
            <a:xfrm>
              <a:off x="3799275" y="1673800"/>
              <a:ext cx="66400" cy="63775"/>
            </a:xfrm>
            <a:custGeom>
              <a:rect b="b" l="l" r="r" t="t"/>
              <a:pathLst>
                <a:path extrusionOk="0" h="2551" w="2656">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18"/>
            <p:cNvSpPr/>
            <p:nvPr/>
          </p:nvSpPr>
          <p:spPr>
            <a:xfrm>
              <a:off x="2952150" y="1372925"/>
              <a:ext cx="24425" cy="22850"/>
            </a:xfrm>
            <a:custGeom>
              <a:rect b="b" l="l" r="r" t="t"/>
              <a:pathLst>
                <a:path extrusionOk="0" h="914" w="977">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18"/>
            <p:cNvSpPr/>
            <p:nvPr/>
          </p:nvSpPr>
          <p:spPr>
            <a:xfrm>
              <a:off x="3905825" y="1180125"/>
              <a:ext cx="33975" cy="32075"/>
            </a:xfrm>
            <a:custGeom>
              <a:rect b="b" l="l" r="r" t="t"/>
              <a:pathLst>
                <a:path extrusionOk="0" h="1283" w="1359">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18"/>
            <p:cNvSpPr/>
            <p:nvPr/>
          </p:nvSpPr>
          <p:spPr>
            <a:xfrm>
              <a:off x="3663250" y="1438025"/>
              <a:ext cx="32175" cy="31950"/>
            </a:xfrm>
            <a:custGeom>
              <a:rect b="b" l="l" r="r" t="t"/>
              <a:pathLst>
                <a:path extrusionOk="0" h="1278" w="1287">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18"/>
            <p:cNvSpPr/>
            <p:nvPr/>
          </p:nvSpPr>
          <p:spPr>
            <a:xfrm>
              <a:off x="3771300" y="1209975"/>
              <a:ext cx="23525" cy="22375"/>
            </a:xfrm>
            <a:custGeom>
              <a:rect b="b" l="l" r="r" t="t"/>
              <a:pathLst>
                <a:path extrusionOk="0" h="895" w="941">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18"/>
            <p:cNvSpPr/>
            <p:nvPr/>
          </p:nvSpPr>
          <p:spPr>
            <a:xfrm>
              <a:off x="3896300" y="1404575"/>
              <a:ext cx="24750" cy="22450"/>
            </a:xfrm>
            <a:custGeom>
              <a:rect b="b" l="l" r="r" t="t"/>
              <a:pathLst>
                <a:path extrusionOk="0" h="898" w="99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18"/>
            <p:cNvSpPr/>
            <p:nvPr/>
          </p:nvSpPr>
          <p:spPr>
            <a:xfrm>
              <a:off x="3314975" y="1411675"/>
              <a:ext cx="23550" cy="22800"/>
            </a:xfrm>
            <a:custGeom>
              <a:rect b="b" l="l" r="r" t="t"/>
              <a:pathLst>
                <a:path extrusionOk="0" h="912" w="942">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18"/>
            <p:cNvSpPr/>
            <p:nvPr/>
          </p:nvSpPr>
          <p:spPr>
            <a:xfrm>
              <a:off x="3166450" y="1148200"/>
              <a:ext cx="18475" cy="4700"/>
            </a:xfrm>
            <a:custGeom>
              <a:rect b="b" l="l" r="r" t="t"/>
              <a:pathLst>
                <a:path extrusionOk="0" h="188" w="739">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18"/>
            <p:cNvSpPr/>
            <p:nvPr/>
          </p:nvSpPr>
          <p:spPr>
            <a:xfrm>
              <a:off x="2536325" y="1386900"/>
              <a:ext cx="23825" cy="22275"/>
            </a:xfrm>
            <a:custGeom>
              <a:rect b="b" l="l" r="r" t="t"/>
              <a:pathLst>
                <a:path extrusionOk="0" h="891" w="953">
                  <a:moveTo>
                    <a:pt x="512" y="1"/>
                  </a:moveTo>
                  <a:cubicBezTo>
                    <a:pt x="405" y="1"/>
                    <a:pt x="322" y="25"/>
                    <a:pt x="238" y="72"/>
                  </a:cubicBezTo>
                  <a:cubicBezTo>
                    <a:pt x="143" y="132"/>
                    <a:pt x="84" y="239"/>
                    <a:pt x="48" y="358"/>
                  </a:cubicBezTo>
                  <a:cubicBezTo>
                    <a:pt x="0" y="596"/>
                    <a:pt x="167" y="834"/>
                    <a:pt x="405" y="882"/>
                  </a:cubicBezTo>
                  <a:cubicBezTo>
                    <a:pt x="432" y="887"/>
                    <a:pt x="460" y="890"/>
                    <a:pt x="487" y="890"/>
                  </a:cubicBezTo>
                  <a:cubicBezTo>
                    <a:pt x="696" y="890"/>
                    <a:pt x="887" y="735"/>
                    <a:pt x="929" y="525"/>
                  </a:cubicBezTo>
                  <a:cubicBezTo>
                    <a:pt x="953" y="370"/>
                    <a:pt x="917" y="227"/>
                    <a:pt x="810" y="120"/>
                  </a:cubicBezTo>
                  <a:cubicBezTo>
                    <a:pt x="750" y="72"/>
                    <a:pt x="655" y="37"/>
                    <a:pt x="56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18"/>
            <p:cNvSpPr/>
            <p:nvPr/>
          </p:nvSpPr>
          <p:spPr>
            <a:xfrm>
              <a:off x="3852550" y="2017750"/>
              <a:ext cx="33950" cy="31775"/>
            </a:xfrm>
            <a:custGeom>
              <a:rect b="b" l="l" r="r" t="t"/>
              <a:pathLst>
                <a:path extrusionOk="0" h="1271" w="1358">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18"/>
            <p:cNvSpPr/>
            <p:nvPr/>
          </p:nvSpPr>
          <p:spPr>
            <a:xfrm>
              <a:off x="3796600" y="1402900"/>
              <a:ext cx="13700" cy="13525"/>
            </a:xfrm>
            <a:custGeom>
              <a:rect b="b" l="l" r="r" t="t"/>
              <a:pathLst>
                <a:path extrusionOk="0" h="541" w="548">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18"/>
            <p:cNvSpPr/>
            <p:nvPr/>
          </p:nvSpPr>
          <p:spPr>
            <a:xfrm>
              <a:off x="3563825" y="1305250"/>
              <a:ext cx="12825" cy="13225"/>
            </a:xfrm>
            <a:custGeom>
              <a:rect b="b" l="l" r="r" t="t"/>
              <a:pathLst>
                <a:path extrusionOk="0" h="529" w="513">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18"/>
            <p:cNvSpPr/>
            <p:nvPr/>
          </p:nvSpPr>
          <p:spPr>
            <a:xfrm>
              <a:off x="3679325" y="1251700"/>
              <a:ext cx="13400" cy="13375"/>
            </a:xfrm>
            <a:custGeom>
              <a:rect b="b" l="l" r="r" t="t"/>
              <a:pathLst>
                <a:path extrusionOk="0" h="535" w="536">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18"/>
            <p:cNvSpPr/>
            <p:nvPr/>
          </p:nvSpPr>
          <p:spPr>
            <a:xfrm>
              <a:off x="3144725" y="1163875"/>
              <a:ext cx="14600" cy="13400"/>
            </a:xfrm>
            <a:custGeom>
              <a:rect b="b" l="l" r="r" t="t"/>
              <a:pathLst>
                <a:path extrusionOk="0" h="536" w="584">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18"/>
            <p:cNvSpPr/>
            <p:nvPr/>
          </p:nvSpPr>
          <p:spPr>
            <a:xfrm>
              <a:off x="3218550" y="1236775"/>
              <a:ext cx="14300" cy="13050"/>
            </a:xfrm>
            <a:custGeom>
              <a:rect b="b" l="l" r="r" t="t"/>
              <a:pathLst>
                <a:path extrusionOk="0" h="522" w="572">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18"/>
            <p:cNvSpPr/>
            <p:nvPr/>
          </p:nvSpPr>
          <p:spPr>
            <a:xfrm>
              <a:off x="3135200" y="1280250"/>
              <a:ext cx="13725" cy="13400"/>
            </a:xfrm>
            <a:custGeom>
              <a:rect b="b" l="l" r="r" t="t"/>
              <a:pathLst>
                <a:path extrusionOk="0" h="536" w="549">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03" name="Google Shape;2903;p18"/>
          <p:cNvSpPr txBox="1"/>
          <p:nvPr>
            <p:ph type="title"/>
          </p:nvPr>
        </p:nvSpPr>
        <p:spPr>
          <a:xfrm>
            <a:off x="768725" y="2303700"/>
            <a:ext cx="4089600" cy="220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904" name="Google Shape;2904;p18"/>
          <p:cNvGrpSpPr/>
          <p:nvPr/>
        </p:nvGrpSpPr>
        <p:grpSpPr>
          <a:xfrm rot="10800000">
            <a:off x="-12" y="-3"/>
            <a:ext cx="3941609" cy="1021956"/>
            <a:chOff x="2582150" y="3714800"/>
            <a:chExt cx="2689050" cy="697200"/>
          </a:xfrm>
        </p:grpSpPr>
        <p:sp>
          <p:nvSpPr>
            <p:cNvPr id="2905" name="Google Shape;2905;p18"/>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18"/>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18"/>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18"/>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18"/>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18"/>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18"/>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18"/>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18"/>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18"/>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18"/>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18"/>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18"/>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18"/>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18"/>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18"/>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18"/>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18"/>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18"/>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18"/>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18"/>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18"/>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18"/>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18"/>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18"/>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18"/>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18"/>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18"/>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18"/>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18"/>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18"/>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18"/>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18"/>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18"/>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18"/>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18"/>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18"/>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18"/>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18"/>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18"/>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18"/>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18"/>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18"/>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18"/>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18"/>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18"/>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18"/>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18"/>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18"/>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18"/>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18"/>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18"/>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18"/>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18"/>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18"/>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18"/>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18"/>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18"/>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18"/>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18"/>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65" name="Shape 2965"/>
        <p:cNvGrpSpPr/>
        <p:nvPr/>
      </p:nvGrpSpPr>
      <p:grpSpPr>
        <a:xfrm>
          <a:off x="0" y="0"/>
          <a:ext cx="0" cy="0"/>
          <a:chOff x="0" y="0"/>
          <a:chExt cx="0" cy="0"/>
        </a:xfrm>
      </p:grpSpPr>
      <p:sp>
        <p:nvSpPr>
          <p:cNvPr id="2966" name="Google Shape;2966;p19"/>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19"/>
          <p:cNvSpPr txBox="1"/>
          <p:nvPr>
            <p:ph hasCustomPrompt="1" type="title"/>
          </p:nvPr>
        </p:nvSpPr>
        <p:spPr>
          <a:xfrm>
            <a:off x="1025700" y="1411294"/>
            <a:ext cx="7092600" cy="176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600"/>
              <a:buNone/>
              <a:defRPr sz="12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968" name="Google Shape;2968;p19"/>
          <p:cNvSpPr txBox="1"/>
          <p:nvPr>
            <p:ph idx="1" type="subTitle"/>
          </p:nvPr>
        </p:nvSpPr>
        <p:spPr>
          <a:xfrm>
            <a:off x="1283925" y="3235106"/>
            <a:ext cx="65760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9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2969" name="Google Shape;2969;p19"/>
          <p:cNvGrpSpPr/>
          <p:nvPr/>
        </p:nvGrpSpPr>
        <p:grpSpPr>
          <a:xfrm flipH="1" rot="10800000">
            <a:off x="5136556" y="3277534"/>
            <a:ext cx="4037062" cy="1568292"/>
            <a:chOff x="874500" y="1324100"/>
            <a:chExt cx="2298225" cy="892800"/>
          </a:xfrm>
        </p:grpSpPr>
        <p:sp>
          <p:nvSpPr>
            <p:cNvPr id="2970" name="Google Shape;2970;p19"/>
            <p:cNvSpPr/>
            <p:nvPr/>
          </p:nvSpPr>
          <p:spPr>
            <a:xfrm>
              <a:off x="3108700" y="1324100"/>
              <a:ext cx="64025" cy="42300"/>
            </a:xfrm>
            <a:custGeom>
              <a:rect b="b" l="l" r="r" t="t"/>
              <a:pathLst>
                <a:path extrusionOk="0" h="1692" w="2561">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19"/>
            <p:cNvSpPr/>
            <p:nvPr/>
          </p:nvSpPr>
          <p:spPr>
            <a:xfrm>
              <a:off x="3100375" y="1324400"/>
              <a:ext cx="24425" cy="35450"/>
            </a:xfrm>
            <a:custGeom>
              <a:rect b="b" l="l" r="r" t="t"/>
              <a:pathLst>
                <a:path extrusionOk="0" h="1418" w="977">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19"/>
            <p:cNvSpPr/>
            <p:nvPr/>
          </p:nvSpPr>
          <p:spPr>
            <a:xfrm>
              <a:off x="2658050" y="1324100"/>
              <a:ext cx="77725" cy="101225"/>
            </a:xfrm>
            <a:custGeom>
              <a:rect b="b" l="l" r="r" t="t"/>
              <a:pathLst>
                <a:path extrusionOk="0" h="4049" w="3109">
                  <a:moveTo>
                    <a:pt x="2668" y="1"/>
                  </a:moveTo>
                  <a:lnTo>
                    <a:pt x="1" y="3834"/>
                  </a:lnTo>
                  <a:cubicBezTo>
                    <a:pt x="120" y="3894"/>
                    <a:pt x="227" y="3953"/>
                    <a:pt x="298" y="4049"/>
                  </a:cubicBezTo>
                  <a:lnTo>
                    <a:pt x="31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19"/>
            <p:cNvSpPr/>
            <p:nvPr/>
          </p:nvSpPr>
          <p:spPr>
            <a:xfrm>
              <a:off x="3039950" y="1324100"/>
              <a:ext cx="46750" cy="37525"/>
            </a:xfrm>
            <a:custGeom>
              <a:rect b="b" l="l" r="r" t="t"/>
              <a:pathLst>
                <a:path extrusionOk="0" h="1501" w="1870">
                  <a:moveTo>
                    <a:pt x="1" y="1"/>
                  </a:moveTo>
                  <a:lnTo>
                    <a:pt x="1" y="12"/>
                  </a:lnTo>
                  <a:lnTo>
                    <a:pt x="1144" y="1239"/>
                  </a:lnTo>
                  <a:lnTo>
                    <a:pt x="1870" y="1501"/>
                  </a:lnTo>
                  <a:lnTo>
                    <a:pt x="1870" y="1489"/>
                  </a:lnTo>
                  <a:lnTo>
                    <a:pt x="48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19"/>
            <p:cNvSpPr/>
            <p:nvPr/>
          </p:nvSpPr>
          <p:spPr>
            <a:xfrm>
              <a:off x="3095625" y="1382750"/>
              <a:ext cx="10725" cy="6125"/>
            </a:xfrm>
            <a:custGeom>
              <a:rect b="b" l="l" r="r" t="t"/>
              <a:pathLst>
                <a:path extrusionOk="0" h="245" w="429">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19"/>
            <p:cNvSpPr/>
            <p:nvPr/>
          </p:nvSpPr>
          <p:spPr>
            <a:xfrm>
              <a:off x="2519350" y="1324100"/>
              <a:ext cx="119375" cy="105400"/>
            </a:xfrm>
            <a:custGeom>
              <a:rect b="b" l="l" r="r" t="t"/>
              <a:pathLst>
                <a:path extrusionOk="0" h="4216" w="4775">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19"/>
            <p:cNvSpPr/>
            <p:nvPr/>
          </p:nvSpPr>
          <p:spPr>
            <a:xfrm>
              <a:off x="2959575" y="1324400"/>
              <a:ext cx="127425" cy="44675"/>
            </a:xfrm>
            <a:custGeom>
              <a:rect b="b" l="l" r="r" t="t"/>
              <a:pathLst>
                <a:path extrusionOk="0" h="1787" w="5097">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19"/>
            <p:cNvSpPr/>
            <p:nvPr/>
          </p:nvSpPr>
          <p:spPr>
            <a:xfrm>
              <a:off x="2669975" y="1368450"/>
              <a:ext cx="416425" cy="72950"/>
            </a:xfrm>
            <a:custGeom>
              <a:rect b="b" l="l" r="r" t="t"/>
              <a:pathLst>
                <a:path extrusionOk="0" h="2918" w="16657">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19"/>
            <p:cNvSpPr/>
            <p:nvPr/>
          </p:nvSpPr>
          <p:spPr>
            <a:xfrm>
              <a:off x="2464575" y="1378875"/>
              <a:ext cx="629275" cy="804275"/>
            </a:xfrm>
            <a:custGeom>
              <a:rect b="b" l="l" r="r" t="t"/>
              <a:pathLst>
                <a:path extrusionOk="0" h="32171" w="25171">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19"/>
            <p:cNvSpPr/>
            <p:nvPr/>
          </p:nvSpPr>
          <p:spPr>
            <a:xfrm>
              <a:off x="2489575" y="1454775"/>
              <a:ext cx="155400" cy="285775"/>
            </a:xfrm>
            <a:custGeom>
              <a:rect b="b" l="l" r="r" t="t"/>
              <a:pathLst>
                <a:path extrusionOk="0" h="11431" w="6216">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19"/>
            <p:cNvSpPr/>
            <p:nvPr/>
          </p:nvSpPr>
          <p:spPr>
            <a:xfrm>
              <a:off x="2481850" y="1387200"/>
              <a:ext cx="1500" cy="2400"/>
            </a:xfrm>
            <a:custGeom>
              <a:rect b="b" l="l" r="r" t="t"/>
              <a:pathLst>
                <a:path extrusionOk="0" h="96" w="60">
                  <a:moveTo>
                    <a:pt x="0" y="1"/>
                  </a:moveTo>
                  <a:lnTo>
                    <a:pt x="0" y="96"/>
                  </a:lnTo>
                  <a:cubicBezTo>
                    <a:pt x="24" y="60"/>
                    <a:pt x="36" y="36"/>
                    <a:pt x="60" y="2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19"/>
            <p:cNvSpPr/>
            <p:nvPr/>
          </p:nvSpPr>
          <p:spPr>
            <a:xfrm>
              <a:off x="2482450" y="1324400"/>
              <a:ext cx="12225" cy="56575"/>
            </a:xfrm>
            <a:custGeom>
              <a:rect b="b" l="l" r="r" t="t"/>
              <a:pathLst>
                <a:path extrusionOk="0" h="2263" w="489">
                  <a:moveTo>
                    <a:pt x="131" y="0"/>
                  </a:moveTo>
                  <a:lnTo>
                    <a:pt x="0" y="2132"/>
                  </a:lnTo>
                  <a:lnTo>
                    <a:pt x="357" y="2263"/>
                  </a:lnTo>
                  <a:lnTo>
                    <a:pt x="48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19"/>
            <p:cNvSpPr/>
            <p:nvPr/>
          </p:nvSpPr>
          <p:spPr>
            <a:xfrm>
              <a:off x="2461300" y="1397025"/>
              <a:ext cx="28600" cy="338450"/>
            </a:xfrm>
            <a:custGeom>
              <a:rect b="b" l="l" r="r" t="t"/>
              <a:pathLst>
                <a:path extrusionOk="0" h="13538" w="1144">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19"/>
            <p:cNvSpPr/>
            <p:nvPr/>
          </p:nvSpPr>
          <p:spPr>
            <a:xfrm>
              <a:off x="2299675" y="1324400"/>
              <a:ext cx="333400" cy="114025"/>
            </a:xfrm>
            <a:custGeom>
              <a:rect b="b" l="l" r="r" t="t"/>
              <a:pathLst>
                <a:path extrusionOk="0" h="4561" w="13336">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19"/>
            <p:cNvSpPr/>
            <p:nvPr/>
          </p:nvSpPr>
          <p:spPr>
            <a:xfrm>
              <a:off x="2163950" y="1324400"/>
              <a:ext cx="136950" cy="109550"/>
            </a:xfrm>
            <a:custGeom>
              <a:rect b="b" l="l" r="r" t="t"/>
              <a:pathLst>
                <a:path extrusionOk="0" h="4382" w="5478">
                  <a:moveTo>
                    <a:pt x="4918" y="0"/>
                  </a:moveTo>
                  <a:lnTo>
                    <a:pt x="0" y="4025"/>
                  </a:lnTo>
                  <a:lnTo>
                    <a:pt x="131" y="4382"/>
                  </a:lnTo>
                  <a:lnTo>
                    <a:pt x="5454" y="12"/>
                  </a:lnTo>
                  <a:lnTo>
                    <a:pt x="5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19"/>
            <p:cNvSpPr/>
            <p:nvPr/>
          </p:nvSpPr>
          <p:spPr>
            <a:xfrm>
              <a:off x="1971375" y="1430950"/>
              <a:ext cx="188425" cy="158400"/>
            </a:xfrm>
            <a:custGeom>
              <a:rect b="b" l="l" r="r" t="t"/>
              <a:pathLst>
                <a:path extrusionOk="0" h="6336" w="7537">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19"/>
            <p:cNvSpPr/>
            <p:nvPr/>
          </p:nvSpPr>
          <p:spPr>
            <a:xfrm>
              <a:off x="2269925" y="1742600"/>
              <a:ext cx="5075" cy="3000"/>
            </a:xfrm>
            <a:custGeom>
              <a:rect b="b" l="l" r="r" t="t"/>
              <a:pathLst>
                <a:path extrusionOk="0" h="120" w="203">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19"/>
            <p:cNvSpPr/>
            <p:nvPr/>
          </p:nvSpPr>
          <p:spPr>
            <a:xfrm>
              <a:off x="2117800" y="1324100"/>
              <a:ext cx="141425" cy="365850"/>
            </a:xfrm>
            <a:custGeom>
              <a:rect b="b" l="l" r="r" t="t"/>
              <a:pathLst>
                <a:path extrusionOk="0" h="14634" w="5657">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19"/>
            <p:cNvSpPr/>
            <p:nvPr/>
          </p:nvSpPr>
          <p:spPr>
            <a:xfrm>
              <a:off x="2450600" y="1814350"/>
              <a:ext cx="27100" cy="362275"/>
            </a:xfrm>
            <a:custGeom>
              <a:rect b="b" l="l" r="r" t="t"/>
              <a:pathLst>
                <a:path extrusionOk="0" h="14491" w="1084">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19"/>
            <p:cNvSpPr/>
            <p:nvPr/>
          </p:nvSpPr>
          <p:spPr>
            <a:xfrm>
              <a:off x="2273475" y="1738150"/>
              <a:ext cx="176850" cy="439950"/>
            </a:xfrm>
            <a:custGeom>
              <a:rect b="b" l="l" r="r" t="t"/>
              <a:pathLst>
                <a:path extrusionOk="0" h="17598" w="7074">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19"/>
            <p:cNvSpPr/>
            <p:nvPr/>
          </p:nvSpPr>
          <p:spPr>
            <a:xfrm>
              <a:off x="2293425" y="1714325"/>
              <a:ext cx="141725" cy="60150"/>
            </a:xfrm>
            <a:custGeom>
              <a:rect b="b" l="l" r="r" t="t"/>
              <a:pathLst>
                <a:path extrusionOk="0" h="2406" w="5669">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19"/>
            <p:cNvSpPr/>
            <p:nvPr/>
          </p:nvSpPr>
          <p:spPr>
            <a:xfrm>
              <a:off x="1976725" y="1600625"/>
              <a:ext cx="267625" cy="103300"/>
            </a:xfrm>
            <a:custGeom>
              <a:rect b="b" l="l" r="r" t="t"/>
              <a:pathLst>
                <a:path extrusionOk="0" h="4132" w="10705">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19"/>
            <p:cNvSpPr/>
            <p:nvPr/>
          </p:nvSpPr>
          <p:spPr>
            <a:xfrm>
              <a:off x="1969275" y="1610450"/>
              <a:ext cx="477475" cy="573900"/>
            </a:xfrm>
            <a:custGeom>
              <a:rect b="b" l="l" r="r" t="t"/>
              <a:pathLst>
                <a:path extrusionOk="0" h="22956" w="19099">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19"/>
            <p:cNvSpPr/>
            <p:nvPr/>
          </p:nvSpPr>
          <p:spPr>
            <a:xfrm>
              <a:off x="1726400" y="1324400"/>
              <a:ext cx="224450" cy="261075"/>
            </a:xfrm>
            <a:custGeom>
              <a:rect b="b" l="l" r="r" t="t"/>
              <a:pathLst>
                <a:path extrusionOk="0" h="10443" w="8978">
                  <a:moveTo>
                    <a:pt x="0" y="0"/>
                  </a:moveTo>
                  <a:lnTo>
                    <a:pt x="8680" y="10442"/>
                  </a:lnTo>
                  <a:cubicBezTo>
                    <a:pt x="8763" y="10359"/>
                    <a:pt x="8870" y="10287"/>
                    <a:pt x="8978" y="10240"/>
                  </a:cubicBezTo>
                  <a:lnTo>
                    <a:pt x="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19"/>
            <p:cNvSpPr/>
            <p:nvPr/>
          </p:nvSpPr>
          <p:spPr>
            <a:xfrm>
              <a:off x="1592450" y="1416675"/>
              <a:ext cx="110450" cy="205100"/>
            </a:xfrm>
            <a:custGeom>
              <a:rect b="b" l="l" r="r" t="t"/>
              <a:pathLst>
                <a:path extrusionOk="0" h="8204" w="4418">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19"/>
            <p:cNvSpPr/>
            <p:nvPr/>
          </p:nvSpPr>
          <p:spPr>
            <a:xfrm>
              <a:off x="1346575" y="166997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19"/>
            <p:cNvSpPr/>
            <p:nvPr/>
          </p:nvSpPr>
          <p:spPr>
            <a:xfrm>
              <a:off x="1593350" y="1324400"/>
              <a:ext cx="59850" cy="58675"/>
            </a:xfrm>
            <a:custGeom>
              <a:rect b="b" l="l" r="r" t="t"/>
              <a:pathLst>
                <a:path extrusionOk="0" h="2347" w="2394">
                  <a:moveTo>
                    <a:pt x="1905" y="0"/>
                  </a:moveTo>
                  <a:lnTo>
                    <a:pt x="0" y="2191"/>
                  </a:lnTo>
                  <a:cubicBezTo>
                    <a:pt x="119" y="2215"/>
                    <a:pt x="238" y="2275"/>
                    <a:pt x="334" y="2346"/>
                  </a:cubicBezTo>
                  <a:lnTo>
                    <a:pt x="2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19"/>
            <p:cNvSpPr/>
            <p:nvPr/>
          </p:nvSpPr>
          <p:spPr>
            <a:xfrm>
              <a:off x="1345100" y="16693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19"/>
            <p:cNvSpPr/>
            <p:nvPr/>
          </p:nvSpPr>
          <p:spPr>
            <a:xfrm>
              <a:off x="1348075" y="167057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19"/>
            <p:cNvSpPr/>
            <p:nvPr/>
          </p:nvSpPr>
          <p:spPr>
            <a:xfrm>
              <a:off x="1354625" y="1406550"/>
              <a:ext cx="219700" cy="254225"/>
            </a:xfrm>
            <a:custGeom>
              <a:rect b="b" l="l" r="r" t="t"/>
              <a:pathLst>
                <a:path extrusionOk="0" h="10169" w="8788">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19"/>
            <p:cNvSpPr/>
            <p:nvPr/>
          </p:nvSpPr>
          <p:spPr>
            <a:xfrm>
              <a:off x="1345700" y="1669675"/>
              <a:ext cx="600" cy="325"/>
            </a:xfrm>
            <a:custGeom>
              <a:rect b="b" l="l" r="r" t="t"/>
              <a:pathLst>
                <a:path extrusionOk="0" h="13" w="24">
                  <a:moveTo>
                    <a:pt x="0" y="1"/>
                  </a:moveTo>
                  <a:cubicBezTo>
                    <a:pt x="0" y="13"/>
                    <a:pt x="24" y="13"/>
                    <a:pt x="24" y="13"/>
                  </a:cubicBezTo>
                  <a:cubicBezTo>
                    <a:pt x="24" y="1"/>
                    <a:pt x="0"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19"/>
            <p:cNvSpPr/>
            <p:nvPr/>
          </p:nvSpPr>
          <p:spPr>
            <a:xfrm>
              <a:off x="1348675" y="1635750"/>
              <a:ext cx="339650" cy="34250"/>
            </a:xfrm>
            <a:custGeom>
              <a:rect b="b" l="l" r="r" t="t"/>
              <a:pathLst>
                <a:path extrusionOk="0" h="1370" w="13586">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19"/>
            <p:cNvSpPr/>
            <p:nvPr/>
          </p:nvSpPr>
          <p:spPr>
            <a:xfrm>
              <a:off x="1346575" y="1669975"/>
              <a:ext cx="1225" cy="625"/>
            </a:xfrm>
            <a:custGeom>
              <a:rect b="b" l="l" r="r" t="t"/>
              <a:pathLst>
                <a:path extrusionOk="0" h="25" w="49">
                  <a:moveTo>
                    <a:pt x="49" y="24"/>
                  </a:moveTo>
                  <a:cubicBezTo>
                    <a:pt x="25" y="24"/>
                    <a:pt x="13" y="24"/>
                    <a:pt x="1" y="1"/>
                  </a:cubicBezTo>
                  <a:cubicBezTo>
                    <a:pt x="13" y="24"/>
                    <a:pt x="25" y="24"/>
                    <a:pt x="49"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19"/>
            <p:cNvSpPr/>
            <p:nvPr/>
          </p:nvSpPr>
          <p:spPr>
            <a:xfrm>
              <a:off x="1346575" y="1669975"/>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19"/>
            <p:cNvSpPr/>
            <p:nvPr/>
          </p:nvSpPr>
          <p:spPr>
            <a:xfrm>
              <a:off x="1345100" y="1669375"/>
              <a:ext cx="325" cy="325"/>
            </a:xfrm>
            <a:custGeom>
              <a:rect b="b" l="l" r="r" t="t"/>
              <a:pathLst>
                <a:path extrusionOk="0" h="13" w="13">
                  <a:moveTo>
                    <a:pt x="0" y="1"/>
                  </a:moveTo>
                  <a:lnTo>
                    <a:pt x="0" y="1"/>
                  </a:lnTo>
                  <a:lnTo>
                    <a:pt x="12"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19"/>
            <p:cNvSpPr/>
            <p:nvPr/>
          </p:nvSpPr>
          <p:spPr>
            <a:xfrm>
              <a:off x="1349275" y="1670125"/>
              <a:ext cx="300" cy="475"/>
            </a:xfrm>
            <a:custGeom>
              <a:rect b="b" l="l" r="r" t="t"/>
              <a:pathLst>
                <a:path extrusionOk="0" h="19" w="12">
                  <a:moveTo>
                    <a:pt x="10" y="1"/>
                  </a:moveTo>
                  <a:cubicBezTo>
                    <a:pt x="9" y="1"/>
                    <a:pt x="6" y="7"/>
                    <a:pt x="0" y="18"/>
                  </a:cubicBezTo>
                  <a:lnTo>
                    <a:pt x="12" y="18"/>
                  </a:lnTo>
                  <a:cubicBezTo>
                    <a:pt x="12" y="7"/>
                    <a:pt x="12" y="1"/>
                    <a:pt x="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19"/>
            <p:cNvSpPr/>
            <p:nvPr/>
          </p:nvSpPr>
          <p:spPr>
            <a:xfrm>
              <a:off x="1351050" y="1669075"/>
              <a:ext cx="325" cy="325"/>
            </a:xfrm>
            <a:custGeom>
              <a:rect b="b" l="l" r="r" t="t"/>
              <a:pathLst>
                <a:path extrusionOk="0" h="13" w="13">
                  <a:moveTo>
                    <a:pt x="0" y="13"/>
                  </a:moveTo>
                  <a:lnTo>
                    <a:pt x="0" y="13"/>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19"/>
            <p:cNvSpPr/>
            <p:nvPr/>
          </p:nvSpPr>
          <p:spPr>
            <a:xfrm>
              <a:off x="992675" y="1324400"/>
              <a:ext cx="353050" cy="345000"/>
            </a:xfrm>
            <a:custGeom>
              <a:rect b="b" l="l" r="r" t="t"/>
              <a:pathLst>
                <a:path extrusionOk="0" h="13800" w="14122">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19"/>
            <p:cNvSpPr/>
            <p:nvPr/>
          </p:nvSpPr>
          <p:spPr>
            <a:xfrm>
              <a:off x="1346275" y="1669975"/>
              <a:ext cx="325" cy="25"/>
            </a:xfrm>
            <a:custGeom>
              <a:rect b="b" l="l" r="r" t="t"/>
              <a:pathLst>
                <a:path extrusionOk="0" h="1" w="13">
                  <a:moveTo>
                    <a:pt x="1" y="1"/>
                  </a:moveTo>
                  <a:lnTo>
                    <a:pt x="1" y="1"/>
                  </a:lnTo>
                  <a:lnTo>
                    <a:pt x="1" y="1"/>
                  </a:lnTo>
                  <a:cubicBezTo>
                    <a:pt x="13" y="1"/>
                    <a:pt x="13"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19"/>
            <p:cNvSpPr/>
            <p:nvPr/>
          </p:nvSpPr>
          <p:spPr>
            <a:xfrm>
              <a:off x="1348075" y="167057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19"/>
            <p:cNvSpPr/>
            <p:nvPr/>
          </p:nvSpPr>
          <p:spPr>
            <a:xfrm>
              <a:off x="1351050" y="1669375"/>
              <a:ext cx="25" cy="25"/>
            </a:xfrm>
            <a:custGeom>
              <a:rect b="b" l="l" r="r" t="t"/>
              <a:pathLst>
                <a:path extrusionOk="0" h="1" w="1">
                  <a:moveTo>
                    <a:pt x="0"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19"/>
            <p:cNvSpPr/>
            <p:nvPr/>
          </p:nvSpPr>
          <p:spPr>
            <a:xfrm>
              <a:off x="1351950" y="1667600"/>
              <a:ext cx="25" cy="325"/>
            </a:xfrm>
            <a:custGeom>
              <a:rect b="b" l="l" r="r" t="t"/>
              <a:pathLst>
                <a:path extrusionOk="0" h="13" w="1">
                  <a:moveTo>
                    <a:pt x="0" y="0"/>
                  </a:moveTo>
                  <a:cubicBezTo>
                    <a:pt x="0" y="0"/>
                    <a:pt x="0" y="12"/>
                    <a:pt x="0" y="0"/>
                  </a:cubicBezTo>
                  <a:cubicBezTo>
                    <a:pt x="0" y="12"/>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19"/>
            <p:cNvSpPr/>
            <p:nvPr/>
          </p:nvSpPr>
          <p:spPr>
            <a:xfrm>
              <a:off x="1343300" y="1324400"/>
              <a:ext cx="127425" cy="346500"/>
            </a:xfrm>
            <a:custGeom>
              <a:rect b="b" l="l" r="r" t="t"/>
              <a:pathLst>
                <a:path extrusionOk="0" h="13860" w="5097">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19"/>
            <p:cNvSpPr/>
            <p:nvPr/>
          </p:nvSpPr>
          <p:spPr>
            <a:xfrm>
              <a:off x="2236875" y="1685475"/>
              <a:ext cx="58075" cy="57750"/>
            </a:xfrm>
            <a:custGeom>
              <a:rect b="b" l="l" r="r" t="t"/>
              <a:pathLst>
                <a:path extrusionOk="0" h="2310" w="2323">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19"/>
            <p:cNvSpPr/>
            <p:nvPr/>
          </p:nvSpPr>
          <p:spPr>
            <a:xfrm>
              <a:off x="2434225" y="1733500"/>
              <a:ext cx="85450" cy="81450"/>
            </a:xfrm>
            <a:custGeom>
              <a:rect b="b" l="l" r="r" t="t"/>
              <a:pathLst>
                <a:path extrusionOk="0" h="3258" w="3418">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19"/>
            <p:cNvSpPr/>
            <p:nvPr/>
          </p:nvSpPr>
          <p:spPr>
            <a:xfrm>
              <a:off x="2630075" y="1418625"/>
              <a:ext cx="41100" cy="40925"/>
            </a:xfrm>
            <a:custGeom>
              <a:rect b="b" l="l" r="r" t="t"/>
              <a:pathLst>
                <a:path extrusionOk="0" h="1637" w="1644">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19"/>
            <p:cNvSpPr/>
            <p:nvPr/>
          </p:nvSpPr>
          <p:spPr>
            <a:xfrm>
              <a:off x="2338375" y="1395450"/>
              <a:ext cx="32475" cy="28775"/>
            </a:xfrm>
            <a:custGeom>
              <a:rect b="b" l="l" r="r" t="t"/>
              <a:pathLst>
                <a:path extrusionOk="0" h="1151" w="1299">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19"/>
            <p:cNvSpPr/>
            <p:nvPr/>
          </p:nvSpPr>
          <p:spPr>
            <a:xfrm>
              <a:off x="3084300" y="1355525"/>
              <a:ext cx="30375" cy="29150"/>
            </a:xfrm>
            <a:custGeom>
              <a:rect b="b" l="l" r="r" t="t"/>
              <a:pathLst>
                <a:path extrusionOk="0" h="1166" w="1215">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19"/>
            <p:cNvSpPr/>
            <p:nvPr/>
          </p:nvSpPr>
          <p:spPr>
            <a:xfrm>
              <a:off x="1937425" y="1579200"/>
              <a:ext cx="42300" cy="40575"/>
            </a:xfrm>
            <a:custGeom>
              <a:rect b="b" l="l" r="r" t="t"/>
              <a:pathLst>
                <a:path extrusionOk="0" h="1623" w="1692">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19"/>
            <p:cNvSpPr/>
            <p:nvPr/>
          </p:nvSpPr>
          <p:spPr>
            <a:xfrm>
              <a:off x="2435125" y="2175825"/>
              <a:ext cx="44075" cy="41075"/>
            </a:xfrm>
            <a:custGeom>
              <a:rect b="b" l="l" r="r" t="t"/>
              <a:pathLst>
                <a:path extrusionOk="0" h="1643" w="1763">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19"/>
            <p:cNvSpPr/>
            <p:nvPr/>
          </p:nvSpPr>
          <p:spPr>
            <a:xfrm>
              <a:off x="874500" y="1324400"/>
              <a:ext cx="61050" cy="39475"/>
            </a:xfrm>
            <a:custGeom>
              <a:rect b="b" l="l" r="r" t="t"/>
              <a:pathLst>
                <a:path extrusionOk="0" h="1579" w="2442">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19"/>
            <p:cNvSpPr/>
            <p:nvPr/>
          </p:nvSpPr>
          <p:spPr>
            <a:xfrm>
              <a:off x="1687100" y="1615750"/>
              <a:ext cx="48250" cy="45975"/>
            </a:xfrm>
            <a:custGeom>
              <a:rect b="b" l="l" r="r" t="t"/>
              <a:pathLst>
                <a:path extrusionOk="0" h="1839" w="193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19"/>
            <p:cNvSpPr/>
            <p:nvPr/>
          </p:nvSpPr>
          <p:spPr>
            <a:xfrm>
              <a:off x="2480650" y="1385525"/>
              <a:ext cx="17900" cy="16475"/>
            </a:xfrm>
            <a:custGeom>
              <a:rect b="b" l="l" r="r" t="t"/>
              <a:pathLst>
                <a:path extrusionOk="0" h="659" w="716">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19"/>
            <p:cNvSpPr/>
            <p:nvPr/>
          </p:nvSpPr>
          <p:spPr>
            <a:xfrm>
              <a:off x="1565650" y="1378450"/>
              <a:ext cx="45875" cy="41525"/>
            </a:xfrm>
            <a:custGeom>
              <a:rect b="b" l="l" r="r" t="t"/>
              <a:pathLst>
                <a:path extrusionOk="0" h="1661" w="1835">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4" name="Google Shape;3024;p19"/>
          <p:cNvGrpSpPr/>
          <p:nvPr/>
        </p:nvGrpSpPr>
        <p:grpSpPr>
          <a:xfrm flipH="1">
            <a:off x="87" y="-12"/>
            <a:ext cx="4037062" cy="1568292"/>
            <a:chOff x="874500" y="1324100"/>
            <a:chExt cx="2298225" cy="892800"/>
          </a:xfrm>
        </p:grpSpPr>
        <p:sp>
          <p:nvSpPr>
            <p:cNvPr id="3025" name="Google Shape;3025;p19"/>
            <p:cNvSpPr/>
            <p:nvPr/>
          </p:nvSpPr>
          <p:spPr>
            <a:xfrm>
              <a:off x="3108700" y="1324100"/>
              <a:ext cx="64025" cy="42300"/>
            </a:xfrm>
            <a:custGeom>
              <a:rect b="b" l="l" r="r" t="t"/>
              <a:pathLst>
                <a:path extrusionOk="0" h="1692" w="2561">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19"/>
            <p:cNvSpPr/>
            <p:nvPr/>
          </p:nvSpPr>
          <p:spPr>
            <a:xfrm>
              <a:off x="3100375" y="1324400"/>
              <a:ext cx="24425" cy="35450"/>
            </a:xfrm>
            <a:custGeom>
              <a:rect b="b" l="l" r="r" t="t"/>
              <a:pathLst>
                <a:path extrusionOk="0" h="1418" w="977">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19"/>
            <p:cNvSpPr/>
            <p:nvPr/>
          </p:nvSpPr>
          <p:spPr>
            <a:xfrm>
              <a:off x="2658050" y="1324100"/>
              <a:ext cx="77725" cy="101225"/>
            </a:xfrm>
            <a:custGeom>
              <a:rect b="b" l="l" r="r" t="t"/>
              <a:pathLst>
                <a:path extrusionOk="0" h="4049" w="3109">
                  <a:moveTo>
                    <a:pt x="2668" y="1"/>
                  </a:moveTo>
                  <a:lnTo>
                    <a:pt x="1" y="3834"/>
                  </a:lnTo>
                  <a:cubicBezTo>
                    <a:pt x="120" y="3894"/>
                    <a:pt x="227" y="3953"/>
                    <a:pt x="298" y="4049"/>
                  </a:cubicBezTo>
                  <a:lnTo>
                    <a:pt x="31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19"/>
            <p:cNvSpPr/>
            <p:nvPr/>
          </p:nvSpPr>
          <p:spPr>
            <a:xfrm>
              <a:off x="3039950" y="1324100"/>
              <a:ext cx="46750" cy="37525"/>
            </a:xfrm>
            <a:custGeom>
              <a:rect b="b" l="l" r="r" t="t"/>
              <a:pathLst>
                <a:path extrusionOk="0" h="1501" w="1870">
                  <a:moveTo>
                    <a:pt x="1" y="1"/>
                  </a:moveTo>
                  <a:lnTo>
                    <a:pt x="1" y="12"/>
                  </a:lnTo>
                  <a:lnTo>
                    <a:pt x="1144" y="1239"/>
                  </a:lnTo>
                  <a:lnTo>
                    <a:pt x="1870" y="1501"/>
                  </a:lnTo>
                  <a:lnTo>
                    <a:pt x="1870" y="1489"/>
                  </a:lnTo>
                  <a:lnTo>
                    <a:pt x="48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19"/>
            <p:cNvSpPr/>
            <p:nvPr/>
          </p:nvSpPr>
          <p:spPr>
            <a:xfrm>
              <a:off x="3095625" y="1382750"/>
              <a:ext cx="10725" cy="6125"/>
            </a:xfrm>
            <a:custGeom>
              <a:rect b="b" l="l" r="r" t="t"/>
              <a:pathLst>
                <a:path extrusionOk="0" h="245" w="429">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19"/>
            <p:cNvSpPr/>
            <p:nvPr/>
          </p:nvSpPr>
          <p:spPr>
            <a:xfrm>
              <a:off x="2519350" y="1324100"/>
              <a:ext cx="119375" cy="105400"/>
            </a:xfrm>
            <a:custGeom>
              <a:rect b="b" l="l" r="r" t="t"/>
              <a:pathLst>
                <a:path extrusionOk="0" h="4216" w="4775">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19"/>
            <p:cNvSpPr/>
            <p:nvPr/>
          </p:nvSpPr>
          <p:spPr>
            <a:xfrm>
              <a:off x="2959575" y="1324400"/>
              <a:ext cx="127425" cy="44675"/>
            </a:xfrm>
            <a:custGeom>
              <a:rect b="b" l="l" r="r" t="t"/>
              <a:pathLst>
                <a:path extrusionOk="0" h="1787" w="5097">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19"/>
            <p:cNvSpPr/>
            <p:nvPr/>
          </p:nvSpPr>
          <p:spPr>
            <a:xfrm>
              <a:off x="2669975" y="1368450"/>
              <a:ext cx="416425" cy="72950"/>
            </a:xfrm>
            <a:custGeom>
              <a:rect b="b" l="l" r="r" t="t"/>
              <a:pathLst>
                <a:path extrusionOk="0" h="2918" w="16657">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19"/>
            <p:cNvSpPr/>
            <p:nvPr/>
          </p:nvSpPr>
          <p:spPr>
            <a:xfrm>
              <a:off x="2464575" y="1378875"/>
              <a:ext cx="629275" cy="804275"/>
            </a:xfrm>
            <a:custGeom>
              <a:rect b="b" l="l" r="r" t="t"/>
              <a:pathLst>
                <a:path extrusionOk="0" h="32171" w="25171">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19"/>
            <p:cNvSpPr/>
            <p:nvPr/>
          </p:nvSpPr>
          <p:spPr>
            <a:xfrm>
              <a:off x="2489575" y="1454775"/>
              <a:ext cx="155400" cy="285775"/>
            </a:xfrm>
            <a:custGeom>
              <a:rect b="b" l="l" r="r" t="t"/>
              <a:pathLst>
                <a:path extrusionOk="0" h="11431" w="6216">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19"/>
            <p:cNvSpPr/>
            <p:nvPr/>
          </p:nvSpPr>
          <p:spPr>
            <a:xfrm>
              <a:off x="2481850" y="1387200"/>
              <a:ext cx="1500" cy="2400"/>
            </a:xfrm>
            <a:custGeom>
              <a:rect b="b" l="l" r="r" t="t"/>
              <a:pathLst>
                <a:path extrusionOk="0" h="96" w="60">
                  <a:moveTo>
                    <a:pt x="0" y="1"/>
                  </a:moveTo>
                  <a:lnTo>
                    <a:pt x="0" y="96"/>
                  </a:lnTo>
                  <a:cubicBezTo>
                    <a:pt x="24" y="60"/>
                    <a:pt x="36" y="36"/>
                    <a:pt x="60" y="2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19"/>
            <p:cNvSpPr/>
            <p:nvPr/>
          </p:nvSpPr>
          <p:spPr>
            <a:xfrm>
              <a:off x="2482450" y="1324400"/>
              <a:ext cx="12225" cy="56575"/>
            </a:xfrm>
            <a:custGeom>
              <a:rect b="b" l="l" r="r" t="t"/>
              <a:pathLst>
                <a:path extrusionOk="0" h="2263" w="489">
                  <a:moveTo>
                    <a:pt x="131" y="0"/>
                  </a:moveTo>
                  <a:lnTo>
                    <a:pt x="0" y="2132"/>
                  </a:lnTo>
                  <a:lnTo>
                    <a:pt x="357" y="2263"/>
                  </a:lnTo>
                  <a:lnTo>
                    <a:pt x="48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19"/>
            <p:cNvSpPr/>
            <p:nvPr/>
          </p:nvSpPr>
          <p:spPr>
            <a:xfrm>
              <a:off x="2461300" y="1397025"/>
              <a:ext cx="28600" cy="338450"/>
            </a:xfrm>
            <a:custGeom>
              <a:rect b="b" l="l" r="r" t="t"/>
              <a:pathLst>
                <a:path extrusionOk="0" h="13538" w="1144">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19"/>
            <p:cNvSpPr/>
            <p:nvPr/>
          </p:nvSpPr>
          <p:spPr>
            <a:xfrm>
              <a:off x="2299675" y="1324400"/>
              <a:ext cx="333400" cy="114025"/>
            </a:xfrm>
            <a:custGeom>
              <a:rect b="b" l="l" r="r" t="t"/>
              <a:pathLst>
                <a:path extrusionOk="0" h="4561" w="13336">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19"/>
            <p:cNvSpPr/>
            <p:nvPr/>
          </p:nvSpPr>
          <p:spPr>
            <a:xfrm>
              <a:off x="2163950" y="1324400"/>
              <a:ext cx="136950" cy="109550"/>
            </a:xfrm>
            <a:custGeom>
              <a:rect b="b" l="l" r="r" t="t"/>
              <a:pathLst>
                <a:path extrusionOk="0" h="4382" w="5478">
                  <a:moveTo>
                    <a:pt x="4918" y="0"/>
                  </a:moveTo>
                  <a:lnTo>
                    <a:pt x="0" y="4025"/>
                  </a:lnTo>
                  <a:lnTo>
                    <a:pt x="131" y="4382"/>
                  </a:lnTo>
                  <a:lnTo>
                    <a:pt x="5454" y="12"/>
                  </a:lnTo>
                  <a:lnTo>
                    <a:pt x="5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19"/>
            <p:cNvSpPr/>
            <p:nvPr/>
          </p:nvSpPr>
          <p:spPr>
            <a:xfrm>
              <a:off x="1971375" y="1430950"/>
              <a:ext cx="188425" cy="158400"/>
            </a:xfrm>
            <a:custGeom>
              <a:rect b="b" l="l" r="r" t="t"/>
              <a:pathLst>
                <a:path extrusionOk="0" h="6336" w="7537">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19"/>
            <p:cNvSpPr/>
            <p:nvPr/>
          </p:nvSpPr>
          <p:spPr>
            <a:xfrm>
              <a:off x="2269925" y="1742600"/>
              <a:ext cx="5075" cy="3000"/>
            </a:xfrm>
            <a:custGeom>
              <a:rect b="b" l="l" r="r" t="t"/>
              <a:pathLst>
                <a:path extrusionOk="0" h="120" w="203">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19"/>
            <p:cNvSpPr/>
            <p:nvPr/>
          </p:nvSpPr>
          <p:spPr>
            <a:xfrm>
              <a:off x="2117800" y="1324100"/>
              <a:ext cx="141425" cy="365850"/>
            </a:xfrm>
            <a:custGeom>
              <a:rect b="b" l="l" r="r" t="t"/>
              <a:pathLst>
                <a:path extrusionOk="0" h="14634" w="5657">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19"/>
            <p:cNvSpPr/>
            <p:nvPr/>
          </p:nvSpPr>
          <p:spPr>
            <a:xfrm>
              <a:off x="2450600" y="1814350"/>
              <a:ext cx="27100" cy="362275"/>
            </a:xfrm>
            <a:custGeom>
              <a:rect b="b" l="l" r="r" t="t"/>
              <a:pathLst>
                <a:path extrusionOk="0" h="14491" w="1084">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19"/>
            <p:cNvSpPr/>
            <p:nvPr/>
          </p:nvSpPr>
          <p:spPr>
            <a:xfrm>
              <a:off x="2273475" y="1738150"/>
              <a:ext cx="176850" cy="439950"/>
            </a:xfrm>
            <a:custGeom>
              <a:rect b="b" l="l" r="r" t="t"/>
              <a:pathLst>
                <a:path extrusionOk="0" h="17598" w="7074">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19"/>
            <p:cNvSpPr/>
            <p:nvPr/>
          </p:nvSpPr>
          <p:spPr>
            <a:xfrm>
              <a:off x="2293425" y="1714325"/>
              <a:ext cx="141725" cy="60150"/>
            </a:xfrm>
            <a:custGeom>
              <a:rect b="b" l="l" r="r" t="t"/>
              <a:pathLst>
                <a:path extrusionOk="0" h="2406" w="5669">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19"/>
            <p:cNvSpPr/>
            <p:nvPr/>
          </p:nvSpPr>
          <p:spPr>
            <a:xfrm>
              <a:off x="1976725" y="1600625"/>
              <a:ext cx="267625" cy="103300"/>
            </a:xfrm>
            <a:custGeom>
              <a:rect b="b" l="l" r="r" t="t"/>
              <a:pathLst>
                <a:path extrusionOk="0" h="4132" w="10705">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19"/>
            <p:cNvSpPr/>
            <p:nvPr/>
          </p:nvSpPr>
          <p:spPr>
            <a:xfrm>
              <a:off x="1969275" y="1610450"/>
              <a:ext cx="477475" cy="573900"/>
            </a:xfrm>
            <a:custGeom>
              <a:rect b="b" l="l" r="r" t="t"/>
              <a:pathLst>
                <a:path extrusionOk="0" h="22956" w="19099">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19"/>
            <p:cNvSpPr/>
            <p:nvPr/>
          </p:nvSpPr>
          <p:spPr>
            <a:xfrm>
              <a:off x="1726400" y="1324400"/>
              <a:ext cx="224450" cy="261075"/>
            </a:xfrm>
            <a:custGeom>
              <a:rect b="b" l="l" r="r" t="t"/>
              <a:pathLst>
                <a:path extrusionOk="0" h="10443" w="8978">
                  <a:moveTo>
                    <a:pt x="0" y="0"/>
                  </a:moveTo>
                  <a:lnTo>
                    <a:pt x="8680" y="10442"/>
                  </a:lnTo>
                  <a:cubicBezTo>
                    <a:pt x="8763" y="10359"/>
                    <a:pt x="8870" y="10287"/>
                    <a:pt x="8978" y="10240"/>
                  </a:cubicBezTo>
                  <a:lnTo>
                    <a:pt x="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19"/>
            <p:cNvSpPr/>
            <p:nvPr/>
          </p:nvSpPr>
          <p:spPr>
            <a:xfrm>
              <a:off x="1592450" y="1416675"/>
              <a:ext cx="110450" cy="205100"/>
            </a:xfrm>
            <a:custGeom>
              <a:rect b="b" l="l" r="r" t="t"/>
              <a:pathLst>
                <a:path extrusionOk="0" h="8204" w="4418">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19"/>
            <p:cNvSpPr/>
            <p:nvPr/>
          </p:nvSpPr>
          <p:spPr>
            <a:xfrm>
              <a:off x="1346575" y="166997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19"/>
            <p:cNvSpPr/>
            <p:nvPr/>
          </p:nvSpPr>
          <p:spPr>
            <a:xfrm>
              <a:off x="1593350" y="1324400"/>
              <a:ext cx="59850" cy="58675"/>
            </a:xfrm>
            <a:custGeom>
              <a:rect b="b" l="l" r="r" t="t"/>
              <a:pathLst>
                <a:path extrusionOk="0" h="2347" w="2394">
                  <a:moveTo>
                    <a:pt x="1905" y="0"/>
                  </a:moveTo>
                  <a:lnTo>
                    <a:pt x="0" y="2191"/>
                  </a:lnTo>
                  <a:cubicBezTo>
                    <a:pt x="119" y="2215"/>
                    <a:pt x="238" y="2275"/>
                    <a:pt x="334" y="2346"/>
                  </a:cubicBezTo>
                  <a:lnTo>
                    <a:pt x="2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19"/>
            <p:cNvSpPr/>
            <p:nvPr/>
          </p:nvSpPr>
          <p:spPr>
            <a:xfrm>
              <a:off x="1345100" y="16693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19"/>
            <p:cNvSpPr/>
            <p:nvPr/>
          </p:nvSpPr>
          <p:spPr>
            <a:xfrm>
              <a:off x="1348075" y="167057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19"/>
            <p:cNvSpPr/>
            <p:nvPr/>
          </p:nvSpPr>
          <p:spPr>
            <a:xfrm>
              <a:off x="1354625" y="1406550"/>
              <a:ext cx="219700" cy="254225"/>
            </a:xfrm>
            <a:custGeom>
              <a:rect b="b" l="l" r="r" t="t"/>
              <a:pathLst>
                <a:path extrusionOk="0" h="10169" w="8788">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19"/>
            <p:cNvSpPr/>
            <p:nvPr/>
          </p:nvSpPr>
          <p:spPr>
            <a:xfrm>
              <a:off x="1345700" y="1669675"/>
              <a:ext cx="600" cy="325"/>
            </a:xfrm>
            <a:custGeom>
              <a:rect b="b" l="l" r="r" t="t"/>
              <a:pathLst>
                <a:path extrusionOk="0" h="13" w="24">
                  <a:moveTo>
                    <a:pt x="0" y="1"/>
                  </a:moveTo>
                  <a:cubicBezTo>
                    <a:pt x="0" y="13"/>
                    <a:pt x="24" y="13"/>
                    <a:pt x="24" y="13"/>
                  </a:cubicBezTo>
                  <a:cubicBezTo>
                    <a:pt x="24" y="1"/>
                    <a:pt x="0"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19"/>
            <p:cNvSpPr/>
            <p:nvPr/>
          </p:nvSpPr>
          <p:spPr>
            <a:xfrm>
              <a:off x="1348675" y="1635750"/>
              <a:ext cx="339650" cy="34250"/>
            </a:xfrm>
            <a:custGeom>
              <a:rect b="b" l="l" r="r" t="t"/>
              <a:pathLst>
                <a:path extrusionOk="0" h="1370" w="13586">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19"/>
            <p:cNvSpPr/>
            <p:nvPr/>
          </p:nvSpPr>
          <p:spPr>
            <a:xfrm>
              <a:off x="1346575" y="1669975"/>
              <a:ext cx="1225" cy="625"/>
            </a:xfrm>
            <a:custGeom>
              <a:rect b="b" l="l" r="r" t="t"/>
              <a:pathLst>
                <a:path extrusionOk="0" h="25" w="49">
                  <a:moveTo>
                    <a:pt x="49" y="24"/>
                  </a:moveTo>
                  <a:cubicBezTo>
                    <a:pt x="25" y="24"/>
                    <a:pt x="13" y="24"/>
                    <a:pt x="1" y="1"/>
                  </a:cubicBezTo>
                  <a:cubicBezTo>
                    <a:pt x="13" y="24"/>
                    <a:pt x="25" y="24"/>
                    <a:pt x="49"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19"/>
            <p:cNvSpPr/>
            <p:nvPr/>
          </p:nvSpPr>
          <p:spPr>
            <a:xfrm>
              <a:off x="1346575" y="1669975"/>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19"/>
            <p:cNvSpPr/>
            <p:nvPr/>
          </p:nvSpPr>
          <p:spPr>
            <a:xfrm>
              <a:off x="1345100" y="1669375"/>
              <a:ext cx="325" cy="325"/>
            </a:xfrm>
            <a:custGeom>
              <a:rect b="b" l="l" r="r" t="t"/>
              <a:pathLst>
                <a:path extrusionOk="0" h="13" w="13">
                  <a:moveTo>
                    <a:pt x="0" y="1"/>
                  </a:moveTo>
                  <a:lnTo>
                    <a:pt x="0" y="1"/>
                  </a:lnTo>
                  <a:lnTo>
                    <a:pt x="12"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19"/>
            <p:cNvSpPr/>
            <p:nvPr/>
          </p:nvSpPr>
          <p:spPr>
            <a:xfrm>
              <a:off x="1349275" y="1670125"/>
              <a:ext cx="300" cy="475"/>
            </a:xfrm>
            <a:custGeom>
              <a:rect b="b" l="l" r="r" t="t"/>
              <a:pathLst>
                <a:path extrusionOk="0" h="19" w="12">
                  <a:moveTo>
                    <a:pt x="10" y="1"/>
                  </a:moveTo>
                  <a:cubicBezTo>
                    <a:pt x="9" y="1"/>
                    <a:pt x="6" y="7"/>
                    <a:pt x="0" y="18"/>
                  </a:cubicBezTo>
                  <a:lnTo>
                    <a:pt x="12" y="18"/>
                  </a:lnTo>
                  <a:cubicBezTo>
                    <a:pt x="12" y="7"/>
                    <a:pt x="12" y="1"/>
                    <a:pt x="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19"/>
            <p:cNvSpPr/>
            <p:nvPr/>
          </p:nvSpPr>
          <p:spPr>
            <a:xfrm>
              <a:off x="1351050" y="1669075"/>
              <a:ext cx="325" cy="325"/>
            </a:xfrm>
            <a:custGeom>
              <a:rect b="b" l="l" r="r" t="t"/>
              <a:pathLst>
                <a:path extrusionOk="0" h="13" w="13">
                  <a:moveTo>
                    <a:pt x="0" y="13"/>
                  </a:moveTo>
                  <a:lnTo>
                    <a:pt x="0" y="13"/>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19"/>
            <p:cNvSpPr/>
            <p:nvPr/>
          </p:nvSpPr>
          <p:spPr>
            <a:xfrm>
              <a:off x="992675" y="1324400"/>
              <a:ext cx="353050" cy="345000"/>
            </a:xfrm>
            <a:custGeom>
              <a:rect b="b" l="l" r="r" t="t"/>
              <a:pathLst>
                <a:path extrusionOk="0" h="13800" w="14122">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19"/>
            <p:cNvSpPr/>
            <p:nvPr/>
          </p:nvSpPr>
          <p:spPr>
            <a:xfrm>
              <a:off x="1346275" y="1669975"/>
              <a:ext cx="325" cy="25"/>
            </a:xfrm>
            <a:custGeom>
              <a:rect b="b" l="l" r="r" t="t"/>
              <a:pathLst>
                <a:path extrusionOk="0" h="1" w="13">
                  <a:moveTo>
                    <a:pt x="1" y="1"/>
                  </a:moveTo>
                  <a:lnTo>
                    <a:pt x="1" y="1"/>
                  </a:lnTo>
                  <a:lnTo>
                    <a:pt x="1" y="1"/>
                  </a:lnTo>
                  <a:cubicBezTo>
                    <a:pt x="13" y="1"/>
                    <a:pt x="13"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19"/>
            <p:cNvSpPr/>
            <p:nvPr/>
          </p:nvSpPr>
          <p:spPr>
            <a:xfrm>
              <a:off x="1348075" y="167057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19"/>
            <p:cNvSpPr/>
            <p:nvPr/>
          </p:nvSpPr>
          <p:spPr>
            <a:xfrm>
              <a:off x="1351050" y="1669375"/>
              <a:ext cx="25" cy="25"/>
            </a:xfrm>
            <a:custGeom>
              <a:rect b="b" l="l" r="r" t="t"/>
              <a:pathLst>
                <a:path extrusionOk="0" h="1" w="1">
                  <a:moveTo>
                    <a:pt x="0"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19"/>
            <p:cNvSpPr/>
            <p:nvPr/>
          </p:nvSpPr>
          <p:spPr>
            <a:xfrm>
              <a:off x="1351950" y="1667600"/>
              <a:ext cx="25" cy="325"/>
            </a:xfrm>
            <a:custGeom>
              <a:rect b="b" l="l" r="r" t="t"/>
              <a:pathLst>
                <a:path extrusionOk="0" h="13" w="1">
                  <a:moveTo>
                    <a:pt x="0" y="0"/>
                  </a:moveTo>
                  <a:cubicBezTo>
                    <a:pt x="0" y="0"/>
                    <a:pt x="0" y="12"/>
                    <a:pt x="0" y="0"/>
                  </a:cubicBezTo>
                  <a:cubicBezTo>
                    <a:pt x="0" y="12"/>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19"/>
            <p:cNvSpPr/>
            <p:nvPr/>
          </p:nvSpPr>
          <p:spPr>
            <a:xfrm>
              <a:off x="1343300" y="1324400"/>
              <a:ext cx="127425" cy="346500"/>
            </a:xfrm>
            <a:custGeom>
              <a:rect b="b" l="l" r="r" t="t"/>
              <a:pathLst>
                <a:path extrusionOk="0" h="13860" w="5097">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19"/>
            <p:cNvSpPr/>
            <p:nvPr/>
          </p:nvSpPr>
          <p:spPr>
            <a:xfrm>
              <a:off x="2236875" y="1685475"/>
              <a:ext cx="58075" cy="57750"/>
            </a:xfrm>
            <a:custGeom>
              <a:rect b="b" l="l" r="r" t="t"/>
              <a:pathLst>
                <a:path extrusionOk="0" h="2310" w="2323">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19"/>
            <p:cNvSpPr/>
            <p:nvPr/>
          </p:nvSpPr>
          <p:spPr>
            <a:xfrm>
              <a:off x="2434225" y="1733500"/>
              <a:ext cx="85450" cy="81450"/>
            </a:xfrm>
            <a:custGeom>
              <a:rect b="b" l="l" r="r" t="t"/>
              <a:pathLst>
                <a:path extrusionOk="0" h="3258" w="3418">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19"/>
            <p:cNvSpPr/>
            <p:nvPr/>
          </p:nvSpPr>
          <p:spPr>
            <a:xfrm>
              <a:off x="2630075" y="1418625"/>
              <a:ext cx="41100" cy="40925"/>
            </a:xfrm>
            <a:custGeom>
              <a:rect b="b" l="l" r="r" t="t"/>
              <a:pathLst>
                <a:path extrusionOk="0" h="1637" w="1644">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19"/>
            <p:cNvSpPr/>
            <p:nvPr/>
          </p:nvSpPr>
          <p:spPr>
            <a:xfrm>
              <a:off x="2338375" y="1395450"/>
              <a:ext cx="32475" cy="28775"/>
            </a:xfrm>
            <a:custGeom>
              <a:rect b="b" l="l" r="r" t="t"/>
              <a:pathLst>
                <a:path extrusionOk="0" h="1151" w="1299">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19"/>
            <p:cNvSpPr/>
            <p:nvPr/>
          </p:nvSpPr>
          <p:spPr>
            <a:xfrm>
              <a:off x="3084300" y="1355525"/>
              <a:ext cx="30375" cy="29150"/>
            </a:xfrm>
            <a:custGeom>
              <a:rect b="b" l="l" r="r" t="t"/>
              <a:pathLst>
                <a:path extrusionOk="0" h="1166" w="1215">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19"/>
            <p:cNvSpPr/>
            <p:nvPr/>
          </p:nvSpPr>
          <p:spPr>
            <a:xfrm>
              <a:off x="1937425" y="1579200"/>
              <a:ext cx="42300" cy="40575"/>
            </a:xfrm>
            <a:custGeom>
              <a:rect b="b" l="l" r="r" t="t"/>
              <a:pathLst>
                <a:path extrusionOk="0" h="1623" w="1692">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19"/>
            <p:cNvSpPr/>
            <p:nvPr/>
          </p:nvSpPr>
          <p:spPr>
            <a:xfrm>
              <a:off x="2435125" y="2175825"/>
              <a:ext cx="44075" cy="41075"/>
            </a:xfrm>
            <a:custGeom>
              <a:rect b="b" l="l" r="r" t="t"/>
              <a:pathLst>
                <a:path extrusionOk="0" h="1643" w="1763">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19"/>
            <p:cNvSpPr/>
            <p:nvPr/>
          </p:nvSpPr>
          <p:spPr>
            <a:xfrm>
              <a:off x="874500" y="1324400"/>
              <a:ext cx="61050" cy="39475"/>
            </a:xfrm>
            <a:custGeom>
              <a:rect b="b" l="l" r="r" t="t"/>
              <a:pathLst>
                <a:path extrusionOk="0" h="1579" w="2442">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19"/>
            <p:cNvSpPr/>
            <p:nvPr/>
          </p:nvSpPr>
          <p:spPr>
            <a:xfrm>
              <a:off x="1687100" y="1615750"/>
              <a:ext cx="48250" cy="45975"/>
            </a:xfrm>
            <a:custGeom>
              <a:rect b="b" l="l" r="r" t="t"/>
              <a:pathLst>
                <a:path extrusionOk="0" h="1839" w="193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19"/>
            <p:cNvSpPr/>
            <p:nvPr/>
          </p:nvSpPr>
          <p:spPr>
            <a:xfrm>
              <a:off x="2480650" y="1385525"/>
              <a:ext cx="17900" cy="16475"/>
            </a:xfrm>
            <a:custGeom>
              <a:rect b="b" l="l" r="r" t="t"/>
              <a:pathLst>
                <a:path extrusionOk="0" h="659" w="716">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19"/>
            <p:cNvSpPr/>
            <p:nvPr/>
          </p:nvSpPr>
          <p:spPr>
            <a:xfrm>
              <a:off x="1565650" y="1378450"/>
              <a:ext cx="45875" cy="41525"/>
            </a:xfrm>
            <a:custGeom>
              <a:rect b="b" l="l" r="r" t="t"/>
              <a:pathLst>
                <a:path extrusionOk="0" h="1661" w="1835">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79" name="Shape 307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76" name="Shape 176"/>
        <p:cNvGrpSpPr/>
        <p:nvPr/>
      </p:nvGrpSpPr>
      <p:grpSpPr>
        <a:xfrm>
          <a:off x="0" y="0"/>
          <a:ext cx="0" cy="0"/>
          <a:chOff x="0" y="0"/>
          <a:chExt cx="0" cy="0"/>
        </a:xfrm>
      </p:grpSpPr>
      <p:grpSp>
        <p:nvGrpSpPr>
          <p:cNvPr id="177" name="Google Shape;177;p3"/>
          <p:cNvGrpSpPr/>
          <p:nvPr/>
        </p:nvGrpSpPr>
        <p:grpSpPr>
          <a:xfrm rot="10800000">
            <a:off x="-22204" y="145"/>
            <a:ext cx="2094212" cy="1053578"/>
            <a:chOff x="4905075" y="2588800"/>
            <a:chExt cx="982875" cy="494475"/>
          </a:xfrm>
        </p:grpSpPr>
        <p:sp>
          <p:nvSpPr>
            <p:cNvPr id="178" name="Google Shape;178;p3"/>
            <p:cNvSpPr/>
            <p:nvPr/>
          </p:nvSpPr>
          <p:spPr>
            <a:xfrm>
              <a:off x="5082475" y="3000200"/>
              <a:ext cx="30675" cy="83075"/>
            </a:xfrm>
            <a:custGeom>
              <a:rect b="b" l="l" r="r" t="t"/>
              <a:pathLst>
                <a:path extrusionOk="0" h="3323" w="1227">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4905075" y="3083250"/>
              <a:ext cx="300" cy="25"/>
            </a:xfrm>
            <a:custGeom>
              <a:rect b="b" l="l" r="r" t="t"/>
              <a:pathLst>
                <a:path extrusionOk="0" fill="none" h="1" w="12">
                  <a:moveTo>
                    <a:pt x="12" y="0"/>
                  </a:move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5122050" y="2993050"/>
              <a:ext cx="87550" cy="45875"/>
            </a:xfrm>
            <a:custGeom>
              <a:rect b="b" l="l" r="r" t="t"/>
              <a:pathLst>
                <a:path extrusionOk="0" h="1835" w="3502">
                  <a:moveTo>
                    <a:pt x="72" y="1"/>
                  </a:moveTo>
                  <a:cubicBezTo>
                    <a:pt x="60" y="60"/>
                    <a:pt x="36" y="108"/>
                    <a:pt x="1" y="156"/>
                  </a:cubicBezTo>
                  <a:lnTo>
                    <a:pt x="3501" y="1834"/>
                  </a:lnTo>
                  <a:lnTo>
                    <a:pt x="3442" y="1608"/>
                  </a:lnTo>
                  <a:lnTo>
                    <a:pt x="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5213425" y="3035925"/>
              <a:ext cx="97675" cy="47050"/>
            </a:xfrm>
            <a:custGeom>
              <a:rect b="b" l="l" r="r" t="t"/>
              <a:pathLst>
                <a:path extrusionOk="0" h="1882" w="3907">
                  <a:moveTo>
                    <a:pt x="1" y="0"/>
                  </a:moveTo>
                  <a:lnTo>
                    <a:pt x="61" y="227"/>
                  </a:lnTo>
                  <a:lnTo>
                    <a:pt x="3501" y="1881"/>
                  </a:lnTo>
                  <a:lnTo>
                    <a:pt x="3906" y="1881"/>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4919950" y="2993050"/>
              <a:ext cx="185175" cy="90225"/>
            </a:xfrm>
            <a:custGeom>
              <a:rect b="b" l="l" r="r" t="t"/>
              <a:pathLst>
                <a:path extrusionOk="0" h="3609" w="7407">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4909525" y="2607000"/>
              <a:ext cx="182500" cy="476275"/>
            </a:xfrm>
            <a:custGeom>
              <a:rect b="b" l="l" r="r" t="t"/>
              <a:pathLst>
                <a:path extrusionOk="0" h="19051" w="730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5113425" y="2823400"/>
              <a:ext cx="33075" cy="158075"/>
            </a:xfrm>
            <a:custGeom>
              <a:rect b="b" l="l" r="r" t="t"/>
              <a:pathLst>
                <a:path extrusionOk="0" h="6323" w="1323">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5201525" y="2989775"/>
              <a:ext cx="925" cy="1225"/>
            </a:xfrm>
            <a:custGeom>
              <a:rect b="b" l="l" r="r" t="t"/>
              <a:pathLst>
                <a:path extrusionOk="0" h="49" w="37">
                  <a:moveTo>
                    <a:pt x="13" y="1"/>
                  </a:moveTo>
                  <a:cubicBezTo>
                    <a:pt x="13" y="13"/>
                    <a:pt x="1" y="37"/>
                    <a:pt x="1" y="48"/>
                  </a:cubicBezTo>
                  <a:lnTo>
                    <a:pt x="36" y="48"/>
                  </a:lnTo>
                  <a:lnTo>
                    <a:pt x="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5156275" y="2820425"/>
              <a:ext cx="44975" cy="165800"/>
            </a:xfrm>
            <a:custGeom>
              <a:rect b="b" l="l" r="r" t="t"/>
              <a:pathLst>
                <a:path extrusionOk="0" h="6632" w="1799">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5198850" y="2995450"/>
              <a:ext cx="26525" cy="87825"/>
            </a:xfrm>
            <a:custGeom>
              <a:rect b="b" l="l" r="r" t="t"/>
              <a:pathLst>
                <a:path extrusionOk="0" h="3513" w="1061">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5123550" y="2988600"/>
              <a:ext cx="175625" cy="8950"/>
            </a:xfrm>
            <a:custGeom>
              <a:rect b="b" l="l" r="r" t="t"/>
              <a:pathLst>
                <a:path extrusionOk="0" h="358" w="7025">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5302725" y="2995150"/>
              <a:ext cx="138750" cy="88125"/>
            </a:xfrm>
            <a:custGeom>
              <a:rect b="b" l="l" r="r" t="t"/>
              <a:pathLst>
                <a:path extrusionOk="0" h="3525" w="5550">
                  <a:moveTo>
                    <a:pt x="37" y="0"/>
                  </a:moveTo>
                  <a:lnTo>
                    <a:pt x="1" y="36"/>
                  </a:lnTo>
                  <a:lnTo>
                    <a:pt x="37" y="214"/>
                  </a:lnTo>
                  <a:lnTo>
                    <a:pt x="5216" y="3524"/>
                  </a:lnTo>
                  <a:lnTo>
                    <a:pt x="5549" y="3524"/>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5297675" y="2995725"/>
              <a:ext cx="21750" cy="84275"/>
            </a:xfrm>
            <a:custGeom>
              <a:rect b="b" l="l" r="r" t="t"/>
              <a:pathLst>
                <a:path extrusionOk="0" h="3371" w="87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5349175" y="2817450"/>
              <a:ext cx="69375" cy="103300"/>
            </a:xfrm>
            <a:custGeom>
              <a:rect b="b" l="l" r="r" t="t"/>
              <a:pathLst>
                <a:path extrusionOk="0" h="4132" w="2775">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5297975" y="2921625"/>
              <a:ext cx="51825" cy="76825"/>
            </a:xfrm>
            <a:custGeom>
              <a:rect b="b" l="l" r="r" t="t"/>
              <a:pathLst>
                <a:path extrusionOk="0" h="3073" w="2073">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5247975" y="2787475"/>
              <a:ext cx="2700" cy="1425"/>
            </a:xfrm>
            <a:custGeom>
              <a:rect b="b" l="l" r="r" t="t"/>
              <a:pathLst>
                <a:path extrusionOk="0" h="57" w="108">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5264925" y="2810300"/>
              <a:ext cx="211375" cy="272375"/>
            </a:xfrm>
            <a:custGeom>
              <a:rect b="b" l="l" r="r" t="t"/>
              <a:pathLst>
                <a:path extrusionOk="0" h="10895" w="8455">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5094375" y="2607000"/>
              <a:ext cx="50025" cy="177725"/>
            </a:xfrm>
            <a:custGeom>
              <a:rect b="b" l="l" r="r" t="t"/>
              <a:pathLst>
                <a:path extrusionOk="0" h="7109" w="2001">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5098850" y="2605500"/>
              <a:ext cx="150325" cy="186375"/>
            </a:xfrm>
            <a:custGeom>
              <a:rect b="b" l="l" r="r" t="t"/>
              <a:pathLst>
                <a:path extrusionOk="0" h="7455" w="6013">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5270300" y="2802250"/>
              <a:ext cx="141400" cy="10750"/>
            </a:xfrm>
            <a:custGeom>
              <a:rect b="b" l="l" r="r" t="t"/>
              <a:pathLst>
                <a:path extrusionOk="0" h="430" w="5656">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5167300" y="2797500"/>
              <a:ext cx="75625" cy="7750"/>
            </a:xfrm>
            <a:custGeom>
              <a:rect b="b" l="l" r="r" t="t"/>
              <a:pathLst>
                <a:path extrusionOk="0" h="310" w="3025">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5100325" y="2601350"/>
              <a:ext cx="313750" cy="206300"/>
            </a:xfrm>
            <a:custGeom>
              <a:rect b="b" l="l" r="r" t="t"/>
              <a:pathLst>
                <a:path extrusionOk="0" h="8252" w="1255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5428950" y="2814475"/>
              <a:ext cx="164325" cy="108950"/>
            </a:xfrm>
            <a:custGeom>
              <a:rect b="b" l="l" r="r" t="t"/>
              <a:pathLst>
                <a:path extrusionOk="0" h="4358" w="6573">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5542350" y="2760000"/>
              <a:ext cx="82775" cy="84250"/>
            </a:xfrm>
            <a:custGeom>
              <a:rect b="b" l="l" r="r" t="t"/>
              <a:pathLst>
                <a:path extrusionOk="0" h="3370" w="3311">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5525375" y="2931750"/>
              <a:ext cx="73550" cy="151525"/>
            </a:xfrm>
            <a:custGeom>
              <a:rect b="b" l="l" r="r" t="t"/>
              <a:pathLst>
                <a:path extrusionOk="0" h="6061" w="2942">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5603675" y="2928475"/>
              <a:ext cx="78000" cy="52400"/>
            </a:xfrm>
            <a:custGeom>
              <a:rect b="b" l="l" r="r" t="t"/>
              <a:pathLst>
                <a:path extrusionOk="0" h="2096" w="312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5600700" y="2860600"/>
              <a:ext cx="29775" cy="58950"/>
            </a:xfrm>
            <a:custGeom>
              <a:rect b="b" l="l" r="r" t="t"/>
              <a:pathLst>
                <a:path extrusionOk="0" h="2358" w="1191">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5706050" y="268440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5634325" y="2690050"/>
              <a:ext cx="68475" cy="154200"/>
            </a:xfrm>
            <a:custGeom>
              <a:rect b="b" l="l" r="r" t="t"/>
              <a:pathLst>
                <a:path extrusionOk="0" h="6168" w="2739">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5704575" y="26844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5705475" y="2684400"/>
              <a:ext cx="0" cy="25"/>
            </a:xfrm>
            <a:custGeom>
              <a:rect b="b" l="l" r="r" t="t"/>
              <a:pathLst>
                <a:path extrusionOk="0" h="1" w="120000">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5544725" y="2684975"/>
              <a:ext cx="159275" cy="67000"/>
            </a:xfrm>
            <a:custGeom>
              <a:rect b="b" l="l" r="r" t="t"/>
              <a:pathLst>
                <a:path extrusionOk="0" h="2680" w="6371">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5705750" y="26844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5706050" y="26844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5705475" y="2684400"/>
              <a:ext cx="300" cy="25"/>
            </a:xfrm>
            <a:custGeom>
              <a:rect b="b" l="l" r="r" t="t"/>
              <a:pathLst>
                <a:path extrusionOk="0" h="1" w="12">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5706350" y="2684400"/>
              <a:ext cx="181600" cy="98250"/>
            </a:xfrm>
            <a:custGeom>
              <a:rect b="b" l="l" r="r" t="t"/>
              <a:pathLst>
                <a:path extrusionOk="0" h="3930" w="7264">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5703075" y="2685575"/>
              <a:ext cx="325" cy="325"/>
            </a:xfrm>
            <a:custGeom>
              <a:rect b="b" l="l" r="r" t="t"/>
              <a:pathLst>
                <a:path extrusionOk="0" h="13" w="13">
                  <a:moveTo>
                    <a:pt x="13" y="1"/>
                  </a:moveTo>
                  <a:cubicBezTo>
                    <a:pt x="1" y="1"/>
                    <a:pt x="1" y="1"/>
                    <a:pt x="1" y="13"/>
                  </a:cubicBezTo>
                  <a:cubicBezTo>
                    <a:pt x="1" y="13"/>
                    <a:pt x="1" y="1"/>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5704575" y="2684400"/>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5703375" y="2685575"/>
              <a:ext cx="25" cy="25"/>
            </a:xfrm>
            <a:custGeom>
              <a:rect b="b" l="l" r="r" t="t"/>
              <a:pathLst>
                <a:path extrusionOk="0" h="1" w="1">
                  <a:moveTo>
                    <a:pt x="1"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5806975" y="2990975"/>
              <a:ext cx="80975" cy="92300"/>
            </a:xfrm>
            <a:custGeom>
              <a:rect b="b" l="l" r="r" t="t"/>
              <a:pathLst>
                <a:path extrusionOk="0" h="3692" w="3239">
                  <a:moveTo>
                    <a:pt x="3239" y="0"/>
                  </a:moveTo>
                  <a:lnTo>
                    <a:pt x="0" y="3691"/>
                  </a:lnTo>
                  <a:lnTo>
                    <a:pt x="250" y="3691"/>
                  </a:lnTo>
                  <a:lnTo>
                    <a:pt x="3239" y="262"/>
                  </a:lnTo>
                  <a:lnTo>
                    <a:pt x="3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5690575" y="3002575"/>
              <a:ext cx="6875" cy="80700"/>
            </a:xfrm>
            <a:custGeom>
              <a:rect b="b" l="l" r="r" t="t"/>
              <a:pathLst>
                <a:path extrusionOk="0" h="3228" w="275">
                  <a:moveTo>
                    <a:pt x="96" y="1"/>
                  </a:moveTo>
                  <a:lnTo>
                    <a:pt x="1" y="3227"/>
                  </a:lnTo>
                  <a:lnTo>
                    <a:pt x="179" y="3227"/>
                  </a:lnTo>
                  <a:lnTo>
                    <a:pt x="275" y="60"/>
                  </a:lnTo>
                  <a:cubicBezTo>
                    <a:pt x="215" y="37"/>
                    <a:pt x="155" y="25"/>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5695050" y="2684400"/>
              <a:ext cx="12825" cy="278925"/>
            </a:xfrm>
            <a:custGeom>
              <a:rect b="b" l="l" r="r" t="t"/>
              <a:pathLst>
                <a:path extrusionOk="0" h="11157" w="513">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5680150" y="2962925"/>
              <a:ext cx="44675" cy="40925"/>
            </a:xfrm>
            <a:custGeom>
              <a:rect b="b" l="l" r="r" t="t"/>
              <a:pathLst>
                <a:path extrusionOk="0" h="1637" w="1787">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5242300" y="2786925"/>
              <a:ext cx="29500" cy="28675"/>
            </a:xfrm>
            <a:custGeom>
              <a:rect b="b" l="l" r="r" t="t"/>
              <a:pathLst>
                <a:path extrusionOk="0" h="1147" w="118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5124150" y="2783375"/>
              <a:ext cx="44375" cy="41000"/>
            </a:xfrm>
            <a:custGeom>
              <a:rect b="b" l="l" r="r" t="t"/>
              <a:pathLst>
                <a:path extrusionOk="0" h="1640" w="1775">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a:off x="5311075" y="3079075"/>
              <a:ext cx="15800" cy="3900"/>
            </a:xfrm>
            <a:custGeom>
              <a:rect b="b" l="l" r="r" t="t"/>
              <a:pathLst>
                <a:path extrusionOk="0" h="156" w="632">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a:off x="5102400" y="2980750"/>
              <a:ext cx="21475" cy="20375"/>
            </a:xfrm>
            <a:custGeom>
              <a:rect b="b" l="l" r="r" t="t"/>
              <a:pathLst>
                <a:path extrusionOk="0" h="815" w="859">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5251825" y="2953700"/>
              <a:ext cx="16700" cy="14600"/>
            </a:xfrm>
            <a:custGeom>
              <a:rect b="b" l="l" r="r" t="t"/>
              <a:pathLst>
                <a:path extrusionOk="0" h="584" w="668">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5411075" y="2800425"/>
              <a:ext cx="21175" cy="20450"/>
            </a:xfrm>
            <a:custGeom>
              <a:rect b="b" l="l" r="r" t="t"/>
              <a:pathLst>
                <a:path extrusionOk="0" h="818" w="847">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5081275" y="2588800"/>
              <a:ext cx="22950" cy="20300"/>
            </a:xfrm>
            <a:custGeom>
              <a:rect b="b" l="l" r="r" t="t"/>
              <a:pathLst>
                <a:path extrusionOk="0" h="812" w="918">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5522700" y="2742050"/>
              <a:ext cx="24425" cy="23250"/>
            </a:xfrm>
            <a:custGeom>
              <a:rect b="b" l="l" r="r" t="t"/>
              <a:pathLst>
                <a:path extrusionOk="0" h="930" w="977">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5589975" y="2916675"/>
              <a:ext cx="17875" cy="16275"/>
            </a:xfrm>
            <a:custGeom>
              <a:rect b="b" l="l" r="r" t="t"/>
              <a:pathLst>
                <a:path extrusionOk="0" h="651" w="715">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5193500" y="2984600"/>
              <a:ext cx="9250" cy="8725"/>
            </a:xfrm>
            <a:custGeom>
              <a:rect b="b" l="l" r="r" t="t"/>
              <a:pathLst>
                <a:path extrusionOk="0" h="349" w="37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5617950" y="2840125"/>
              <a:ext cx="23550" cy="21200"/>
            </a:xfrm>
            <a:custGeom>
              <a:rect b="b" l="l" r="r" t="t"/>
              <a:pathLst>
                <a:path extrusionOk="0" h="848" w="942">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3"/>
          <p:cNvGrpSpPr/>
          <p:nvPr/>
        </p:nvGrpSpPr>
        <p:grpSpPr>
          <a:xfrm flipH="1" rot="10800000">
            <a:off x="7049796" y="145"/>
            <a:ext cx="2094212" cy="1053578"/>
            <a:chOff x="4905075" y="2588800"/>
            <a:chExt cx="982875" cy="494475"/>
          </a:xfrm>
        </p:grpSpPr>
        <p:sp>
          <p:nvSpPr>
            <p:cNvPr id="233" name="Google Shape;233;p3"/>
            <p:cNvSpPr/>
            <p:nvPr/>
          </p:nvSpPr>
          <p:spPr>
            <a:xfrm>
              <a:off x="5082475" y="3000200"/>
              <a:ext cx="30675" cy="83075"/>
            </a:xfrm>
            <a:custGeom>
              <a:rect b="b" l="l" r="r" t="t"/>
              <a:pathLst>
                <a:path extrusionOk="0" h="3323" w="1227">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a:off x="4905075" y="3083250"/>
              <a:ext cx="300" cy="25"/>
            </a:xfrm>
            <a:custGeom>
              <a:rect b="b" l="l" r="r" t="t"/>
              <a:pathLst>
                <a:path extrusionOk="0" fill="none" h="1" w="12">
                  <a:moveTo>
                    <a:pt x="12" y="0"/>
                  </a:move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5122050" y="2993050"/>
              <a:ext cx="87550" cy="45875"/>
            </a:xfrm>
            <a:custGeom>
              <a:rect b="b" l="l" r="r" t="t"/>
              <a:pathLst>
                <a:path extrusionOk="0" h="1835" w="3502">
                  <a:moveTo>
                    <a:pt x="72" y="1"/>
                  </a:moveTo>
                  <a:cubicBezTo>
                    <a:pt x="60" y="60"/>
                    <a:pt x="36" y="108"/>
                    <a:pt x="1" y="156"/>
                  </a:cubicBezTo>
                  <a:lnTo>
                    <a:pt x="3501" y="1834"/>
                  </a:lnTo>
                  <a:lnTo>
                    <a:pt x="3442" y="1608"/>
                  </a:lnTo>
                  <a:lnTo>
                    <a:pt x="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5213425" y="3035925"/>
              <a:ext cx="97675" cy="47050"/>
            </a:xfrm>
            <a:custGeom>
              <a:rect b="b" l="l" r="r" t="t"/>
              <a:pathLst>
                <a:path extrusionOk="0" h="1882" w="3907">
                  <a:moveTo>
                    <a:pt x="1" y="0"/>
                  </a:moveTo>
                  <a:lnTo>
                    <a:pt x="61" y="227"/>
                  </a:lnTo>
                  <a:lnTo>
                    <a:pt x="3501" y="1881"/>
                  </a:lnTo>
                  <a:lnTo>
                    <a:pt x="3906" y="1881"/>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4919950" y="2993050"/>
              <a:ext cx="185175" cy="90225"/>
            </a:xfrm>
            <a:custGeom>
              <a:rect b="b" l="l" r="r" t="t"/>
              <a:pathLst>
                <a:path extrusionOk="0" h="3609" w="7407">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4909525" y="2607000"/>
              <a:ext cx="182500" cy="476275"/>
            </a:xfrm>
            <a:custGeom>
              <a:rect b="b" l="l" r="r" t="t"/>
              <a:pathLst>
                <a:path extrusionOk="0" h="19051" w="730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5113425" y="2823400"/>
              <a:ext cx="33075" cy="158075"/>
            </a:xfrm>
            <a:custGeom>
              <a:rect b="b" l="l" r="r" t="t"/>
              <a:pathLst>
                <a:path extrusionOk="0" h="6323" w="1323">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5201525" y="2989775"/>
              <a:ext cx="925" cy="1225"/>
            </a:xfrm>
            <a:custGeom>
              <a:rect b="b" l="l" r="r" t="t"/>
              <a:pathLst>
                <a:path extrusionOk="0" h="49" w="37">
                  <a:moveTo>
                    <a:pt x="13" y="1"/>
                  </a:moveTo>
                  <a:cubicBezTo>
                    <a:pt x="13" y="13"/>
                    <a:pt x="1" y="37"/>
                    <a:pt x="1" y="48"/>
                  </a:cubicBezTo>
                  <a:lnTo>
                    <a:pt x="36" y="48"/>
                  </a:lnTo>
                  <a:lnTo>
                    <a:pt x="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5156275" y="2820425"/>
              <a:ext cx="44975" cy="165800"/>
            </a:xfrm>
            <a:custGeom>
              <a:rect b="b" l="l" r="r" t="t"/>
              <a:pathLst>
                <a:path extrusionOk="0" h="6632" w="1799">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5198850" y="2995450"/>
              <a:ext cx="26525" cy="87825"/>
            </a:xfrm>
            <a:custGeom>
              <a:rect b="b" l="l" r="r" t="t"/>
              <a:pathLst>
                <a:path extrusionOk="0" h="3513" w="1061">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5123550" y="2988600"/>
              <a:ext cx="175625" cy="8950"/>
            </a:xfrm>
            <a:custGeom>
              <a:rect b="b" l="l" r="r" t="t"/>
              <a:pathLst>
                <a:path extrusionOk="0" h="358" w="7025">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5302725" y="2995150"/>
              <a:ext cx="138750" cy="88125"/>
            </a:xfrm>
            <a:custGeom>
              <a:rect b="b" l="l" r="r" t="t"/>
              <a:pathLst>
                <a:path extrusionOk="0" h="3525" w="5550">
                  <a:moveTo>
                    <a:pt x="37" y="0"/>
                  </a:moveTo>
                  <a:lnTo>
                    <a:pt x="1" y="36"/>
                  </a:lnTo>
                  <a:lnTo>
                    <a:pt x="37" y="214"/>
                  </a:lnTo>
                  <a:lnTo>
                    <a:pt x="5216" y="3524"/>
                  </a:lnTo>
                  <a:lnTo>
                    <a:pt x="5549" y="3524"/>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5297675" y="2995725"/>
              <a:ext cx="21750" cy="84275"/>
            </a:xfrm>
            <a:custGeom>
              <a:rect b="b" l="l" r="r" t="t"/>
              <a:pathLst>
                <a:path extrusionOk="0" h="3371" w="87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5349175" y="2817450"/>
              <a:ext cx="69375" cy="103300"/>
            </a:xfrm>
            <a:custGeom>
              <a:rect b="b" l="l" r="r" t="t"/>
              <a:pathLst>
                <a:path extrusionOk="0" h="4132" w="2775">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5297975" y="2921625"/>
              <a:ext cx="51825" cy="76825"/>
            </a:xfrm>
            <a:custGeom>
              <a:rect b="b" l="l" r="r" t="t"/>
              <a:pathLst>
                <a:path extrusionOk="0" h="3073" w="2073">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5247975" y="2787475"/>
              <a:ext cx="2700" cy="1425"/>
            </a:xfrm>
            <a:custGeom>
              <a:rect b="b" l="l" r="r" t="t"/>
              <a:pathLst>
                <a:path extrusionOk="0" h="57" w="108">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a:off x="5264925" y="2810300"/>
              <a:ext cx="211375" cy="272375"/>
            </a:xfrm>
            <a:custGeom>
              <a:rect b="b" l="l" r="r" t="t"/>
              <a:pathLst>
                <a:path extrusionOk="0" h="10895" w="8455">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
            <p:cNvSpPr/>
            <p:nvPr/>
          </p:nvSpPr>
          <p:spPr>
            <a:xfrm>
              <a:off x="5094375" y="2607000"/>
              <a:ext cx="50025" cy="177725"/>
            </a:xfrm>
            <a:custGeom>
              <a:rect b="b" l="l" r="r" t="t"/>
              <a:pathLst>
                <a:path extrusionOk="0" h="7109" w="2001">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a:off x="5098850" y="2605500"/>
              <a:ext cx="150325" cy="186375"/>
            </a:xfrm>
            <a:custGeom>
              <a:rect b="b" l="l" r="r" t="t"/>
              <a:pathLst>
                <a:path extrusionOk="0" h="7455" w="6013">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5270300" y="2802250"/>
              <a:ext cx="141400" cy="10750"/>
            </a:xfrm>
            <a:custGeom>
              <a:rect b="b" l="l" r="r" t="t"/>
              <a:pathLst>
                <a:path extrusionOk="0" h="430" w="5656">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5167300" y="2797500"/>
              <a:ext cx="75625" cy="7750"/>
            </a:xfrm>
            <a:custGeom>
              <a:rect b="b" l="l" r="r" t="t"/>
              <a:pathLst>
                <a:path extrusionOk="0" h="310" w="3025">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5100325" y="2601350"/>
              <a:ext cx="313750" cy="206300"/>
            </a:xfrm>
            <a:custGeom>
              <a:rect b="b" l="l" r="r" t="t"/>
              <a:pathLst>
                <a:path extrusionOk="0" h="8252" w="1255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
            <p:cNvSpPr/>
            <p:nvPr/>
          </p:nvSpPr>
          <p:spPr>
            <a:xfrm>
              <a:off x="5428950" y="2814475"/>
              <a:ext cx="164325" cy="108950"/>
            </a:xfrm>
            <a:custGeom>
              <a:rect b="b" l="l" r="r" t="t"/>
              <a:pathLst>
                <a:path extrusionOk="0" h="4358" w="6573">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
            <p:cNvSpPr/>
            <p:nvPr/>
          </p:nvSpPr>
          <p:spPr>
            <a:xfrm>
              <a:off x="5542350" y="2760000"/>
              <a:ext cx="82775" cy="84250"/>
            </a:xfrm>
            <a:custGeom>
              <a:rect b="b" l="l" r="r" t="t"/>
              <a:pathLst>
                <a:path extrusionOk="0" h="3370" w="3311">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
            <p:cNvSpPr/>
            <p:nvPr/>
          </p:nvSpPr>
          <p:spPr>
            <a:xfrm>
              <a:off x="5525375" y="2931750"/>
              <a:ext cx="73550" cy="151525"/>
            </a:xfrm>
            <a:custGeom>
              <a:rect b="b" l="l" r="r" t="t"/>
              <a:pathLst>
                <a:path extrusionOk="0" h="6061" w="2942">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
            <p:cNvSpPr/>
            <p:nvPr/>
          </p:nvSpPr>
          <p:spPr>
            <a:xfrm>
              <a:off x="5603675" y="2928475"/>
              <a:ext cx="78000" cy="52400"/>
            </a:xfrm>
            <a:custGeom>
              <a:rect b="b" l="l" r="r" t="t"/>
              <a:pathLst>
                <a:path extrusionOk="0" h="2096" w="312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
            <p:cNvSpPr/>
            <p:nvPr/>
          </p:nvSpPr>
          <p:spPr>
            <a:xfrm>
              <a:off x="5600700" y="2860600"/>
              <a:ext cx="29775" cy="58950"/>
            </a:xfrm>
            <a:custGeom>
              <a:rect b="b" l="l" r="r" t="t"/>
              <a:pathLst>
                <a:path extrusionOk="0" h="2358" w="1191">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
            <p:cNvSpPr/>
            <p:nvPr/>
          </p:nvSpPr>
          <p:spPr>
            <a:xfrm>
              <a:off x="5706050" y="268440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
            <p:cNvSpPr/>
            <p:nvPr/>
          </p:nvSpPr>
          <p:spPr>
            <a:xfrm>
              <a:off x="5634325" y="2690050"/>
              <a:ext cx="68475" cy="154200"/>
            </a:xfrm>
            <a:custGeom>
              <a:rect b="b" l="l" r="r" t="t"/>
              <a:pathLst>
                <a:path extrusionOk="0" h="6168" w="2739">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
            <p:cNvSpPr/>
            <p:nvPr/>
          </p:nvSpPr>
          <p:spPr>
            <a:xfrm>
              <a:off x="5704575" y="26844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
            <p:cNvSpPr/>
            <p:nvPr/>
          </p:nvSpPr>
          <p:spPr>
            <a:xfrm>
              <a:off x="5705475" y="2684400"/>
              <a:ext cx="0" cy="25"/>
            </a:xfrm>
            <a:custGeom>
              <a:rect b="b" l="l" r="r" t="t"/>
              <a:pathLst>
                <a:path extrusionOk="0" h="1" w="120000">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
            <p:cNvSpPr/>
            <p:nvPr/>
          </p:nvSpPr>
          <p:spPr>
            <a:xfrm>
              <a:off x="5544725" y="2684975"/>
              <a:ext cx="159275" cy="67000"/>
            </a:xfrm>
            <a:custGeom>
              <a:rect b="b" l="l" r="r" t="t"/>
              <a:pathLst>
                <a:path extrusionOk="0" h="2680" w="6371">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
            <p:cNvSpPr/>
            <p:nvPr/>
          </p:nvSpPr>
          <p:spPr>
            <a:xfrm>
              <a:off x="5705750" y="26844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
            <p:cNvSpPr/>
            <p:nvPr/>
          </p:nvSpPr>
          <p:spPr>
            <a:xfrm>
              <a:off x="5706050" y="26844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a:off x="5705475" y="2684400"/>
              <a:ext cx="300" cy="25"/>
            </a:xfrm>
            <a:custGeom>
              <a:rect b="b" l="l" r="r" t="t"/>
              <a:pathLst>
                <a:path extrusionOk="0" h="1" w="12">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
            <p:cNvSpPr/>
            <p:nvPr/>
          </p:nvSpPr>
          <p:spPr>
            <a:xfrm>
              <a:off x="5706350" y="2684400"/>
              <a:ext cx="181600" cy="98250"/>
            </a:xfrm>
            <a:custGeom>
              <a:rect b="b" l="l" r="r" t="t"/>
              <a:pathLst>
                <a:path extrusionOk="0" h="3930" w="7264">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
            <p:cNvSpPr/>
            <p:nvPr/>
          </p:nvSpPr>
          <p:spPr>
            <a:xfrm>
              <a:off x="5703075" y="2685575"/>
              <a:ext cx="325" cy="325"/>
            </a:xfrm>
            <a:custGeom>
              <a:rect b="b" l="l" r="r" t="t"/>
              <a:pathLst>
                <a:path extrusionOk="0" h="13" w="13">
                  <a:moveTo>
                    <a:pt x="13" y="1"/>
                  </a:moveTo>
                  <a:cubicBezTo>
                    <a:pt x="1" y="1"/>
                    <a:pt x="1" y="1"/>
                    <a:pt x="1" y="13"/>
                  </a:cubicBezTo>
                  <a:cubicBezTo>
                    <a:pt x="1" y="13"/>
                    <a:pt x="1" y="1"/>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
            <p:cNvSpPr/>
            <p:nvPr/>
          </p:nvSpPr>
          <p:spPr>
            <a:xfrm>
              <a:off x="5704575" y="2684400"/>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
            <p:cNvSpPr/>
            <p:nvPr/>
          </p:nvSpPr>
          <p:spPr>
            <a:xfrm>
              <a:off x="5703375" y="2685575"/>
              <a:ext cx="25" cy="25"/>
            </a:xfrm>
            <a:custGeom>
              <a:rect b="b" l="l" r="r" t="t"/>
              <a:pathLst>
                <a:path extrusionOk="0" h="1" w="1">
                  <a:moveTo>
                    <a:pt x="1"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
            <p:cNvSpPr/>
            <p:nvPr/>
          </p:nvSpPr>
          <p:spPr>
            <a:xfrm>
              <a:off x="5806975" y="2990975"/>
              <a:ext cx="80975" cy="92300"/>
            </a:xfrm>
            <a:custGeom>
              <a:rect b="b" l="l" r="r" t="t"/>
              <a:pathLst>
                <a:path extrusionOk="0" h="3692" w="3239">
                  <a:moveTo>
                    <a:pt x="3239" y="0"/>
                  </a:moveTo>
                  <a:lnTo>
                    <a:pt x="0" y="3691"/>
                  </a:lnTo>
                  <a:lnTo>
                    <a:pt x="250" y="3691"/>
                  </a:lnTo>
                  <a:lnTo>
                    <a:pt x="3239" y="262"/>
                  </a:lnTo>
                  <a:lnTo>
                    <a:pt x="3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
            <p:cNvSpPr/>
            <p:nvPr/>
          </p:nvSpPr>
          <p:spPr>
            <a:xfrm>
              <a:off x="5690575" y="3002575"/>
              <a:ext cx="6875" cy="80700"/>
            </a:xfrm>
            <a:custGeom>
              <a:rect b="b" l="l" r="r" t="t"/>
              <a:pathLst>
                <a:path extrusionOk="0" h="3228" w="275">
                  <a:moveTo>
                    <a:pt x="96" y="1"/>
                  </a:moveTo>
                  <a:lnTo>
                    <a:pt x="1" y="3227"/>
                  </a:lnTo>
                  <a:lnTo>
                    <a:pt x="179" y="3227"/>
                  </a:lnTo>
                  <a:lnTo>
                    <a:pt x="275" y="60"/>
                  </a:lnTo>
                  <a:cubicBezTo>
                    <a:pt x="215" y="37"/>
                    <a:pt x="155" y="25"/>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
            <p:cNvSpPr/>
            <p:nvPr/>
          </p:nvSpPr>
          <p:spPr>
            <a:xfrm>
              <a:off x="5695050" y="2684400"/>
              <a:ext cx="12825" cy="278925"/>
            </a:xfrm>
            <a:custGeom>
              <a:rect b="b" l="l" r="r" t="t"/>
              <a:pathLst>
                <a:path extrusionOk="0" h="11157" w="513">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
            <p:cNvSpPr/>
            <p:nvPr/>
          </p:nvSpPr>
          <p:spPr>
            <a:xfrm>
              <a:off x="5680150" y="2962925"/>
              <a:ext cx="44675" cy="40925"/>
            </a:xfrm>
            <a:custGeom>
              <a:rect b="b" l="l" r="r" t="t"/>
              <a:pathLst>
                <a:path extrusionOk="0" h="1637" w="1787">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
            <p:cNvSpPr/>
            <p:nvPr/>
          </p:nvSpPr>
          <p:spPr>
            <a:xfrm>
              <a:off x="5242300" y="2786925"/>
              <a:ext cx="29500" cy="28675"/>
            </a:xfrm>
            <a:custGeom>
              <a:rect b="b" l="l" r="r" t="t"/>
              <a:pathLst>
                <a:path extrusionOk="0" h="1147" w="118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
            <p:cNvSpPr/>
            <p:nvPr/>
          </p:nvSpPr>
          <p:spPr>
            <a:xfrm>
              <a:off x="5124150" y="2783375"/>
              <a:ext cx="44375" cy="41000"/>
            </a:xfrm>
            <a:custGeom>
              <a:rect b="b" l="l" r="r" t="t"/>
              <a:pathLst>
                <a:path extrusionOk="0" h="1640" w="1775">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
            <p:cNvSpPr/>
            <p:nvPr/>
          </p:nvSpPr>
          <p:spPr>
            <a:xfrm>
              <a:off x="5311075" y="3079075"/>
              <a:ext cx="15800" cy="3900"/>
            </a:xfrm>
            <a:custGeom>
              <a:rect b="b" l="l" r="r" t="t"/>
              <a:pathLst>
                <a:path extrusionOk="0" h="156" w="632">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
            <p:cNvSpPr/>
            <p:nvPr/>
          </p:nvSpPr>
          <p:spPr>
            <a:xfrm>
              <a:off x="5102400" y="2980750"/>
              <a:ext cx="21475" cy="20375"/>
            </a:xfrm>
            <a:custGeom>
              <a:rect b="b" l="l" r="r" t="t"/>
              <a:pathLst>
                <a:path extrusionOk="0" h="815" w="859">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
            <p:cNvSpPr/>
            <p:nvPr/>
          </p:nvSpPr>
          <p:spPr>
            <a:xfrm>
              <a:off x="5251825" y="2953700"/>
              <a:ext cx="16700" cy="14600"/>
            </a:xfrm>
            <a:custGeom>
              <a:rect b="b" l="l" r="r" t="t"/>
              <a:pathLst>
                <a:path extrusionOk="0" h="584" w="668">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
            <p:cNvSpPr/>
            <p:nvPr/>
          </p:nvSpPr>
          <p:spPr>
            <a:xfrm>
              <a:off x="5411075" y="2800425"/>
              <a:ext cx="21175" cy="20450"/>
            </a:xfrm>
            <a:custGeom>
              <a:rect b="b" l="l" r="r" t="t"/>
              <a:pathLst>
                <a:path extrusionOk="0" h="818" w="847">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
            <p:cNvSpPr/>
            <p:nvPr/>
          </p:nvSpPr>
          <p:spPr>
            <a:xfrm>
              <a:off x="5081275" y="2588800"/>
              <a:ext cx="22950" cy="20300"/>
            </a:xfrm>
            <a:custGeom>
              <a:rect b="b" l="l" r="r" t="t"/>
              <a:pathLst>
                <a:path extrusionOk="0" h="812" w="918">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a:off x="5522700" y="2742050"/>
              <a:ext cx="24425" cy="23250"/>
            </a:xfrm>
            <a:custGeom>
              <a:rect b="b" l="l" r="r" t="t"/>
              <a:pathLst>
                <a:path extrusionOk="0" h="930" w="977">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
            <p:cNvSpPr/>
            <p:nvPr/>
          </p:nvSpPr>
          <p:spPr>
            <a:xfrm>
              <a:off x="5589975" y="2916675"/>
              <a:ext cx="17875" cy="16275"/>
            </a:xfrm>
            <a:custGeom>
              <a:rect b="b" l="l" r="r" t="t"/>
              <a:pathLst>
                <a:path extrusionOk="0" h="651" w="715">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
            <p:cNvSpPr/>
            <p:nvPr/>
          </p:nvSpPr>
          <p:spPr>
            <a:xfrm>
              <a:off x="5193500" y="2984600"/>
              <a:ext cx="9250" cy="8725"/>
            </a:xfrm>
            <a:custGeom>
              <a:rect b="b" l="l" r="r" t="t"/>
              <a:pathLst>
                <a:path extrusionOk="0" h="349" w="37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
            <p:cNvSpPr/>
            <p:nvPr/>
          </p:nvSpPr>
          <p:spPr>
            <a:xfrm>
              <a:off x="5617950" y="2840125"/>
              <a:ext cx="23550" cy="21200"/>
            </a:xfrm>
            <a:custGeom>
              <a:rect b="b" l="l" r="r" t="t"/>
              <a:pathLst>
                <a:path extrusionOk="0" h="848" w="942">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3"/>
          <p:cNvGrpSpPr/>
          <p:nvPr/>
        </p:nvGrpSpPr>
        <p:grpSpPr>
          <a:xfrm rot="-5400000">
            <a:off x="368114" y="3725018"/>
            <a:ext cx="1053574" cy="1834191"/>
            <a:chOff x="1083450" y="1318750"/>
            <a:chExt cx="624525" cy="1087250"/>
          </a:xfrm>
        </p:grpSpPr>
        <p:sp>
          <p:nvSpPr>
            <p:cNvPr id="288" name="Google Shape;288;p3"/>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3"/>
          <p:cNvGrpSpPr/>
          <p:nvPr/>
        </p:nvGrpSpPr>
        <p:grpSpPr>
          <a:xfrm flipH="1" rot="5400000">
            <a:off x="7700114" y="3725018"/>
            <a:ext cx="1053574" cy="1834191"/>
            <a:chOff x="1083450" y="1318750"/>
            <a:chExt cx="624525" cy="1087250"/>
          </a:xfrm>
        </p:grpSpPr>
        <p:sp>
          <p:nvSpPr>
            <p:cNvPr id="326" name="Google Shape;326;p3"/>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64" name="Google Shape;364;p3"/>
          <p:cNvSpPr txBox="1"/>
          <p:nvPr>
            <p:ph idx="2" type="title"/>
          </p:nvPr>
        </p:nvSpPr>
        <p:spPr>
          <a:xfrm>
            <a:off x="1601409" y="1318225"/>
            <a:ext cx="29706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65" name="Google Shape;365;p3"/>
          <p:cNvSpPr txBox="1"/>
          <p:nvPr>
            <p:ph idx="1" type="subTitle"/>
          </p:nvPr>
        </p:nvSpPr>
        <p:spPr>
          <a:xfrm>
            <a:off x="1601413" y="1631875"/>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66" name="Google Shape;366;p3"/>
          <p:cNvSpPr txBox="1"/>
          <p:nvPr>
            <p:ph idx="3" type="title"/>
          </p:nvPr>
        </p:nvSpPr>
        <p:spPr>
          <a:xfrm>
            <a:off x="1601250" y="3553850"/>
            <a:ext cx="26265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67" name="Google Shape;367;p3"/>
          <p:cNvSpPr txBox="1"/>
          <p:nvPr>
            <p:ph idx="4" type="subTitle"/>
          </p:nvPr>
        </p:nvSpPr>
        <p:spPr>
          <a:xfrm>
            <a:off x="1601263" y="3867500"/>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68" name="Google Shape;368;p3"/>
          <p:cNvSpPr txBox="1"/>
          <p:nvPr>
            <p:ph idx="5" type="title"/>
          </p:nvPr>
        </p:nvSpPr>
        <p:spPr>
          <a:xfrm>
            <a:off x="1601444" y="2436025"/>
            <a:ext cx="34341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69" name="Google Shape;369;p3"/>
          <p:cNvSpPr txBox="1"/>
          <p:nvPr>
            <p:ph idx="6" type="subTitle"/>
          </p:nvPr>
        </p:nvSpPr>
        <p:spPr>
          <a:xfrm>
            <a:off x="1601413" y="2749675"/>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70" name="Google Shape;370;p3"/>
          <p:cNvSpPr txBox="1"/>
          <p:nvPr>
            <p:ph idx="7" type="title"/>
          </p:nvPr>
        </p:nvSpPr>
        <p:spPr>
          <a:xfrm>
            <a:off x="5750098" y="1337025"/>
            <a:ext cx="26265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1" name="Google Shape;371;p3"/>
          <p:cNvSpPr txBox="1"/>
          <p:nvPr>
            <p:ph idx="8" type="subTitle"/>
          </p:nvPr>
        </p:nvSpPr>
        <p:spPr>
          <a:xfrm>
            <a:off x="5750100" y="1655580"/>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72" name="Google Shape;372;p3"/>
          <p:cNvSpPr txBox="1"/>
          <p:nvPr>
            <p:ph idx="9" type="title"/>
          </p:nvPr>
        </p:nvSpPr>
        <p:spPr>
          <a:xfrm>
            <a:off x="767250" y="1481275"/>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73" name="Google Shape;373;p3"/>
          <p:cNvSpPr txBox="1"/>
          <p:nvPr>
            <p:ph idx="13" type="title"/>
          </p:nvPr>
        </p:nvSpPr>
        <p:spPr>
          <a:xfrm>
            <a:off x="767250" y="3716900"/>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74" name="Google Shape;374;p3"/>
          <p:cNvSpPr txBox="1"/>
          <p:nvPr>
            <p:ph idx="14" type="title"/>
          </p:nvPr>
        </p:nvSpPr>
        <p:spPr>
          <a:xfrm>
            <a:off x="767250" y="2599075"/>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75" name="Google Shape;375;p3"/>
          <p:cNvSpPr txBox="1"/>
          <p:nvPr>
            <p:ph idx="15" type="title"/>
          </p:nvPr>
        </p:nvSpPr>
        <p:spPr>
          <a:xfrm>
            <a:off x="4916088" y="1500063"/>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76" name="Google Shape;376;p3"/>
          <p:cNvSpPr txBox="1"/>
          <p:nvPr>
            <p:ph idx="16" type="title"/>
          </p:nvPr>
        </p:nvSpPr>
        <p:spPr>
          <a:xfrm>
            <a:off x="5750098" y="3553850"/>
            <a:ext cx="26265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7" name="Google Shape;377;p3"/>
          <p:cNvSpPr txBox="1"/>
          <p:nvPr>
            <p:ph idx="17" type="subTitle"/>
          </p:nvPr>
        </p:nvSpPr>
        <p:spPr>
          <a:xfrm>
            <a:off x="5750100" y="3867500"/>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78" name="Google Shape;378;p3"/>
          <p:cNvSpPr txBox="1"/>
          <p:nvPr>
            <p:ph idx="18" type="title"/>
          </p:nvPr>
        </p:nvSpPr>
        <p:spPr>
          <a:xfrm>
            <a:off x="5750237" y="2436032"/>
            <a:ext cx="26265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9" name="Google Shape;379;p3"/>
          <p:cNvSpPr txBox="1"/>
          <p:nvPr>
            <p:ph idx="19" type="subTitle"/>
          </p:nvPr>
        </p:nvSpPr>
        <p:spPr>
          <a:xfrm>
            <a:off x="5750250" y="2749675"/>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80" name="Google Shape;380;p3"/>
          <p:cNvSpPr txBox="1"/>
          <p:nvPr>
            <p:ph idx="20" type="title"/>
          </p:nvPr>
        </p:nvSpPr>
        <p:spPr>
          <a:xfrm>
            <a:off x="4916088" y="3716900"/>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81" name="Google Shape;381;p3"/>
          <p:cNvSpPr txBox="1"/>
          <p:nvPr>
            <p:ph idx="21" type="title"/>
          </p:nvPr>
        </p:nvSpPr>
        <p:spPr>
          <a:xfrm>
            <a:off x="4916088" y="2599075"/>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3080" name="Shape 3080"/>
        <p:cNvGrpSpPr/>
        <p:nvPr/>
      </p:nvGrpSpPr>
      <p:grpSpPr>
        <a:xfrm>
          <a:off x="0" y="0"/>
          <a:ext cx="0" cy="0"/>
          <a:chOff x="0" y="0"/>
          <a:chExt cx="0" cy="0"/>
        </a:xfrm>
      </p:grpSpPr>
      <p:grpSp>
        <p:nvGrpSpPr>
          <p:cNvPr id="3081" name="Google Shape;3081;p21"/>
          <p:cNvGrpSpPr/>
          <p:nvPr/>
        </p:nvGrpSpPr>
        <p:grpSpPr>
          <a:xfrm rot="5400000">
            <a:off x="653906" y="1721142"/>
            <a:ext cx="2768461" cy="4076473"/>
            <a:chOff x="2525900" y="1699450"/>
            <a:chExt cx="1076050" cy="1584450"/>
          </a:xfrm>
        </p:grpSpPr>
        <p:sp>
          <p:nvSpPr>
            <p:cNvPr id="3082" name="Google Shape;3082;p21"/>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21"/>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21"/>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21"/>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21"/>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21"/>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21"/>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21"/>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21"/>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21"/>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21"/>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21"/>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21"/>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21"/>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21"/>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21"/>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21"/>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21"/>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21"/>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21"/>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21"/>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21"/>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21"/>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21"/>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21"/>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21"/>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21"/>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21"/>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21"/>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21"/>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21"/>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21"/>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21"/>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21"/>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21"/>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21"/>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21"/>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21"/>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21"/>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21"/>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21"/>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21"/>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21"/>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21"/>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21"/>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21"/>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21"/>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21"/>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21"/>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21"/>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21"/>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21"/>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21"/>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21"/>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21"/>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21"/>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21"/>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21"/>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21"/>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21"/>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21"/>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21"/>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21"/>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21"/>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21"/>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21"/>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21"/>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21"/>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0" name="Google Shape;3150;p21"/>
          <p:cNvGrpSpPr/>
          <p:nvPr/>
        </p:nvGrpSpPr>
        <p:grpSpPr>
          <a:xfrm>
            <a:off x="3138301" y="41"/>
            <a:ext cx="6005949" cy="1460702"/>
            <a:chOff x="3877250" y="939525"/>
            <a:chExt cx="2541125" cy="618025"/>
          </a:xfrm>
        </p:grpSpPr>
        <p:sp>
          <p:nvSpPr>
            <p:cNvPr id="3151" name="Google Shape;3151;p21"/>
            <p:cNvSpPr/>
            <p:nvPr/>
          </p:nvSpPr>
          <p:spPr>
            <a:xfrm>
              <a:off x="4697300" y="939825"/>
              <a:ext cx="57475" cy="13725"/>
            </a:xfrm>
            <a:custGeom>
              <a:rect b="b" l="l" r="r" t="t"/>
              <a:pathLst>
                <a:path extrusionOk="0" h="549" w="2299">
                  <a:moveTo>
                    <a:pt x="1" y="1"/>
                  </a:moveTo>
                  <a:lnTo>
                    <a:pt x="2298" y="548"/>
                  </a:lnTo>
                  <a:lnTo>
                    <a:pt x="2251" y="263"/>
                  </a:lnTo>
                  <a:lnTo>
                    <a:pt x="1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21"/>
            <p:cNvSpPr/>
            <p:nvPr/>
          </p:nvSpPr>
          <p:spPr>
            <a:xfrm>
              <a:off x="4760400" y="947875"/>
              <a:ext cx="126525" cy="36025"/>
            </a:xfrm>
            <a:custGeom>
              <a:rect b="b" l="l" r="r" t="t"/>
              <a:pathLst>
                <a:path extrusionOk="0" h="1441" w="5061">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21"/>
            <p:cNvSpPr/>
            <p:nvPr/>
          </p:nvSpPr>
          <p:spPr>
            <a:xfrm>
              <a:off x="3888875" y="939825"/>
              <a:ext cx="51500" cy="75925"/>
            </a:xfrm>
            <a:custGeom>
              <a:rect b="b" l="l" r="r" t="t"/>
              <a:pathLst>
                <a:path extrusionOk="0" h="3037" w="206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21"/>
            <p:cNvSpPr/>
            <p:nvPr/>
          </p:nvSpPr>
          <p:spPr>
            <a:xfrm>
              <a:off x="4222250" y="939825"/>
              <a:ext cx="22050" cy="8950"/>
            </a:xfrm>
            <a:custGeom>
              <a:rect b="b" l="l" r="r" t="t"/>
              <a:pathLst>
                <a:path extrusionOk="0" h="358" w="882">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21"/>
            <p:cNvSpPr/>
            <p:nvPr/>
          </p:nvSpPr>
          <p:spPr>
            <a:xfrm>
              <a:off x="3894225" y="942800"/>
              <a:ext cx="103300" cy="77725"/>
            </a:xfrm>
            <a:custGeom>
              <a:rect b="b" l="l" r="r" t="t"/>
              <a:pathLst>
                <a:path extrusionOk="0" h="3109" w="4132">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21"/>
            <p:cNvSpPr/>
            <p:nvPr/>
          </p:nvSpPr>
          <p:spPr>
            <a:xfrm>
              <a:off x="4006450" y="946075"/>
              <a:ext cx="190525" cy="100350"/>
            </a:xfrm>
            <a:custGeom>
              <a:rect b="b" l="l" r="r" t="t"/>
              <a:pathLst>
                <a:path extrusionOk="0" h="4014" w="7621">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21"/>
            <p:cNvSpPr/>
            <p:nvPr/>
          </p:nvSpPr>
          <p:spPr>
            <a:xfrm>
              <a:off x="3987100" y="939825"/>
              <a:ext cx="8350" cy="4500"/>
            </a:xfrm>
            <a:custGeom>
              <a:rect b="b" l="l" r="r" t="t"/>
              <a:pathLst>
                <a:path extrusionOk="0" h="180" w="334">
                  <a:moveTo>
                    <a:pt x="0" y="1"/>
                  </a:moveTo>
                  <a:lnTo>
                    <a:pt x="226" y="120"/>
                  </a:lnTo>
                  <a:lnTo>
                    <a:pt x="334" y="179"/>
                  </a:lnTo>
                  <a:cubicBezTo>
                    <a:pt x="310" y="132"/>
                    <a:pt x="298" y="84"/>
                    <a:pt x="298" y="36"/>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21"/>
            <p:cNvSpPr/>
            <p:nvPr/>
          </p:nvSpPr>
          <p:spPr>
            <a:xfrm>
              <a:off x="4215100" y="1051750"/>
              <a:ext cx="184275" cy="282800"/>
            </a:xfrm>
            <a:custGeom>
              <a:rect b="b" l="l" r="r" t="t"/>
              <a:pathLst>
                <a:path extrusionOk="0" h="11312" w="7371">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21"/>
            <p:cNvSpPr/>
            <p:nvPr/>
          </p:nvSpPr>
          <p:spPr>
            <a:xfrm>
              <a:off x="4399650" y="1275000"/>
              <a:ext cx="125925" cy="62825"/>
            </a:xfrm>
            <a:custGeom>
              <a:rect b="b" l="l" r="r" t="t"/>
              <a:pathLst>
                <a:path extrusionOk="0" h="2513" w="5037">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21"/>
            <p:cNvSpPr/>
            <p:nvPr/>
          </p:nvSpPr>
          <p:spPr>
            <a:xfrm>
              <a:off x="4213300" y="950850"/>
              <a:ext cx="37250" cy="77700"/>
            </a:xfrm>
            <a:custGeom>
              <a:rect b="b" l="l" r="r" t="t"/>
              <a:pathLst>
                <a:path extrusionOk="0" h="3108" w="149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21"/>
            <p:cNvSpPr/>
            <p:nvPr/>
          </p:nvSpPr>
          <p:spPr>
            <a:xfrm>
              <a:off x="4248425" y="939825"/>
              <a:ext cx="7475" cy="3600"/>
            </a:xfrm>
            <a:custGeom>
              <a:rect b="b" l="l" r="r" t="t"/>
              <a:pathLst>
                <a:path extrusionOk="0" h="144" w="299">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21"/>
            <p:cNvSpPr/>
            <p:nvPr/>
          </p:nvSpPr>
          <p:spPr>
            <a:xfrm>
              <a:off x="4253500" y="942650"/>
              <a:ext cx="181900" cy="74600"/>
            </a:xfrm>
            <a:custGeom>
              <a:rect b="b" l="l" r="r" t="t"/>
              <a:pathLst>
                <a:path extrusionOk="0" h="2984" w="7276">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21"/>
            <p:cNvSpPr/>
            <p:nvPr/>
          </p:nvSpPr>
          <p:spPr>
            <a:xfrm>
              <a:off x="4459775" y="1021675"/>
              <a:ext cx="198850" cy="82475"/>
            </a:xfrm>
            <a:custGeom>
              <a:rect b="b" l="l" r="r" t="t"/>
              <a:pathLst>
                <a:path extrusionOk="0" h="3299" w="7954">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21"/>
            <p:cNvSpPr/>
            <p:nvPr/>
          </p:nvSpPr>
          <p:spPr>
            <a:xfrm>
              <a:off x="4418400" y="939825"/>
              <a:ext cx="27100" cy="67300"/>
            </a:xfrm>
            <a:custGeom>
              <a:rect b="b" l="l" r="r" t="t"/>
              <a:pathLst>
                <a:path extrusionOk="0" h="2692" w="1084">
                  <a:moveTo>
                    <a:pt x="0" y="1"/>
                  </a:moveTo>
                  <a:lnTo>
                    <a:pt x="846" y="2691"/>
                  </a:lnTo>
                  <a:cubicBezTo>
                    <a:pt x="917" y="2644"/>
                    <a:pt x="1001" y="2620"/>
                    <a:pt x="1084" y="2596"/>
                  </a:cubicBez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21"/>
            <p:cNvSpPr/>
            <p:nvPr/>
          </p:nvSpPr>
          <p:spPr>
            <a:xfrm>
              <a:off x="4448750" y="1033600"/>
              <a:ext cx="82475" cy="232175"/>
            </a:xfrm>
            <a:custGeom>
              <a:rect b="b" l="l" r="r" t="t"/>
              <a:pathLst>
                <a:path extrusionOk="0" h="9287" w="3299">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21"/>
            <p:cNvSpPr/>
            <p:nvPr/>
          </p:nvSpPr>
          <p:spPr>
            <a:xfrm>
              <a:off x="4530625" y="1282125"/>
              <a:ext cx="42875" cy="110750"/>
            </a:xfrm>
            <a:custGeom>
              <a:rect b="b" l="l" r="r" t="t"/>
              <a:pathLst>
                <a:path extrusionOk="0" h="4430" w="1715">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21"/>
            <p:cNvSpPr/>
            <p:nvPr/>
          </p:nvSpPr>
          <p:spPr>
            <a:xfrm>
              <a:off x="4539550" y="1228550"/>
              <a:ext cx="81275" cy="44675"/>
            </a:xfrm>
            <a:custGeom>
              <a:rect b="b" l="l" r="r" t="t"/>
              <a:pathLst>
                <a:path extrusionOk="0" h="1787" w="3251">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21"/>
            <p:cNvSpPr/>
            <p:nvPr/>
          </p:nvSpPr>
          <p:spPr>
            <a:xfrm>
              <a:off x="4665450" y="1102950"/>
              <a:ext cx="99750" cy="35750"/>
            </a:xfrm>
            <a:custGeom>
              <a:rect b="b" l="l" r="r" t="t"/>
              <a:pathLst>
                <a:path extrusionOk="0" h="1430" w="399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21"/>
            <p:cNvSpPr/>
            <p:nvPr/>
          </p:nvSpPr>
          <p:spPr>
            <a:xfrm>
              <a:off x="4576150" y="1236000"/>
              <a:ext cx="52125" cy="157775"/>
            </a:xfrm>
            <a:custGeom>
              <a:rect b="b" l="l" r="r" t="t"/>
              <a:pathLst>
                <a:path extrusionOk="0" h="6311" w="2085">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21"/>
            <p:cNvSpPr/>
            <p:nvPr/>
          </p:nvSpPr>
          <p:spPr>
            <a:xfrm>
              <a:off x="4627050" y="1106525"/>
              <a:ext cx="36050" cy="112225"/>
            </a:xfrm>
            <a:custGeom>
              <a:rect b="b" l="l" r="r" t="t"/>
              <a:pathLst>
                <a:path extrusionOk="0" h="4489" w="1442">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21"/>
            <p:cNvSpPr/>
            <p:nvPr/>
          </p:nvSpPr>
          <p:spPr>
            <a:xfrm>
              <a:off x="4658600" y="939825"/>
              <a:ext cx="18475" cy="159275"/>
            </a:xfrm>
            <a:custGeom>
              <a:rect b="b" l="l" r="r" t="t"/>
              <a:pathLst>
                <a:path extrusionOk="0" h="6371" w="739">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21"/>
            <p:cNvSpPr/>
            <p:nvPr/>
          </p:nvSpPr>
          <p:spPr>
            <a:xfrm>
              <a:off x="4752075" y="939825"/>
              <a:ext cx="37225" cy="176550"/>
            </a:xfrm>
            <a:custGeom>
              <a:rect b="b" l="l" r="r" t="t"/>
              <a:pathLst>
                <a:path extrusionOk="0" h="7062" w="1489">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21"/>
            <p:cNvSpPr/>
            <p:nvPr/>
          </p:nvSpPr>
          <p:spPr>
            <a:xfrm>
              <a:off x="4804450" y="989825"/>
              <a:ext cx="88725" cy="131000"/>
            </a:xfrm>
            <a:custGeom>
              <a:rect b="b" l="l" r="r" t="t"/>
              <a:pathLst>
                <a:path extrusionOk="0" h="5240" w="3549">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21"/>
            <p:cNvSpPr/>
            <p:nvPr/>
          </p:nvSpPr>
          <p:spPr>
            <a:xfrm>
              <a:off x="4897925" y="939825"/>
              <a:ext cx="29775" cy="37525"/>
            </a:xfrm>
            <a:custGeom>
              <a:rect b="b" l="l" r="r" t="t"/>
              <a:pathLst>
                <a:path extrusionOk="0" h="1501" w="1191">
                  <a:moveTo>
                    <a:pt x="881" y="1"/>
                  </a:moveTo>
                  <a:lnTo>
                    <a:pt x="0" y="1346"/>
                  </a:lnTo>
                  <a:cubicBezTo>
                    <a:pt x="96" y="1382"/>
                    <a:pt x="167" y="1429"/>
                    <a:pt x="227" y="1501"/>
                  </a:cubicBezTo>
                  <a:lnTo>
                    <a:pt x="1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21"/>
            <p:cNvSpPr/>
            <p:nvPr/>
          </p:nvSpPr>
          <p:spPr>
            <a:xfrm>
              <a:off x="4904775" y="979125"/>
              <a:ext cx="209875" cy="36925"/>
            </a:xfrm>
            <a:custGeom>
              <a:rect b="b" l="l" r="r" t="t"/>
              <a:pathLst>
                <a:path extrusionOk="0" h="1477" w="8395">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21"/>
            <p:cNvSpPr/>
            <p:nvPr/>
          </p:nvSpPr>
          <p:spPr>
            <a:xfrm>
              <a:off x="5115500" y="939825"/>
              <a:ext cx="73850" cy="73250"/>
            </a:xfrm>
            <a:custGeom>
              <a:rect b="b" l="l" r="r" t="t"/>
              <a:pathLst>
                <a:path extrusionOk="0" h="2930" w="2954">
                  <a:moveTo>
                    <a:pt x="2608" y="1"/>
                  </a:moveTo>
                  <a:lnTo>
                    <a:pt x="1" y="2775"/>
                  </a:lnTo>
                  <a:lnTo>
                    <a:pt x="227" y="2930"/>
                  </a:lnTo>
                  <a:lnTo>
                    <a:pt x="295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21"/>
            <p:cNvSpPr/>
            <p:nvPr/>
          </p:nvSpPr>
          <p:spPr>
            <a:xfrm>
              <a:off x="4996450" y="939825"/>
              <a:ext cx="347975" cy="224175"/>
            </a:xfrm>
            <a:custGeom>
              <a:rect b="b" l="l" r="r" t="t"/>
              <a:pathLst>
                <a:path extrusionOk="0" h="8967" w="13919">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21"/>
            <p:cNvSpPr/>
            <p:nvPr/>
          </p:nvSpPr>
          <p:spPr>
            <a:xfrm>
              <a:off x="5192300" y="939825"/>
              <a:ext cx="157775" cy="220900"/>
            </a:xfrm>
            <a:custGeom>
              <a:rect b="b" l="l" r="r" t="t"/>
              <a:pathLst>
                <a:path extrusionOk="0" h="8836" w="6311">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21"/>
            <p:cNvSpPr/>
            <p:nvPr/>
          </p:nvSpPr>
          <p:spPr>
            <a:xfrm>
              <a:off x="5357500" y="995500"/>
              <a:ext cx="208675" cy="168500"/>
            </a:xfrm>
            <a:custGeom>
              <a:rect b="b" l="l" r="r" t="t"/>
              <a:pathLst>
                <a:path extrusionOk="0" h="6740" w="8347">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21"/>
            <p:cNvSpPr/>
            <p:nvPr/>
          </p:nvSpPr>
          <p:spPr>
            <a:xfrm>
              <a:off x="5531925" y="939825"/>
              <a:ext cx="36650" cy="39025"/>
            </a:xfrm>
            <a:custGeom>
              <a:rect b="b" l="l" r="r" t="t"/>
              <a:pathLst>
                <a:path extrusionOk="0" h="1561" w="1466">
                  <a:moveTo>
                    <a:pt x="1" y="1"/>
                  </a:moveTo>
                  <a:lnTo>
                    <a:pt x="1251" y="1560"/>
                  </a:lnTo>
                  <a:cubicBezTo>
                    <a:pt x="1298" y="1501"/>
                    <a:pt x="1370" y="1453"/>
                    <a:pt x="1465" y="1406"/>
                  </a:cubicBez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21"/>
            <p:cNvSpPr/>
            <p:nvPr/>
          </p:nvSpPr>
          <p:spPr>
            <a:xfrm>
              <a:off x="5412275" y="940125"/>
              <a:ext cx="30075" cy="14900"/>
            </a:xfrm>
            <a:custGeom>
              <a:rect b="b" l="l" r="r" t="t"/>
              <a:pathLst>
                <a:path extrusionOk="0" h="596" w="1203">
                  <a:moveTo>
                    <a:pt x="0" y="1"/>
                  </a:moveTo>
                  <a:lnTo>
                    <a:pt x="1084" y="596"/>
                  </a:lnTo>
                  <a:cubicBezTo>
                    <a:pt x="1108" y="489"/>
                    <a:pt x="1143" y="417"/>
                    <a:pt x="1203" y="358"/>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21"/>
            <p:cNvSpPr/>
            <p:nvPr/>
          </p:nvSpPr>
          <p:spPr>
            <a:xfrm>
              <a:off x="5448000" y="940125"/>
              <a:ext cx="7750" cy="6575"/>
            </a:xfrm>
            <a:custGeom>
              <a:rect b="b" l="l" r="r" t="t"/>
              <a:pathLst>
                <a:path extrusionOk="0" h="263" w="31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21"/>
            <p:cNvSpPr/>
            <p:nvPr/>
          </p:nvSpPr>
          <p:spPr>
            <a:xfrm>
              <a:off x="5654850" y="939825"/>
              <a:ext cx="128625" cy="201250"/>
            </a:xfrm>
            <a:custGeom>
              <a:rect b="b" l="l" r="r" t="t"/>
              <a:pathLst>
                <a:path extrusionOk="0" h="8050" w="5145">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21"/>
            <p:cNvSpPr/>
            <p:nvPr/>
          </p:nvSpPr>
          <p:spPr>
            <a:xfrm>
              <a:off x="5575375" y="939825"/>
              <a:ext cx="14925" cy="36050"/>
            </a:xfrm>
            <a:custGeom>
              <a:rect b="b" l="l" r="r" t="t"/>
              <a:pathLst>
                <a:path extrusionOk="0" h="1442" w="597">
                  <a:moveTo>
                    <a:pt x="346" y="1"/>
                  </a:moveTo>
                  <a:lnTo>
                    <a:pt x="1" y="1370"/>
                  </a:lnTo>
                  <a:cubicBezTo>
                    <a:pt x="96" y="1370"/>
                    <a:pt x="180" y="1394"/>
                    <a:pt x="239" y="1441"/>
                  </a:cubicBezTo>
                  <a:lnTo>
                    <a:pt x="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21"/>
            <p:cNvSpPr/>
            <p:nvPr/>
          </p:nvSpPr>
          <p:spPr>
            <a:xfrm>
              <a:off x="5742075" y="939825"/>
              <a:ext cx="47350" cy="198275"/>
            </a:xfrm>
            <a:custGeom>
              <a:rect b="b" l="l" r="r" t="t"/>
              <a:pathLst>
                <a:path extrusionOk="0" h="7931" w="1894">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21"/>
            <p:cNvSpPr/>
            <p:nvPr/>
          </p:nvSpPr>
          <p:spPr>
            <a:xfrm>
              <a:off x="5789400" y="1164550"/>
              <a:ext cx="90525" cy="353650"/>
            </a:xfrm>
            <a:custGeom>
              <a:rect b="b" l="l" r="r" t="t"/>
              <a:pathLst>
                <a:path extrusionOk="0" h="14146" w="3621">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21"/>
            <p:cNvSpPr/>
            <p:nvPr/>
          </p:nvSpPr>
          <p:spPr>
            <a:xfrm>
              <a:off x="6017400" y="939525"/>
              <a:ext cx="8075" cy="4500"/>
            </a:xfrm>
            <a:custGeom>
              <a:rect b="b" l="l" r="r" t="t"/>
              <a:pathLst>
                <a:path extrusionOk="0" h="180" w="323">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21"/>
            <p:cNvSpPr/>
            <p:nvPr/>
          </p:nvSpPr>
          <p:spPr>
            <a:xfrm>
              <a:off x="5798625" y="956500"/>
              <a:ext cx="225350" cy="187850"/>
            </a:xfrm>
            <a:custGeom>
              <a:rect b="b" l="l" r="r" t="t"/>
              <a:pathLst>
                <a:path extrusionOk="0" h="7514" w="9014">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21"/>
            <p:cNvSpPr/>
            <p:nvPr/>
          </p:nvSpPr>
          <p:spPr>
            <a:xfrm>
              <a:off x="6031700" y="959775"/>
              <a:ext cx="71750" cy="111650"/>
            </a:xfrm>
            <a:custGeom>
              <a:rect b="b" l="l" r="r" t="t"/>
              <a:pathLst>
                <a:path extrusionOk="0" h="4466" w="287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21"/>
            <p:cNvSpPr/>
            <p:nvPr/>
          </p:nvSpPr>
          <p:spPr>
            <a:xfrm>
              <a:off x="6036450" y="939825"/>
              <a:ext cx="12825" cy="7475"/>
            </a:xfrm>
            <a:custGeom>
              <a:rect b="b" l="l" r="r" t="t"/>
              <a:pathLst>
                <a:path extrusionOk="0" h="299" w="513">
                  <a:moveTo>
                    <a:pt x="108" y="1"/>
                  </a:moveTo>
                  <a:lnTo>
                    <a:pt x="1" y="84"/>
                  </a:lnTo>
                  <a:cubicBezTo>
                    <a:pt x="48" y="120"/>
                    <a:pt x="96" y="155"/>
                    <a:pt x="120" y="203"/>
                  </a:cubicBezTo>
                  <a:lnTo>
                    <a:pt x="167" y="298"/>
                  </a:lnTo>
                  <a:lnTo>
                    <a:pt x="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21"/>
            <p:cNvSpPr/>
            <p:nvPr/>
          </p:nvSpPr>
          <p:spPr>
            <a:xfrm>
              <a:off x="5965325" y="1184200"/>
              <a:ext cx="453050" cy="198075"/>
            </a:xfrm>
            <a:custGeom>
              <a:rect b="b" l="l" r="r" t="t"/>
              <a:pathLst>
                <a:path extrusionOk="0" h="7923" w="18122">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21"/>
            <p:cNvSpPr/>
            <p:nvPr/>
          </p:nvSpPr>
          <p:spPr>
            <a:xfrm>
              <a:off x="6126650" y="939825"/>
              <a:ext cx="68775" cy="119975"/>
            </a:xfrm>
            <a:custGeom>
              <a:rect b="b" l="l" r="r" t="t"/>
              <a:pathLst>
                <a:path extrusionOk="0" h="4799" w="2751">
                  <a:moveTo>
                    <a:pt x="2465" y="1"/>
                  </a:moveTo>
                  <a:lnTo>
                    <a:pt x="0" y="4739"/>
                  </a:lnTo>
                  <a:cubicBezTo>
                    <a:pt x="84" y="4763"/>
                    <a:pt x="179" y="4775"/>
                    <a:pt x="250" y="4799"/>
                  </a:cubicBezTo>
                  <a:lnTo>
                    <a:pt x="2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21"/>
            <p:cNvSpPr/>
            <p:nvPr/>
          </p:nvSpPr>
          <p:spPr>
            <a:xfrm>
              <a:off x="5887625" y="1106525"/>
              <a:ext cx="218800" cy="414050"/>
            </a:xfrm>
            <a:custGeom>
              <a:rect b="b" l="l" r="r" t="t"/>
              <a:pathLst>
                <a:path extrusionOk="0" h="16562" w="8752">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21"/>
            <p:cNvSpPr/>
            <p:nvPr/>
          </p:nvSpPr>
          <p:spPr>
            <a:xfrm>
              <a:off x="4762775" y="1114700"/>
              <a:ext cx="59275" cy="58100"/>
            </a:xfrm>
            <a:custGeom>
              <a:rect b="b" l="l" r="r" t="t"/>
              <a:pathLst>
                <a:path extrusionOk="0" h="2324" w="2371">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21"/>
            <p:cNvSpPr/>
            <p:nvPr/>
          </p:nvSpPr>
          <p:spPr>
            <a:xfrm>
              <a:off x="4558600" y="1391375"/>
              <a:ext cx="30975" cy="29875"/>
            </a:xfrm>
            <a:custGeom>
              <a:rect b="b" l="l" r="r" t="t"/>
              <a:pathLst>
                <a:path extrusionOk="0" h="1195" w="1239">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21"/>
            <p:cNvSpPr/>
            <p:nvPr/>
          </p:nvSpPr>
          <p:spPr>
            <a:xfrm>
              <a:off x="4196350" y="1025325"/>
              <a:ext cx="30075" cy="30150"/>
            </a:xfrm>
            <a:custGeom>
              <a:rect b="b" l="l" r="r" t="t"/>
              <a:pathLst>
                <a:path extrusionOk="0" h="1206" w="1203">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21"/>
            <p:cNvSpPr/>
            <p:nvPr/>
          </p:nvSpPr>
          <p:spPr>
            <a:xfrm>
              <a:off x="4432100" y="1005225"/>
              <a:ext cx="30075" cy="29900"/>
            </a:xfrm>
            <a:custGeom>
              <a:rect b="b" l="l" r="r" t="t"/>
              <a:pathLst>
                <a:path extrusionOk="0" h="1196" w="1203">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21"/>
            <p:cNvSpPr/>
            <p:nvPr/>
          </p:nvSpPr>
          <p:spPr>
            <a:xfrm>
              <a:off x="4392800" y="1332150"/>
              <a:ext cx="9850" cy="10525"/>
            </a:xfrm>
            <a:custGeom>
              <a:rect b="b" l="l" r="r" t="t"/>
              <a:pathLst>
                <a:path extrusionOk="0" h="421" w="394">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21"/>
            <p:cNvSpPr/>
            <p:nvPr/>
          </p:nvSpPr>
          <p:spPr>
            <a:xfrm>
              <a:off x="5860550" y="1516575"/>
              <a:ext cx="42275" cy="40975"/>
            </a:xfrm>
            <a:custGeom>
              <a:rect b="b" l="l" r="r" t="t"/>
              <a:pathLst>
                <a:path extrusionOk="0" h="1639" w="1691">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21"/>
            <p:cNvSpPr/>
            <p:nvPr/>
          </p:nvSpPr>
          <p:spPr>
            <a:xfrm>
              <a:off x="5775700" y="1136275"/>
              <a:ext cx="29800" cy="28900"/>
            </a:xfrm>
            <a:custGeom>
              <a:rect b="b" l="l" r="r" t="t"/>
              <a:pathLst>
                <a:path extrusionOk="0" h="1156" w="1192">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21"/>
            <p:cNvSpPr/>
            <p:nvPr/>
          </p:nvSpPr>
          <p:spPr>
            <a:xfrm>
              <a:off x="5559325" y="973750"/>
              <a:ext cx="30375" cy="28950"/>
            </a:xfrm>
            <a:custGeom>
              <a:rect b="b" l="l" r="r" t="t"/>
              <a:pathLst>
                <a:path extrusionOk="0" h="1158" w="1215">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21"/>
            <p:cNvSpPr/>
            <p:nvPr/>
          </p:nvSpPr>
          <p:spPr>
            <a:xfrm>
              <a:off x="4618425" y="1217425"/>
              <a:ext cx="22050" cy="20375"/>
            </a:xfrm>
            <a:custGeom>
              <a:rect b="b" l="l" r="r" t="t"/>
              <a:pathLst>
                <a:path extrusionOk="0" h="815" w="882">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21"/>
            <p:cNvSpPr/>
            <p:nvPr/>
          </p:nvSpPr>
          <p:spPr>
            <a:xfrm>
              <a:off x="5439650" y="946275"/>
              <a:ext cx="21175" cy="20375"/>
            </a:xfrm>
            <a:custGeom>
              <a:rect b="b" l="l" r="r" t="t"/>
              <a:pathLst>
                <a:path extrusionOk="0" h="815" w="847">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21"/>
            <p:cNvSpPr/>
            <p:nvPr/>
          </p:nvSpPr>
          <p:spPr>
            <a:xfrm>
              <a:off x="5341125" y="1157350"/>
              <a:ext cx="21450" cy="20100"/>
            </a:xfrm>
            <a:custGeom>
              <a:rect b="b" l="l" r="r" t="t"/>
              <a:pathLst>
                <a:path extrusionOk="0" h="804" w="858">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21"/>
            <p:cNvSpPr/>
            <p:nvPr/>
          </p:nvSpPr>
          <p:spPr>
            <a:xfrm>
              <a:off x="4884825" y="973175"/>
              <a:ext cx="20850" cy="20850"/>
            </a:xfrm>
            <a:custGeom>
              <a:rect b="b" l="l" r="r" t="t"/>
              <a:pathLst>
                <a:path extrusionOk="0" h="834" w="834">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21"/>
            <p:cNvSpPr/>
            <p:nvPr/>
          </p:nvSpPr>
          <p:spPr>
            <a:xfrm>
              <a:off x="3994525" y="940125"/>
              <a:ext cx="20575" cy="10200"/>
            </a:xfrm>
            <a:custGeom>
              <a:rect b="b" l="l" r="r" t="t"/>
              <a:pathLst>
                <a:path extrusionOk="0" h="408" w="823">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21"/>
            <p:cNvSpPr/>
            <p:nvPr/>
          </p:nvSpPr>
          <p:spPr>
            <a:xfrm>
              <a:off x="4521100" y="1262650"/>
              <a:ext cx="21150" cy="20400"/>
            </a:xfrm>
            <a:custGeom>
              <a:rect b="b" l="l" r="r" t="t"/>
              <a:pathLst>
                <a:path extrusionOk="0" h="816" w="846">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21"/>
            <p:cNvSpPr/>
            <p:nvPr/>
          </p:nvSpPr>
          <p:spPr>
            <a:xfrm>
              <a:off x="3877250" y="1014750"/>
              <a:ext cx="22050" cy="20675"/>
            </a:xfrm>
            <a:custGeom>
              <a:rect b="b" l="l" r="r" t="t"/>
              <a:pathLst>
                <a:path extrusionOk="0" h="827" w="882">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21"/>
            <p:cNvSpPr/>
            <p:nvPr/>
          </p:nvSpPr>
          <p:spPr>
            <a:xfrm>
              <a:off x="6017400" y="939525"/>
              <a:ext cx="25025" cy="23025"/>
            </a:xfrm>
            <a:custGeom>
              <a:rect b="b" l="l" r="r" t="t"/>
              <a:pathLst>
                <a:path extrusionOk="0" h="921" w="1001">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21"/>
            <p:cNvSpPr/>
            <p:nvPr/>
          </p:nvSpPr>
          <p:spPr>
            <a:xfrm>
              <a:off x="4869650" y="949325"/>
              <a:ext cx="12825" cy="12000"/>
            </a:xfrm>
            <a:custGeom>
              <a:rect b="b" l="l" r="r" t="t"/>
              <a:pathLst>
                <a:path extrusionOk="0" h="480" w="513">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21"/>
            <p:cNvSpPr/>
            <p:nvPr/>
          </p:nvSpPr>
          <p:spPr>
            <a:xfrm>
              <a:off x="4743150" y="1107375"/>
              <a:ext cx="12225" cy="12000"/>
            </a:xfrm>
            <a:custGeom>
              <a:rect b="b" l="l" r="r" t="t"/>
              <a:pathLst>
                <a:path extrusionOk="0" h="480" w="489">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21"/>
            <p:cNvSpPr/>
            <p:nvPr/>
          </p:nvSpPr>
          <p:spPr>
            <a:xfrm>
              <a:off x="4242175" y="940725"/>
              <a:ext cx="12525" cy="11700"/>
            </a:xfrm>
            <a:custGeom>
              <a:rect b="b" l="l" r="r" t="t"/>
              <a:pathLst>
                <a:path extrusionOk="0" h="468" w="501">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21"/>
            <p:cNvSpPr/>
            <p:nvPr/>
          </p:nvSpPr>
          <p:spPr>
            <a:xfrm>
              <a:off x="4657125" y="1097575"/>
              <a:ext cx="11925" cy="11350"/>
            </a:xfrm>
            <a:custGeom>
              <a:rect b="b" l="l" r="r" t="t"/>
              <a:pathLst>
                <a:path extrusionOk="0" h="454" w="477">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21"/>
            <p:cNvSpPr/>
            <p:nvPr/>
          </p:nvSpPr>
          <p:spPr>
            <a:xfrm>
              <a:off x="5125025" y="1028500"/>
              <a:ext cx="12525" cy="12050"/>
            </a:xfrm>
            <a:custGeom>
              <a:rect b="b" l="l" r="r" t="t"/>
              <a:pathLst>
                <a:path extrusionOk="0" h="482" w="501">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21"/>
            <p:cNvSpPr/>
            <p:nvPr/>
          </p:nvSpPr>
          <p:spPr>
            <a:xfrm>
              <a:off x="6093300" y="1058450"/>
              <a:ext cx="60150" cy="57725"/>
            </a:xfrm>
            <a:custGeom>
              <a:rect b="b" l="l" r="r" t="t"/>
              <a:pathLst>
                <a:path extrusionOk="0" h="2309" w="2406">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16" name="Google Shape;3216;p21"/>
          <p:cNvSpPr txBox="1"/>
          <p:nvPr>
            <p:ph type="title"/>
          </p:nvPr>
        </p:nvSpPr>
        <p:spPr>
          <a:xfrm>
            <a:off x="4463450" y="1732314"/>
            <a:ext cx="3812100" cy="73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217" name="Google Shape;3217;p21"/>
          <p:cNvSpPr txBox="1"/>
          <p:nvPr>
            <p:ph idx="1" type="subTitle"/>
          </p:nvPr>
        </p:nvSpPr>
        <p:spPr>
          <a:xfrm>
            <a:off x="4463450" y="2497400"/>
            <a:ext cx="3812100" cy="119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dk1"/>
                </a:solidFill>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3218" name="Shape 3218"/>
        <p:cNvGrpSpPr/>
        <p:nvPr/>
      </p:nvGrpSpPr>
      <p:grpSpPr>
        <a:xfrm>
          <a:off x="0" y="0"/>
          <a:ext cx="0" cy="0"/>
          <a:chOff x="0" y="0"/>
          <a:chExt cx="0" cy="0"/>
        </a:xfrm>
      </p:grpSpPr>
      <p:grpSp>
        <p:nvGrpSpPr>
          <p:cNvPr id="3219" name="Google Shape;3219;p22"/>
          <p:cNvGrpSpPr/>
          <p:nvPr/>
        </p:nvGrpSpPr>
        <p:grpSpPr>
          <a:xfrm>
            <a:off x="19" y="4103110"/>
            <a:ext cx="4012869" cy="1040432"/>
            <a:chOff x="2582150" y="3714800"/>
            <a:chExt cx="2689050" cy="697200"/>
          </a:xfrm>
        </p:grpSpPr>
        <p:sp>
          <p:nvSpPr>
            <p:cNvPr id="3220" name="Google Shape;3220;p22"/>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22"/>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22"/>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22"/>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22"/>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22"/>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22"/>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22"/>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22"/>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22"/>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22"/>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22"/>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22"/>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22"/>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22"/>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22"/>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22"/>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22"/>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22"/>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22"/>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22"/>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22"/>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22"/>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22"/>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22"/>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22"/>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22"/>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22"/>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22"/>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22"/>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22"/>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22"/>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22"/>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22"/>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22"/>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22"/>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22"/>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22"/>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22"/>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22"/>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22"/>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22"/>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22"/>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22"/>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22"/>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22"/>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22"/>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22"/>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22"/>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22"/>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22"/>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22"/>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22"/>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22"/>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22"/>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22"/>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22"/>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22"/>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22"/>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22"/>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0" name="Google Shape;3280;p22"/>
          <p:cNvGrpSpPr/>
          <p:nvPr/>
        </p:nvGrpSpPr>
        <p:grpSpPr>
          <a:xfrm>
            <a:off x="4989532" y="25"/>
            <a:ext cx="4181792" cy="1269197"/>
            <a:chOff x="4846107" y="26"/>
            <a:chExt cx="4325395" cy="1312782"/>
          </a:xfrm>
        </p:grpSpPr>
        <p:sp>
          <p:nvSpPr>
            <p:cNvPr id="3281" name="Google Shape;3281;p22"/>
            <p:cNvSpPr/>
            <p:nvPr/>
          </p:nvSpPr>
          <p:spPr>
            <a:xfrm>
              <a:off x="6903427" y="1643"/>
              <a:ext cx="354163" cy="123640"/>
            </a:xfrm>
            <a:custGeom>
              <a:rect b="b" l="l" r="r" t="t"/>
              <a:pathLst>
                <a:path extrusionOk="0" h="2752" w="7883">
                  <a:moveTo>
                    <a:pt x="7704" y="1"/>
                  </a:moveTo>
                  <a:lnTo>
                    <a:pt x="0" y="2358"/>
                  </a:lnTo>
                  <a:cubicBezTo>
                    <a:pt x="84" y="2465"/>
                    <a:pt x="131" y="2608"/>
                    <a:pt x="131" y="2751"/>
                  </a:cubicBezTo>
                  <a:lnTo>
                    <a:pt x="7847" y="382"/>
                  </a:lnTo>
                  <a:lnTo>
                    <a:pt x="7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22"/>
            <p:cNvSpPr/>
            <p:nvPr/>
          </p:nvSpPr>
          <p:spPr>
            <a:xfrm>
              <a:off x="7275202" y="1643"/>
              <a:ext cx="36930" cy="11277"/>
            </a:xfrm>
            <a:custGeom>
              <a:rect b="b" l="l" r="r" t="t"/>
              <a:pathLst>
                <a:path extrusionOk="0" h="251" w="822">
                  <a:moveTo>
                    <a:pt x="24" y="1"/>
                  </a:moveTo>
                  <a:lnTo>
                    <a:pt x="0" y="251"/>
                  </a:lnTo>
                  <a:lnTo>
                    <a:pt x="8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22"/>
            <p:cNvSpPr/>
            <p:nvPr/>
          </p:nvSpPr>
          <p:spPr>
            <a:xfrm>
              <a:off x="8882618" y="26"/>
              <a:ext cx="288884" cy="170365"/>
            </a:xfrm>
            <a:custGeom>
              <a:rect b="b" l="l" r="r" t="t"/>
              <a:pathLst>
                <a:path extrusionOk="0" h="3792" w="6430">
                  <a:moveTo>
                    <a:pt x="5620" y="1"/>
                  </a:moveTo>
                  <a:lnTo>
                    <a:pt x="24" y="3370"/>
                  </a:lnTo>
                  <a:cubicBezTo>
                    <a:pt x="48" y="3430"/>
                    <a:pt x="48" y="3490"/>
                    <a:pt x="48" y="3537"/>
                  </a:cubicBezTo>
                  <a:cubicBezTo>
                    <a:pt x="48" y="3620"/>
                    <a:pt x="24" y="3716"/>
                    <a:pt x="1" y="3787"/>
                  </a:cubicBezTo>
                  <a:cubicBezTo>
                    <a:pt x="12" y="3790"/>
                    <a:pt x="25" y="3792"/>
                    <a:pt x="38" y="3792"/>
                  </a:cubicBezTo>
                  <a:cubicBezTo>
                    <a:pt x="76" y="3792"/>
                    <a:pt x="117" y="3778"/>
                    <a:pt x="143" y="3751"/>
                  </a:cubicBezTo>
                  <a:lnTo>
                    <a:pt x="643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22"/>
            <p:cNvSpPr/>
            <p:nvPr/>
          </p:nvSpPr>
          <p:spPr>
            <a:xfrm>
              <a:off x="8360561" y="191552"/>
              <a:ext cx="471829" cy="839875"/>
            </a:xfrm>
            <a:custGeom>
              <a:rect b="b" l="l" r="r" t="t"/>
              <a:pathLst>
                <a:path extrusionOk="0" h="18694" w="10502">
                  <a:moveTo>
                    <a:pt x="10132" y="0"/>
                  </a:moveTo>
                  <a:lnTo>
                    <a:pt x="0" y="18586"/>
                  </a:lnTo>
                  <a:cubicBezTo>
                    <a:pt x="36" y="18574"/>
                    <a:pt x="95" y="18562"/>
                    <a:pt x="143" y="18562"/>
                  </a:cubicBezTo>
                  <a:cubicBezTo>
                    <a:pt x="250" y="18562"/>
                    <a:pt x="333" y="18622"/>
                    <a:pt x="393" y="18693"/>
                  </a:cubicBezTo>
                  <a:lnTo>
                    <a:pt x="10501" y="179"/>
                  </a:lnTo>
                  <a:cubicBezTo>
                    <a:pt x="10370" y="143"/>
                    <a:pt x="10239" y="84"/>
                    <a:pt x="1013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22"/>
            <p:cNvSpPr/>
            <p:nvPr/>
          </p:nvSpPr>
          <p:spPr>
            <a:xfrm>
              <a:off x="7991975" y="886940"/>
              <a:ext cx="368630" cy="156258"/>
            </a:xfrm>
            <a:custGeom>
              <a:rect b="b" l="l" r="r" t="t"/>
              <a:pathLst>
                <a:path extrusionOk="0" h="3478" w="8205">
                  <a:moveTo>
                    <a:pt x="191" y="1"/>
                  </a:moveTo>
                  <a:cubicBezTo>
                    <a:pt x="167" y="143"/>
                    <a:pt x="108" y="262"/>
                    <a:pt x="1" y="370"/>
                  </a:cubicBezTo>
                  <a:lnTo>
                    <a:pt x="8002" y="3477"/>
                  </a:lnTo>
                  <a:cubicBezTo>
                    <a:pt x="8002" y="3453"/>
                    <a:pt x="7990" y="3441"/>
                    <a:pt x="7990" y="3406"/>
                  </a:cubicBezTo>
                  <a:cubicBezTo>
                    <a:pt x="8002" y="3263"/>
                    <a:pt x="8097" y="3156"/>
                    <a:pt x="8204" y="3108"/>
                  </a:cubicBez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22"/>
            <p:cNvSpPr/>
            <p:nvPr/>
          </p:nvSpPr>
          <p:spPr>
            <a:xfrm>
              <a:off x="8754754" y="1643"/>
              <a:ext cx="76017" cy="123101"/>
            </a:xfrm>
            <a:custGeom>
              <a:rect b="b" l="l" r="r" t="t"/>
              <a:pathLst>
                <a:path extrusionOk="0" h="2740" w="1692">
                  <a:moveTo>
                    <a:pt x="1" y="1"/>
                  </a:moveTo>
                  <a:lnTo>
                    <a:pt x="1323" y="2739"/>
                  </a:lnTo>
                  <a:cubicBezTo>
                    <a:pt x="1430" y="2644"/>
                    <a:pt x="1561" y="2584"/>
                    <a:pt x="1692" y="2561"/>
                  </a:cubicBezTo>
                  <a:lnTo>
                    <a:pt x="46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22"/>
            <p:cNvSpPr/>
            <p:nvPr/>
          </p:nvSpPr>
          <p:spPr>
            <a:xfrm>
              <a:off x="8196845" y="1643"/>
              <a:ext cx="296387" cy="132177"/>
            </a:xfrm>
            <a:custGeom>
              <a:rect b="b" l="l" r="r" t="t"/>
              <a:pathLst>
                <a:path extrusionOk="0" h="2942" w="6597">
                  <a:moveTo>
                    <a:pt x="5620" y="1"/>
                  </a:moveTo>
                  <a:lnTo>
                    <a:pt x="1" y="2572"/>
                  </a:lnTo>
                  <a:cubicBezTo>
                    <a:pt x="96" y="2680"/>
                    <a:pt x="156" y="2799"/>
                    <a:pt x="191" y="2942"/>
                  </a:cubicBezTo>
                  <a:lnTo>
                    <a:pt x="659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22"/>
            <p:cNvSpPr/>
            <p:nvPr/>
          </p:nvSpPr>
          <p:spPr>
            <a:xfrm>
              <a:off x="7575812" y="151971"/>
              <a:ext cx="554226" cy="272306"/>
            </a:xfrm>
            <a:custGeom>
              <a:rect b="b" l="l" r="r" t="t"/>
              <a:pathLst>
                <a:path extrusionOk="0" h="6061" w="12336">
                  <a:moveTo>
                    <a:pt x="12181" y="0"/>
                  </a:moveTo>
                  <a:lnTo>
                    <a:pt x="24" y="5668"/>
                  </a:lnTo>
                  <a:cubicBezTo>
                    <a:pt x="24" y="5703"/>
                    <a:pt x="24" y="5727"/>
                    <a:pt x="1" y="5763"/>
                  </a:cubicBezTo>
                  <a:cubicBezTo>
                    <a:pt x="96" y="5834"/>
                    <a:pt x="155" y="5942"/>
                    <a:pt x="155" y="6061"/>
                  </a:cubicBezTo>
                  <a:lnTo>
                    <a:pt x="12335" y="369"/>
                  </a:lnTo>
                  <a:cubicBezTo>
                    <a:pt x="12264" y="262"/>
                    <a:pt x="12204" y="131"/>
                    <a:pt x="1218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22"/>
            <p:cNvSpPr/>
            <p:nvPr/>
          </p:nvSpPr>
          <p:spPr>
            <a:xfrm>
              <a:off x="8166878" y="1643"/>
              <a:ext cx="42861" cy="104906"/>
            </a:xfrm>
            <a:custGeom>
              <a:rect b="b" l="l" r="r" t="t"/>
              <a:pathLst>
                <a:path extrusionOk="0" h="2335" w="954">
                  <a:moveTo>
                    <a:pt x="537" y="1"/>
                  </a:moveTo>
                  <a:lnTo>
                    <a:pt x="1" y="2227"/>
                  </a:lnTo>
                  <a:cubicBezTo>
                    <a:pt x="156" y="2227"/>
                    <a:pt x="287" y="2275"/>
                    <a:pt x="406" y="2334"/>
                  </a:cubicBezTo>
                  <a:lnTo>
                    <a:pt x="95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22"/>
            <p:cNvSpPr/>
            <p:nvPr/>
          </p:nvSpPr>
          <p:spPr>
            <a:xfrm>
              <a:off x="7972746" y="182971"/>
              <a:ext cx="191526" cy="675665"/>
            </a:xfrm>
            <a:custGeom>
              <a:rect b="b" l="l" r="r" t="t"/>
              <a:pathLst>
                <a:path extrusionOk="0" h="15039" w="4263">
                  <a:moveTo>
                    <a:pt x="3870" y="1"/>
                  </a:moveTo>
                  <a:lnTo>
                    <a:pt x="0" y="14919"/>
                  </a:lnTo>
                  <a:lnTo>
                    <a:pt x="12" y="14919"/>
                  </a:lnTo>
                  <a:cubicBezTo>
                    <a:pt x="143" y="14919"/>
                    <a:pt x="274" y="14967"/>
                    <a:pt x="381" y="15038"/>
                  </a:cubicBezTo>
                  <a:lnTo>
                    <a:pt x="4262" y="84"/>
                  </a:lnTo>
                  <a:lnTo>
                    <a:pt x="4251" y="84"/>
                  </a:lnTo>
                  <a:cubicBezTo>
                    <a:pt x="4096" y="84"/>
                    <a:pt x="3989" y="60"/>
                    <a:pt x="38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22"/>
            <p:cNvSpPr/>
            <p:nvPr/>
          </p:nvSpPr>
          <p:spPr>
            <a:xfrm>
              <a:off x="7874849" y="908325"/>
              <a:ext cx="101671" cy="323164"/>
            </a:xfrm>
            <a:custGeom>
              <a:rect b="b" l="l" r="r" t="t"/>
              <a:pathLst>
                <a:path extrusionOk="0" h="7193" w="2263">
                  <a:moveTo>
                    <a:pt x="1846" y="1"/>
                  </a:moveTo>
                  <a:lnTo>
                    <a:pt x="0" y="7109"/>
                  </a:lnTo>
                  <a:lnTo>
                    <a:pt x="72" y="7109"/>
                  </a:lnTo>
                  <a:cubicBezTo>
                    <a:pt x="191" y="7109"/>
                    <a:pt x="310" y="7144"/>
                    <a:pt x="417" y="7192"/>
                  </a:cubicBezTo>
                  <a:lnTo>
                    <a:pt x="2262" y="72"/>
                  </a:lnTo>
                  <a:cubicBezTo>
                    <a:pt x="2227" y="72"/>
                    <a:pt x="2191" y="84"/>
                    <a:pt x="2155" y="84"/>
                  </a:cubicBezTo>
                  <a:cubicBezTo>
                    <a:pt x="2036" y="72"/>
                    <a:pt x="1941" y="48"/>
                    <a:pt x="18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22"/>
            <p:cNvSpPr/>
            <p:nvPr/>
          </p:nvSpPr>
          <p:spPr>
            <a:xfrm>
              <a:off x="7710594" y="770308"/>
              <a:ext cx="237577" cy="113487"/>
            </a:xfrm>
            <a:custGeom>
              <a:rect b="b" l="l" r="r" t="t"/>
              <a:pathLst>
                <a:path extrusionOk="0" h="2526" w="5288">
                  <a:moveTo>
                    <a:pt x="108" y="1"/>
                  </a:moveTo>
                  <a:cubicBezTo>
                    <a:pt x="96" y="25"/>
                    <a:pt x="108" y="37"/>
                    <a:pt x="108" y="60"/>
                  </a:cubicBezTo>
                  <a:cubicBezTo>
                    <a:pt x="108" y="203"/>
                    <a:pt x="72" y="322"/>
                    <a:pt x="1" y="406"/>
                  </a:cubicBezTo>
                  <a:lnTo>
                    <a:pt x="5168" y="2525"/>
                  </a:lnTo>
                  <a:lnTo>
                    <a:pt x="5168" y="2477"/>
                  </a:lnTo>
                  <a:cubicBezTo>
                    <a:pt x="5168" y="2346"/>
                    <a:pt x="5216" y="2227"/>
                    <a:pt x="5287" y="2120"/>
                  </a:cubicBezTo>
                  <a:lnTo>
                    <a:pt x="1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22"/>
            <p:cNvSpPr/>
            <p:nvPr/>
          </p:nvSpPr>
          <p:spPr>
            <a:xfrm>
              <a:off x="7278931" y="423692"/>
              <a:ext cx="279808" cy="120406"/>
            </a:xfrm>
            <a:custGeom>
              <a:rect b="b" l="l" r="r" t="t"/>
              <a:pathLst>
                <a:path extrusionOk="0" h="2680" w="6228">
                  <a:moveTo>
                    <a:pt x="6001" y="1"/>
                  </a:moveTo>
                  <a:lnTo>
                    <a:pt x="1" y="2287"/>
                  </a:lnTo>
                  <a:cubicBezTo>
                    <a:pt x="60" y="2406"/>
                    <a:pt x="108" y="2537"/>
                    <a:pt x="132" y="2680"/>
                  </a:cubicBezTo>
                  <a:lnTo>
                    <a:pt x="6228" y="358"/>
                  </a:lnTo>
                  <a:cubicBezTo>
                    <a:pt x="6097" y="298"/>
                    <a:pt x="6001" y="155"/>
                    <a:pt x="600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22"/>
            <p:cNvSpPr/>
            <p:nvPr/>
          </p:nvSpPr>
          <p:spPr>
            <a:xfrm>
              <a:off x="7689748" y="793311"/>
              <a:ext cx="177643" cy="443524"/>
            </a:xfrm>
            <a:custGeom>
              <a:rect b="b" l="l" r="r" t="t"/>
              <a:pathLst>
                <a:path extrusionOk="0" h="9872" w="3954">
                  <a:moveTo>
                    <a:pt x="370" y="1"/>
                  </a:moveTo>
                  <a:cubicBezTo>
                    <a:pt x="263" y="84"/>
                    <a:pt x="143" y="168"/>
                    <a:pt x="1" y="180"/>
                  </a:cubicBezTo>
                  <a:lnTo>
                    <a:pt x="3584" y="9871"/>
                  </a:lnTo>
                  <a:cubicBezTo>
                    <a:pt x="3692" y="9788"/>
                    <a:pt x="3823" y="9728"/>
                    <a:pt x="3953" y="9704"/>
                  </a:cubicBezTo>
                  <a:lnTo>
                    <a:pt x="37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22"/>
            <p:cNvSpPr/>
            <p:nvPr/>
          </p:nvSpPr>
          <p:spPr>
            <a:xfrm>
              <a:off x="7564041" y="431195"/>
              <a:ext cx="124135" cy="315661"/>
            </a:xfrm>
            <a:custGeom>
              <a:rect b="b" l="l" r="r" t="t"/>
              <a:pathLst>
                <a:path extrusionOk="0" h="7026" w="2763">
                  <a:moveTo>
                    <a:pt x="370" y="0"/>
                  </a:moveTo>
                  <a:cubicBezTo>
                    <a:pt x="310" y="143"/>
                    <a:pt x="179" y="215"/>
                    <a:pt x="13" y="215"/>
                  </a:cubicBezTo>
                  <a:lnTo>
                    <a:pt x="1" y="215"/>
                  </a:lnTo>
                  <a:lnTo>
                    <a:pt x="2370" y="7025"/>
                  </a:lnTo>
                  <a:cubicBezTo>
                    <a:pt x="2453" y="6973"/>
                    <a:pt x="2572" y="6939"/>
                    <a:pt x="2688" y="6939"/>
                  </a:cubicBezTo>
                  <a:cubicBezTo>
                    <a:pt x="2705" y="6939"/>
                    <a:pt x="2722" y="6940"/>
                    <a:pt x="2739" y="6942"/>
                  </a:cubicBezTo>
                  <a:cubicBezTo>
                    <a:pt x="2743" y="6938"/>
                    <a:pt x="2747" y="6936"/>
                    <a:pt x="2751" y="6936"/>
                  </a:cubicBezTo>
                  <a:cubicBezTo>
                    <a:pt x="2758" y="6936"/>
                    <a:pt x="2763" y="6942"/>
                    <a:pt x="2763" y="6942"/>
                  </a:cubicBezTo>
                  <a:lnTo>
                    <a:pt x="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22"/>
            <p:cNvSpPr/>
            <p:nvPr/>
          </p:nvSpPr>
          <p:spPr>
            <a:xfrm>
              <a:off x="7500379" y="1643"/>
              <a:ext cx="77096" cy="409245"/>
            </a:xfrm>
            <a:custGeom>
              <a:rect b="b" l="l" r="r" t="t"/>
              <a:pathLst>
                <a:path extrusionOk="0" h="9109" w="1716">
                  <a:moveTo>
                    <a:pt x="1" y="1"/>
                  </a:moveTo>
                  <a:lnTo>
                    <a:pt x="1310" y="9049"/>
                  </a:lnTo>
                  <a:cubicBezTo>
                    <a:pt x="1358" y="9026"/>
                    <a:pt x="1418" y="9014"/>
                    <a:pt x="1477" y="9014"/>
                  </a:cubicBezTo>
                  <a:cubicBezTo>
                    <a:pt x="1549" y="9014"/>
                    <a:pt x="1644" y="9049"/>
                    <a:pt x="1703" y="9109"/>
                  </a:cubicBezTo>
                  <a:cubicBezTo>
                    <a:pt x="1715" y="9073"/>
                    <a:pt x="1715" y="9049"/>
                    <a:pt x="1715" y="9014"/>
                  </a:cubicBezTo>
                  <a:lnTo>
                    <a:pt x="1715" y="9002"/>
                  </a:lnTo>
                  <a:lnTo>
                    <a:pt x="4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22"/>
            <p:cNvSpPr/>
            <p:nvPr/>
          </p:nvSpPr>
          <p:spPr>
            <a:xfrm>
              <a:off x="7207811" y="1643"/>
              <a:ext cx="68514" cy="481488"/>
            </a:xfrm>
            <a:custGeom>
              <a:rect b="b" l="l" r="r" t="t"/>
              <a:pathLst>
                <a:path extrusionOk="0" h="10717" w="1525">
                  <a:moveTo>
                    <a:pt x="1107" y="1"/>
                  </a:moveTo>
                  <a:lnTo>
                    <a:pt x="1072" y="382"/>
                  </a:lnTo>
                  <a:lnTo>
                    <a:pt x="0" y="10657"/>
                  </a:lnTo>
                  <a:lnTo>
                    <a:pt x="12" y="10657"/>
                  </a:lnTo>
                  <a:cubicBezTo>
                    <a:pt x="143" y="10657"/>
                    <a:pt x="274" y="10681"/>
                    <a:pt x="393" y="10716"/>
                  </a:cubicBezTo>
                  <a:lnTo>
                    <a:pt x="1500" y="251"/>
                  </a:lnTo>
                  <a:lnTo>
                    <a:pt x="15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22"/>
            <p:cNvSpPr/>
            <p:nvPr/>
          </p:nvSpPr>
          <p:spPr>
            <a:xfrm>
              <a:off x="6888466" y="143390"/>
              <a:ext cx="276574" cy="358477"/>
            </a:xfrm>
            <a:custGeom>
              <a:rect b="b" l="l" r="r" t="t"/>
              <a:pathLst>
                <a:path extrusionOk="0" h="7979" w="6156">
                  <a:moveTo>
                    <a:pt x="333" y="1"/>
                  </a:moveTo>
                  <a:cubicBezTo>
                    <a:pt x="238" y="120"/>
                    <a:pt x="143" y="191"/>
                    <a:pt x="0" y="239"/>
                  </a:cubicBezTo>
                  <a:lnTo>
                    <a:pt x="5822" y="7978"/>
                  </a:lnTo>
                  <a:cubicBezTo>
                    <a:pt x="5929" y="7883"/>
                    <a:pt x="6037" y="7811"/>
                    <a:pt x="6156" y="7740"/>
                  </a:cubicBez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22"/>
            <p:cNvSpPr/>
            <p:nvPr/>
          </p:nvSpPr>
          <p:spPr>
            <a:xfrm>
              <a:off x="6775024" y="1643"/>
              <a:ext cx="94752" cy="108096"/>
            </a:xfrm>
            <a:custGeom>
              <a:rect b="b" l="l" r="r" t="t"/>
              <a:pathLst>
                <a:path extrusionOk="0" h="2406" w="2109">
                  <a:moveTo>
                    <a:pt x="1" y="1"/>
                  </a:moveTo>
                  <a:lnTo>
                    <a:pt x="1787" y="2406"/>
                  </a:lnTo>
                  <a:cubicBezTo>
                    <a:pt x="1858" y="2287"/>
                    <a:pt x="1977" y="2203"/>
                    <a:pt x="2108" y="2156"/>
                  </a:cubicBezTo>
                  <a:lnTo>
                    <a:pt x="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22"/>
            <p:cNvSpPr/>
            <p:nvPr/>
          </p:nvSpPr>
          <p:spPr>
            <a:xfrm>
              <a:off x="6261009" y="116119"/>
              <a:ext cx="591650" cy="145565"/>
            </a:xfrm>
            <a:custGeom>
              <a:rect b="b" l="l" r="r" t="t"/>
              <a:pathLst>
                <a:path extrusionOk="0" h="3240" w="13169">
                  <a:moveTo>
                    <a:pt x="13097" y="1"/>
                  </a:moveTo>
                  <a:lnTo>
                    <a:pt x="786" y="2644"/>
                  </a:lnTo>
                  <a:lnTo>
                    <a:pt x="0" y="3239"/>
                  </a:lnTo>
                  <a:lnTo>
                    <a:pt x="13133" y="394"/>
                  </a:lnTo>
                  <a:cubicBezTo>
                    <a:pt x="13121" y="334"/>
                    <a:pt x="13109" y="274"/>
                    <a:pt x="13121" y="203"/>
                  </a:cubicBezTo>
                  <a:cubicBezTo>
                    <a:pt x="13121" y="132"/>
                    <a:pt x="13133" y="60"/>
                    <a:pt x="1316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22"/>
            <p:cNvSpPr/>
            <p:nvPr/>
          </p:nvSpPr>
          <p:spPr>
            <a:xfrm>
              <a:off x="5973203" y="1643"/>
              <a:ext cx="50319" cy="38054"/>
            </a:xfrm>
            <a:custGeom>
              <a:rect b="b" l="l" r="r" t="t"/>
              <a:pathLst>
                <a:path extrusionOk="0" h="847" w="1120">
                  <a:moveTo>
                    <a:pt x="0" y="1"/>
                  </a:moveTo>
                  <a:lnTo>
                    <a:pt x="905" y="846"/>
                  </a:lnTo>
                  <a:lnTo>
                    <a:pt x="1120" y="489"/>
                  </a:lnTo>
                  <a:lnTo>
                    <a:pt x="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22"/>
            <p:cNvSpPr/>
            <p:nvPr/>
          </p:nvSpPr>
          <p:spPr>
            <a:xfrm>
              <a:off x="6027745" y="36417"/>
              <a:ext cx="228995" cy="216685"/>
            </a:xfrm>
            <a:custGeom>
              <a:rect b="b" l="l" r="r" t="t"/>
              <a:pathLst>
                <a:path extrusionOk="0" h="4823" w="5097">
                  <a:moveTo>
                    <a:pt x="215" y="1"/>
                  </a:moveTo>
                  <a:lnTo>
                    <a:pt x="1" y="358"/>
                  </a:lnTo>
                  <a:lnTo>
                    <a:pt x="4763" y="4823"/>
                  </a:lnTo>
                  <a:lnTo>
                    <a:pt x="5097" y="4561"/>
                  </a:ln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22"/>
            <p:cNvSpPr/>
            <p:nvPr/>
          </p:nvSpPr>
          <p:spPr>
            <a:xfrm>
              <a:off x="5634045" y="1643"/>
              <a:ext cx="973624" cy="724860"/>
            </a:xfrm>
            <a:custGeom>
              <a:rect b="b" l="l" r="r" t="t"/>
              <a:pathLst>
                <a:path extrusionOk="0" h="16134" w="21671">
                  <a:moveTo>
                    <a:pt x="20992" y="1"/>
                  </a:moveTo>
                  <a:lnTo>
                    <a:pt x="13860" y="5335"/>
                  </a:lnTo>
                  <a:lnTo>
                    <a:pt x="13538" y="5597"/>
                  </a:lnTo>
                  <a:lnTo>
                    <a:pt x="203" y="15586"/>
                  </a:lnTo>
                  <a:lnTo>
                    <a:pt x="1" y="15919"/>
                  </a:lnTo>
                  <a:cubicBezTo>
                    <a:pt x="60" y="15979"/>
                    <a:pt x="120" y="16062"/>
                    <a:pt x="156" y="16134"/>
                  </a:cubicBezTo>
                  <a:lnTo>
                    <a:pt x="13979" y="5787"/>
                  </a:lnTo>
                  <a:lnTo>
                    <a:pt x="14765" y="5192"/>
                  </a:lnTo>
                  <a:lnTo>
                    <a:pt x="2167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22"/>
            <p:cNvSpPr/>
            <p:nvPr/>
          </p:nvSpPr>
          <p:spPr>
            <a:xfrm>
              <a:off x="5616389" y="1643"/>
              <a:ext cx="441368" cy="715246"/>
            </a:xfrm>
            <a:custGeom>
              <a:rect b="b" l="l" r="r" t="t"/>
              <a:pathLst>
                <a:path extrusionOk="0" h="15920" w="9824">
                  <a:moveTo>
                    <a:pt x="9347" y="1"/>
                  </a:moveTo>
                  <a:lnTo>
                    <a:pt x="9050" y="489"/>
                  </a:lnTo>
                  <a:lnTo>
                    <a:pt x="8835" y="846"/>
                  </a:lnTo>
                  <a:lnTo>
                    <a:pt x="1" y="15741"/>
                  </a:lnTo>
                  <a:cubicBezTo>
                    <a:pt x="144" y="15765"/>
                    <a:pt x="263" y="15824"/>
                    <a:pt x="370" y="15919"/>
                  </a:cubicBezTo>
                  <a:lnTo>
                    <a:pt x="572" y="15586"/>
                  </a:lnTo>
                  <a:lnTo>
                    <a:pt x="9145" y="1132"/>
                  </a:lnTo>
                  <a:lnTo>
                    <a:pt x="9359" y="775"/>
                  </a:lnTo>
                  <a:lnTo>
                    <a:pt x="98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22"/>
            <p:cNvSpPr/>
            <p:nvPr/>
          </p:nvSpPr>
          <p:spPr>
            <a:xfrm>
              <a:off x="4969702" y="287292"/>
              <a:ext cx="625346" cy="441907"/>
            </a:xfrm>
            <a:custGeom>
              <a:rect b="b" l="l" r="r" t="t"/>
              <a:pathLst>
                <a:path extrusionOk="0" h="9836" w="13919">
                  <a:moveTo>
                    <a:pt x="250" y="1"/>
                  </a:moveTo>
                  <a:cubicBezTo>
                    <a:pt x="191" y="120"/>
                    <a:pt x="107" y="239"/>
                    <a:pt x="0" y="310"/>
                  </a:cubicBezTo>
                  <a:lnTo>
                    <a:pt x="13693" y="9835"/>
                  </a:lnTo>
                  <a:cubicBezTo>
                    <a:pt x="13740" y="9716"/>
                    <a:pt x="13812" y="9597"/>
                    <a:pt x="13919" y="9502"/>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22"/>
            <p:cNvSpPr/>
            <p:nvPr/>
          </p:nvSpPr>
          <p:spPr>
            <a:xfrm>
              <a:off x="4959549" y="1643"/>
              <a:ext cx="181372" cy="238610"/>
            </a:xfrm>
            <a:custGeom>
              <a:rect b="b" l="l" r="r" t="t"/>
              <a:pathLst>
                <a:path extrusionOk="0" h="5311" w="4037">
                  <a:moveTo>
                    <a:pt x="3536" y="1"/>
                  </a:moveTo>
                  <a:lnTo>
                    <a:pt x="0" y="5085"/>
                  </a:lnTo>
                  <a:cubicBezTo>
                    <a:pt x="131" y="5132"/>
                    <a:pt x="250" y="5204"/>
                    <a:pt x="345" y="5311"/>
                  </a:cubicBezTo>
                  <a:lnTo>
                    <a:pt x="40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22"/>
            <p:cNvSpPr/>
            <p:nvPr/>
          </p:nvSpPr>
          <p:spPr>
            <a:xfrm>
              <a:off x="5312589" y="2183"/>
              <a:ext cx="238610" cy="146598"/>
            </a:xfrm>
            <a:custGeom>
              <a:rect b="b" l="l" r="r" t="t"/>
              <a:pathLst>
                <a:path extrusionOk="0" h="3263" w="5311">
                  <a:moveTo>
                    <a:pt x="4560" y="1"/>
                  </a:moveTo>
                  <a:lnTo>
                    <a:pt x="0" y="2906"/>
                  </a:lnTo>
                  <a:cubicBezTo>
                    <a:pt x="107" y="2989"/>
                    <a:pt x="179" y="3120"/>
                    <a:pt x="215" y="3263"/>
                  </a:cubicBezTo>
                  <a:lnTo>
                    <a:pt x="4417" y="560"/>
                  </a:lnTo>
                  <a:cubicBezTo>
                    <a:pt x="4406" y="524"/>
                    <a:pt x="4394" y="465"/>
                    <a:pt x="4394" y="405"/>
                  </a:cubicBezTo>
                  <a:cubicBezTo>
                    <a:pt x="4394" y="205"/>
                    <a:pt x="4550" y="46"/>
                    <a:pt x="4736" y="46"/>
                  </a:cubicBezTo>
                  <a:cubicBezTo>
                    <a:pt x="4749" y="46"/>
                    <a:pt x="4762" y="47"/>
                    <a:pt x="4775" y="48"/>
                  </a:cubicBezTo>
                  <a:cubicBezTo>
                    <a:pt x="4894" y="48"/>
                    <a:pt x="4989" y="108"/>
                    <a:pt x="5048" y="179"/>
                  </a:cubicBezTo>
                  <a:lnTo>
                    <a:pt x="5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22"/>
            <p:cNvSpPr/>
            <p:nvPr/>
          </p:nvSpPr>
          <p:spPr>
            <a:xfrm>
              <a:off x="5243580" y="1643"/>
              <a:ext cx="53509" cy="125752"/>
            </a:xfrm>
            <a:custGeom>
              <a:rect b="b" l="l" r="r" t="t"/>
              <a:pathLst>
                <a:path extrusionOk="0" h="2799" w="1191">
                  <a:moveTo>
                    <a:pt x="0" y="1"/>
                  </a:moveTo>
                  <a:lnTo>
                    <a:pt x="798" y="2799"/>
                  </a:lnTo>
                  <a:cubicBezTo>
                    <a:pt x="881" y="2751"/>
                    <a:pt x="1000" y="2727"/>
                    <a:pt x="1120" y="2727"/>
                  </a:cubicBezTo>
                  <a:cubicBezTo>
                    <a:pt x="1155" y="2727"/>
                    <a:pt x="1167" y="2727"/>
                    <a:pt x="1191" y="2739"/>
                  </a:cubicBezTo>
                  <a:lnTo>
                    <a:pt x="4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22"/>
            <p:cNvSpPr/>
            <p:nvPr/>
          </p:nvSpPr>
          <p:spPr>
            <a:xfrm>
              <a:off x="4846107" y="1643"/>
              <a:ext cx="92056" cy="233803"/>
            </a:xfrm>
            <a:custGeom>
              <a:rect b="b" l="l" r="r" t="t"/>
              <a:pathLst>
                <a:path extrusionOk="0" h="5204" w="2049">
                  <a:moveTo>
                    <a:pt x="1" y="1"/>
                  </a:moveTo>
                  <a:lnTo>
                    <a:pt x="1656" y="5204"/>
                  </a:lnTo>
                  <a:cubicBezTo>
                    <a:pt x="1787" y="5132"/>
                    <a:pt x="1894" y="5073"/>
                    <a:pt x="2049" y="5061"/>
                  </a:cubicBezTo>
                  <a:lnTo>
                    <a:pt x="43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22"/>
            <p:cNvSpPr/>
            <p:nvPr/>
          </p:nvSpPr>
          <p:spPr>
            <a:xfrm>
              <a:off x="7120606" y="480346"/>
              <a:ext cx="166951" cy="165423"/>
            </a:xfrm>
            <a:custGeom>
              <a:rect b="b" l="l" r="r" t="t"/>
              <a:pathLst>
                <a:path extrusionOk="0" h="3682" w="3716">
                  <a:moveTo>
                    <a:pt x="1866" y="1"/>
                  </a:moveTo>
                  <a:cubicBezTo>
                    <a:pt x="1554" y="1"/>
                    <a:pt x="1245" y="84"/>
                    <a:pt x="989" y="240"/>
                  </a:cubicBezTo>
                  <a:cubicBezTo>
                    <a:pt x="870" y="311"/>
                    <a:pt x="739" y="383"/>
                    <a:pt x="655" y="478"/>
                  </a:cubicBezTo>
                  <a:cubicBezTo>
                    <a:pt x="298" y="799"/>
                    <a:pt x="60" y="1252"/>
                    <a:pt x="48" y="1776"/>
                  </a:cubicBezTo>
                  <a:cubicBezTo>
                    <a:pt x="0" y="2788"/>
                    <a:pt x="810" y="3633"/>
                    <a:pt x="1810" y="3681"/>
                  </a:cubicBezTo>
                  <a:cubicBezTo>
                    <a:pt x="1832" y="3682"/>
                    <a:pt x="1854" y="3682"/>
                    <a:pt x="1875" y="3682"/>
                  </a:cubicBezTo>
                  <a:cubicBezTo>
                    <a:pt x="2859" y="3682"/>
                    <a:pt x="3680" y="2897"/>
                    <a:pt x="3715" y="1907"/>
                  </a:cubicBezTo>
                  <a:cubicBezTo>
                    <a:pt x="3715" y="1728"/>
                    <a:pt x="3703" y="1561"/>
                    <a:pt x="3679" y="1395"/>
                  </a:cubicBezTo>
                  <a:cubicBezTo>
                    <a:pt x="3644" y="1264"/>
                    <a:pt x="3596" y="1133"/>
                    <a:pt x="3548" y="1014"/>
                  </a:cubicBezTo>
                  <a:cubicBezTo>
                    <a:pt x="3286" y="549"/>
                    <a:pt x="2858" y="192"/>
                    <a:pt x="2334" y="61"/>
                  </a:cubicBezTo>
                  <a:cubicBezTo>
                    <a:pt x="2215" y="26"/>
                    <a:pt x="2084" y="2"/>
                    <a:pt x="1953" y="2"/>
                  </a:cubicBezTo>
                  <a:lnTo>
                    <a:pt x="1929" y="2"/>
                  </a:lnTo>
                  <a:cubicBezTo>
                    <a:pt x="1908" y="1"/>
                    <a:pt x="1887" y="1"/>
                    <a:pt x="186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22"/>
            <p:cNvSpPr/>
            <p:nvPr/>
          </p:nvSpPr>
          <p:spPr>
            <a:xfrm>
              <a:off x="7833651" y="1227131"/>
              <a:ext cx="86710" cy="85677"/>
            </a:xfrm>
            <a:custGeom>
              <a:rect b="b" l="l" r="r" t="t"/>
              <a:pathLst>
                <a:path extrusionOk="0" h="1907" w="1930">
                  <a:moveTo>
                    <a:pt x="989" y="1"/>
                  </a:moveTo>
                  <a:cubicBezTo>
                    <a:pt x="965" y="1"/>
                    <a:pt x="941" y="1"/>
                    <a:pt x="917" y="13"/>
                  </a:cubicBezTo>
                  <a:cubicBezTo>
                    <a:pt x="858" y="13"/>
                    <a:pt x="810" y="37"/>
                    <a:pt x="750" y="37"/>
                  </a:cubicBezTo>
                  <a:cubicBezTo>
                    <a:pt x="620" y="60"/>
                    <a:pt x="489" y="120"/>
                    <a:pt x="381" y="191"/>
                  </a:cubicBezTo>
                  <a:cubicBezTo>
                    <a:pt x="155" y="358"/>
                    <a:pt x="12" y="608"/>
                    <a:pt x="12" y="930"/>
                  </a:cubicBezTo>
                  <a:cubicBezTo>
                    <a:pt x="0" y="1442"/>
                    <a:pt x="393" y="1894"/>
                    <a:pt x="929" y="1906"/>
                  </a:cubicBezTo>
                  <a:cubicBezTo>
                    <a:pt x="937" y="1906"/>
                    <a:pt x="945" y="1906"/>
                    <a:pt x="952" y="1906"/>
                  </a:cubicBezTo>
                  <a:cubicBezTo>
                    <a:pt x="1466" y="1906"/>
                    <a:pt x="1882" y="1517"/>
                    <a:pt x="1917" y="989"/>
                  </a:cubicBezTo>
                  <a:cubicBezTo>
                    <a:pt x="1929" y="584"/>
                    <a:pt x="1691" y="227"/>
                    <a:pt x="1334" y="72"/>
                  </a:cubicBezTo>
                  <a:cubicBezTo>
                    <a:pt x="1227" y="37"/>
                    <a:pt x="1108" y="1"/>
                    <a:pt x="9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22"/>
            <p:cNvSpPr/>
            <p:nvPr/>
          </p:nvSpPr>
          <p:spPr>
            <a:xfrm>
              <a:off x="8798109" y="115040"/>
              <a:ext cx="86710" cy="85722"/>
            </a:xfrm>
            <a:custGeom>
              <a:rect b="b" l="l" r="r" t="t"/>
              <a:pathLst>
                <a:path extrusionOk="0" h="1908" w="1930">
                  <a:moveTo>
                    <a:pt x="1000" y="1"/>
                  </a:moveTo>
                  <a:cubicBezTo>
                    <a:pt x="917" y="1"/>
                    <a:pt x="822" y="25"/>
                    <a:pt x="750" y="37"/>
                  </a:cubicBezTo>
                  <a:cubicBezTo>
                    <a:pt x="619" y="60"/>
                    <a:pt x="477" y="120"/>
                    <a:pt x="381" y="215"/>
                  </a:cubicBezTo>
                  <a:cubicBezTo>
                    <a:pt x="167" y="382"/>
                    <a:pt x="36" y="632"/>
                    <a:pt x="24" y="930"/>
                  </a:cubicBezTo>
                  <a:cubicBezTo>
                    <a:pt x="0" y="1239"/>
                    <a:pt x="155" y="1537"/>
                    <a:pt x="393" y="1715"/>
                  </a:cubicBezTo>
                  <a:cubicBezTo>
                    <a:pt x="500" y="1811"/>
                    <a:pt x="631" y="1870"/>
                    <a:pt x="762" y="1894"/>
                  </a:cubicBezTo>
                  <a:cubicBezTo>
                    <a:pt x="822" y="1906"/>
                    <a:pt x="870" y="1906"/>
                    <a:pt x="929" y="1906"/>
                  </a:cubicBezTo>
                  <a:cubicBezTo>
                    <a:pt x="946" y="1907"/>
                    <a:pt x="962" y="1907"/>
                    <a:pt x="979" y="1907"/>
                  </a:cubicBezTo>
                  <a:cubicBezTo>
                    <a:pt x="1386" y="1907"/>
                    <a:pt x="1732" y="1629"/>
                    <a:pt x="1870" y="1251"/>
                  </a:cubicBezTo>
                  <a:cubicBezTo>
                    <a:pt x="1893" y="1168"/>
                    <a:pt x="1905" y="1096"/>
                    <a:pt x="1905" y="1001"/>
                  </a:cubicBezTo>
                  <a:cubicBezTo>
                    <a:pt x="1929" y="930"/>
                    <a:pt x="1905" y="870"/>
                    <a:pt x="1905" y="810"/>
                  </a:cubicBezTo>
                  <a:cubicBezTo>
                    <a:pt x="1834" y="358"/>
                    <a:pt x="1477" y="25"/>
                    <a:pt x="10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22"/>
            <p:cNvSpPr/>
            <p:nvPr/>
          </p:nvSpPr>
          <p:spPr>
            <a:xfrm>
              <a:off x="8121951" y="101158"/>
              <a:ext cx="86171" cy="85632"/>
            </a:xfrm>
            <a:custGeom>
              <a:rect b="b" l="l" r="r" t="t"/>
              <a:pathLst>
                <a:path extrusionOk="0" h="1906" w="1918">
                  <a:moveTo>
                    <a:pt x="967" y="0"/>
                  </a:moveTo>
                  <a:cubicBezTo>
                    <a:pt x="453" y="0"/>
                    <a:pt x="24" y="401"/>
                    <a:pt x="1" y="929"/>
                  </a:cubicBezTo>
                  <a:cubicBezTo>
                    <a:pt x="1" y="1000"/>
                    <a:pt x="1" y="1060"/>
                    <a:pt x="25" y="1131"/>
                  </a:cubicBezTo>
                  <a:cubicBezTo>
                    <a:pt x="48" y="1262"/>
                    <a:pt x="108" y="1393"/>
                    <a:pt x="179" y="1500"/>
                  </a:cubicBezTo>
                  <a:cubicBezTo>
                    <a:pt x="275" y="1631"/>
                    <a:pt x="394" y="1739"/>
                    <a:pt x="549" y="1822"/>
                  </a:cubicBezTo>
                  <a:cubicBezTo>
                    <a:pt x="668" y="1881"/>
                    <a:pt x="787" y="1905"/>
                    <a:pt x="930" y="1905"/>
                  </a:cubicBezTo>
                  <a:lnTo>
                    <a:pt x="941" y="1905"/>
                  </a:lnTo>
                  <a:cubicBezTo>
                    <a:pt x="1465" y="1893"/>
                    <a:pt x="1882" y="1489"/>
                    <a:pt x="1918" y="988"/>
                  </a:cubicBezTo>
                  <a:cubicBezTo>
                    <a:pt x="1918" y="893"/>
                    <a:pt x="1894" y="798"/>
                    <a:pt x="1882" y="715"/>
                  </a:cubicBezTo>
                  <a:cubicBezTo>
                    <a:pt x="1858" y="584"/>
                    <a:pt x="1775" y="465"/>
                    <a:pt x="1703" y="346"/>
                  </a:cubicBezTo>
                  <a:cubicBezTo>
                    <a:pt x="1632" y="238"/>
                    <a:pt x="1525" y="167"/>
                    <a:pt x="1406" y="107"/>
                  </a:cubicBezTo>
                  <a:cubicBezTo>
                    <a:pt x="1287" y="48"/>
                    <a:pt x="1156" y="0"/>
                    <a:pt x="1001" y="0"/>
                  </a:cubicBezTo>
                  <a:lnTo>
                    <a:pt x="989" y="0"/>
                  </a:lnTo>
                  <a:cubicBezTo>
                    <a:pt x="982" y="0"/>
                    <a:pt x="974" y="0"/>
                    <a:pt x="9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22"/>
            <p:cNvSpPr/>
            <p:nvPr/>
          </p:nvSpPr>
          <p:spPr>
            <a:xfrm>
              <a:off x="8352519" y="1025496"/>
              <a:ext cx="30012" cy="28394"/>
            </a:xfrm>
            <a:custGeom>
              <a:rect b="b" l="l" r="r" t="t"/>
              <a:pathLst>
                <a:path extrusionOk="0" h="632" w="668">
                  <a:moveTo>
                    <a:pt x="322" y="0"/>
                  </a:moveTo>
                  <a:cubicBezTo>
                    <a:pt x="274" y="0"/>
                    <a:pt x="215" y="12"/>
                    <a:pt x="191" y="24"/>
                  </a:cubicBezTo>
                  <a:cubicBezTo>
                    <a:pt x="72" y="72"/>
                    <a:pt x="0" y="179"/>
                    <a:pt x="0" y="310"/>
                  </a:cubicBezTo>
                  <a:cubicBezTo>
                    <a:pt x="0" y="334"/>
                    <a:pt x="0" y="369"/>
                    <a:pt x="12" y="381"/>
                  </a:cubicBezTo>
                  <a:cubicBezTo>
                    <a:pt x="36" y="536"/>
                    <a:pt x="155" y="631"/>
                    <a:pt x="322" y="631"/>
                  </a:cubicBezTo>
                  <a:cubicBezTo>
                    <a:pt x="501" y="631"/>
                    <a:pt x="655" y="500"/>
                    <a:pt x="667" y="322"/>
                  </a:cubicBezTo>
                  <a:cubicBezTo>
                    <a:pt x="667" y="250"/>
                    <a:pt x="655" y="179"/>
                    <a:pt x="608" y="131"/>
                  </a:cubicBezTo>
                  <a:cubicBezTo>
                    <a:pt x="512" y="60"/>
                    <a:pt x="429" y="0"/>
                    <a:pt x="3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22"/>
            <p:cNvSpPr/>
            <p:nvPr/>
          </p:nvSpPr>
          <p:spPr>
            <a:xfrm>
              <a:off x="4902311" y="228437"/>
              <a:ext cx="84014" cy="83026"/>
            </a:xfrm>
            <a:custGeom>
              <a:rect b="b" l="l" r="r" t="t"/>
              <a:pathLst>
                <a:path extrusionOk="0" h="1848" w="1870">
                  <a:moveTo>
                    <a:pt x="976" y="1"/>
                  </a:moveTo>
                  <a:cubicBezTo>
                    <a:pt x="917" y="1"/>
                    <a:pt x="857" y="1"/>
                    <a:pt x="798" y="13"/>
                  </a:cubicBezTo>
                  <a:cubicBezTo>
                    <a:pt x="667" y="25"/>
                    <a:pt x="536" y="84"/>
                    <a:pt x="417" y="156"/>
                  </a:cubicBezTo>
                  <a:cubicBezTo>
                    <a:pt x="179" y="322"/>
                    <a:pt x="24" y="596"/>
                    <a:pt x="24" y="894"/>
                  </a:cubicBezTo>
                  <a:cubicBezTo>
                    <a:pt x="0" y="1394"/>
                    <a:pt x="417" y="1823"/>
                    <a:pt x="917" y="1846"/>
                  </a:cubicBezTo>
                  <a:cubicBezTo>
                    <a:pt x="930" y="1847"/>
                    <a:pt x="943" y="1847"/>
                    <a:pt x="955" y="1847"/>
                  </a:cubicBezTo>
                  <a:cubicBezTo>
                    <a:pt x="1166" y="1847"/>
                    <a:pt x="1355" y="1756"/>
                    <a:pt x="1512" y="1644"/>
                  </a:cubicBezTo>
                  <a:cubicBezTo>
                    <a:pt x="1619" y="1549"/>
                    <a:pt x="1703" y="1442"/>
                    <a:pt x="1762" y="1323"/>
                  </a:cubicBezTo>
                  <a:cubicBezTo>
                    <a:pt x="1822" y="1203"/>
                    <a:pt x="1858" y="1084"/>
                    <a:pt x="1858" y="953"/>
                  </a:cubicBezTo>
                  <a:cubicBezTo>
                    <a:pt x="1869" y="680"/>
                    <a:pt x="1762" y="441"/>
                    <a:pt x="1607" y="275"/>
                  </a:cubicBezTo>
                  <a:cubicBezTo>
                    <a:pt x="1512" y="180"/>
                    <a:pt x="1393" y="96"/>
                    <a:pt x="1262" y="60"/>
                  </a:cubicBezTo>
                  <a:cubicBezTo>
                    <a:pt x="1167" y="25"/>
                    <a:pt x="1060" y="13"/>
                    <a:pt x="9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22"/>
            <p:cNvSpPr/>
            <p:nvPr/>
          </p:nvSpPr>
          <p:spPr>
            <a:xfrm>
              <a:off x="7656052" y="742947"/>
              <a:ext cx="59439" cy="58451"/>
            </a:xfrm>
            <a:custGeom>
              <a:rect b="b" l="l" r="r" t="t"/>
              <a:pathLst>
                <a:path extrusionOk="0" h="1301" w="1323">
                  <a:moveTo>
                    <a:pt x="662" y="1"/>
                  </a:moveTo>
                  <a:cubicBezTo>
                    <a:pt x="543" y="1"/>
                    <a:pt x="419" y="45"/>
                    <a:pt x="334" y="98"/>
                  </a:cubicBezTo>
                  <a:cubicBezTo>
                    <a:pt x="155" y="193"/>
                    <a:pt x="36" y="408"/>
                    <a:pt x="12" y="634"/>
                  </a:cubicBezTo>
                  <a:cubicBezTo>
                    <a:pt x="1" y="991"/>
                    <a:pt x="286" y="1301"/>
                    <a:pt x="643" y="1301"/>
                  </a:cubicBezTo>
                  <a:cubicBezTo>
                    <a:pt x="679" y="1301"/>
                    <a:pt x="715" y="1301"/>
                    <a:pt x="751" y="1289"/>
                  </a:cubicBezTo>
                  <a:cubicBezTo>
                    <a:pt x="893" y="1265"/>
                    <a:pt x="1013" y="1205"/>
                    <a:pt x="1120" y="1110"/>
                  </a:cubicBezTo>
                  <a:cubicBezTo>
                    <a:pt x="1167" y="1086"/>
                    <a:pt x="1179" y="1050"/>
                    <a:pt x="1215" y="1015"/>
                  </a:cubicBezTo>
                  <a:cubicBezTo>
                    <a:pt x="1286" y="908"/>
                    <a:pt x="1310" y="789"/>
                    <a:pt x="1322" y="669"/>
                  </a:cubicBezTo>
                  <a:lnTo>
                    <a:pt x="1322" y="634"/>
                  </a:lnTo>
                  <a:cubicBezTo>
                    <a:pt x="1322" y="300"/>
                    <a:pt x="1060" y="38"/>
                    <a:pt x="727" y="3"/>
                  </a:cubicBezTo>
                  <a:lnTo>
                    <a:pt x="703" y="3"/>
                  </a:lnTo>
                  <a:cubicBezTo>
                    <a:pt x="689" y="1"/>
                    <a:pt x="676" y="1"/>
                    <a:pt x="66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22"/>
            <p:cNvSpPr/>
            <p:nvPr/>
          </p:nvSpPr>
          <p:spPr>
            <a:xfrm>
              <a:off x="5263349" y="123082"/>
              <a:ext cx="58900" cy="58900"/>
            </a:xfrm>
            <a:custGeom>
              <a:rect b="b" l="l" r="r" t="t"/>
              <a:pathLst>
                <a:path extrusionOk="0" h="1311" w="1311">
                  <a:moveTo>
                    <a:pt x="668" y="0"/>
                  </a:moveTo>
                  <a:cubicBezTo>
                    <a:pt x="560" y="24"/>
                    <a:pt x="441" y="48"/>
                    <a:pt x="358" y="96"/>
                  </a:cubicBezTo>
                  <a:cubicBezTo>
                    <a:pt x="156" y="203"/>
                    <a:pt x="25" y="405"/>
                    <a:pt x="13" y="643"/>
                  </a:cubicBezTo>
                  <a:cubicBezTo>
                    <a:pt x="1" y="1001"/>
                    <a:pt x="275" y="1310"/>
                    <a:pt x="632" y="1310"/>
                  </a:cubicBezTo>
                  <a:cubicBezTo>
                    <a:pt x="989" y="1310"/>
                    <a:pt x="1287" y="1036"/>
                    <a:pt x="1311" y="691"/>
                  </a:cubicBezTo>
                  <a:cubicBezTo>
                    <a:pt x="1311" y="643"/>
                    <a:pt x="1311" y="584"/>
                    <a:pt x="1287" y="536"/>
                  </a:cubicBezTo>
                  <a:cubicBezTo>
                    <a:pt x="1263" y="405"/>
                    <a:pt x="1191" y="274"/>
                    <a:pt x="1084" y="179"/>
                  </a:cubicBezTo>
                  <a:cubicBezTo>
                    <a:pt x="989" y="96"/>
                    <a:pt x="870" y="36"/>
                    <a:pt x="739" y="24"/>
                  </a:cubicBezTo>
                  <a:cubicBezTo>
                    <a:pt x="715" y="24"/>
                    <a:pt x="691" y="0"/>
                    <a:pt x="66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22"/>
            <p:cNvSpPr/>
            <p:nvPr/>
          </p:nvSpPr>
          <p:spPr>
            <a:xfrm>
              <a:off x="5583232" y="708218"/>
              <a:ext cx="58900" cy="58945"/>
            </a:xfrm>
            <a:custGeom>
              <a:rect b="b" l="l" r="r" t="t"/>
              <a:pathLst>
                <a:path extrusionOk="0" h="1312" w="1311">
                  <a:moveTo>
                    <a:pt x="649" y="0"/>
                  </a:moveTo>
                  <a:cubicBezTo>
                    <a:pt x="502" y="0"/>
                    <a:pt x="383" y="57"/>
                    <a:pt x="275" y="133"/>
                  </a:cubicBezTo>
                  <a:cubicBezTo>
                    <a:pt x="167" y="228"/>
                    <a:pt x="72" y="347"/>
                    <a:pt x="48" y="478"/>
                  </a:cubicBezTo>
                  <a:cubicBezTo>
                    <a:pt x="37" y="526"/>
                    <a:pt x="25" y="585"/>
                    <a:pt x="25" y="645"/>
                  </a:cubicBezTo>
                  <a:cubicBezTo>
                    <a:pt x="1" y="1002"/>
                    <a:pt x="287" y="1312"/>
                    <a:pt x="644" y="1312"/>
                  </a:cubicBezTo>
                  <a:cubicBezTo>
                    <a:pt x="1001" y="1312"/>
                    <a:pt x="1299" y="1026"/>
                    <a:pt x="1310" y="692"/>
                  </a:cubicBezTo>
                  <a:cubicBezTo>
                    <a:pt x="1310" y="585"/>
                    <a:pt x="1299" y="490"/>
                    <a:pt x="1263" y="407"/>
                  </a:cubicBezTo>
                  <a:cubicBezTo>
                    <a:pt x="1239" y="335"/>
                    <a:pt x="1180" y="252"/>
                    <a:pt x="1120" y="192"/>
                  </a:cubicBezTo>
                  <a:cubicBezTo>
                    <a:pt x="1013" y="97"/>
                    <a:pt x="882" y="38"/>
                    <a:pt x="751" y="14"/>
                  </a:cubicBezTo>
                  <a:cubicBezTo>
                    <a:pt x="739" y="14"/>
                    <a:pt x="703" y="14"/>
                    <a:pt x="691" y="2"/>
                  </a:cubicBezTo>
                  <a:cubicBezTo>
                    <a:pt x="677" y="1"/>
                    <a:pt x="663" y="0"/>
                    <a:pt x="64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22"/>
            <p:cNvSpPr/>
            <p:nvPr/>
          </p:nvSpPr>
          <p:spPr>
            <a:xfrm>
              <a:off x="6850457" y="96351"/>
              <a:ext cx="58900" cy="58316"/>
            </a:xfrm>
            <a:custGeom>
              <a:rect b="b" l="l" r="r" t="t"/>
              <a:pathLst>
                <a:path extrusionOk="0" h="1298" w="1311">
                  <a:moveTo>
                    <a:pt x="691" y="0"/>
                  </a:moveTo>
                  <a:cubicBezTo>
                    <a:pt x="596" y="0"/>
                    <a:pt x="525" y="24"/>
                    <a:pt x="429" y="36"/>
                  </a:cubicBezTo>
                  <a:cubicBezTo>
                    <a:pt x="298" y="83"/>
                    <a:pt x="191" y="167"/>
                    <a:pt x="108" y="286"/>
                  </a:cubicBezTo>
                  <a:cubicBezTo>
                    <a:pt x="72" y="333"/>
                    <a:pt x="60" y="381"/>
                    <a:pt x="48" y="417"/>
                  </a:cubicBezTo>
                  <a:cubicBezTo>
                    <a:pt x="13" y="476"/>
                    <a:pt x="1" y="560"/>
                    <a:pt x="1" y="631"/>
                  </a:cubicBezTo>
                  <a:cubicBezTo>
                    <a:pt x="1" y="703"/>
                    <a:pt x="1" y="762"/>
                    <a:pt x="13" y="822"/>
                  </a:cubicBezTo>
                  <a:cubicBezTo>
                    <a:pt x="96" y="1095"/>
                    <a:pt x="334" y="1298"/>
                    <a:pt x="632" y="1298"/>
                  </a:cubicBezTo>
                  <a:cubicBezTo>
                    <a:pt x="703" y="1298"/>
                    <a:pt x="775" y="1286"/>
                    <a:pt x="834" y="1274"/>
                  </a:cubicBezTo>
                  <a:cubicBezTo>
                    <a:pt x="965" y="1238"/>
                    <a:pt x="1084" y="1167"/>
                    <a:pt x="1179" y="1048"/>
                  </a:cubicBezTo>
                  <a:cubicBezTo>
                    <a:pt x="1251" y="941"/>
                    <a:pt x="1298" y="822"/>
                    <a:pt x="1310" y="691"/>
                  </a:cubicBezTo>
                  <a:lnTo>
                    <a:pt x="1310" y="643"/>
                  </a:lnTo>
                  <a:cubicBezTo>
                    <a:pt x="1310" y="500"/>
                    <a:pt x="1263" y="357"/>
                    <a:pt x="1179" y="262"/>
                  </a:cubicBezTo>
                  <a:cubicBezTo>
                    <a:pt x="1060" y="107"/>
                    <a:pt x="882" y="24"/>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22"/>
            <p:cNvSpPr/>
            <p:nvPr/>
          </p:nvSpPr>
          <p:spPr>
            <a:xfrm>
              <a:off x="7942241" y="853244"/>
              <a:ext cx="59933" cy="58900"/>
            </a:xfrm>
            <a:custGeom>
              <a:rect b="b" l="l" r="r" t="t"/>
              <a:pathLst>
                <a:path extrusionOk="0" h="1311" w="1334">
                  <a:moveTo>
                    <a:pt x="655" y="0"/>
                  </a:moveTo>
                  <a:cubicBezTo>
                    <a:pt x="441" y="0"/>
                    <a:pt x="238" y="108"/>
                    <a:pt x="119" y="286"/>
                  </a:cubicBezTo>
                  <a:cubicBezTo>
                    <a:pt x="48" y="393"/>
                    <a:pt x="0" y="512"/>
                    <a:pt x="0" y="643"/>
                  </a:cubicBezTo>
                  <a:lnTo>
                    <a:pt x="0" y="691"/>
                  </a:lnTo>
                  <a:cubicBezTo>
                    <a:pt x="0" y="929"/>
                    <a:pt x="143" y="1132"/>
                    <a:pt x="334" y="1239"/>
                  </a:cubicBezTo>
                  <a:cubicBezTo>
                    <a:pt x="417" y="1286"/>
                    <a:pt x="524" y="1310"/>
                    <a:pt x="631" y="1310"/>
                  </a:cubicBezTo>
                  <a:cubicBezTo>
                    <a:pt x="655" y="1310"/>
                    <a:pt x="703" y="1310"/>
                    <a:pt x="739" y="1298"/>
                  </a:cubicBezTo>
                  <a:cubicBezTo>
                    <a:pt x="870" y="1286"/>
                    <a:pt x="1000" y="1203"/>
                    <a:pt x="1108" y="1120"/>
                  </a:cubicBezTo>
                  <a:cubicBezTo>
                    <a:pt x="1215" y="1024"/>
                    <a:pt x="1274" y="893"/>
                    <a:pt x="1298" y="751"/>
                  </a:cubicBezTo>
                  <a:cubicBezTo>
                    <a:pt x="1310" y="715"/>
                    <a:pt x="1310" y="703"/>
                    <a:pt x="1310" y="679"/>
                  </a:cubicBezTo>
                  <a:cubicBezTo>
                    <a:pt x="1334" y="453"/>
                    <a:pt x="1227" y="239"/>
                    <a:pt x="1048" y="119"/>
                  </a:cubicBezTo>
                  <a:cubicBezTo>
                    <a:pt x="941" y="48"/>
                    <a:pt x="822" y="0"/>
                    <a:pt x="6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22"/>
            <p:cNvSpPr/>
            <p:nvPr/>
          </p:nvSpPr>
          <p:spPr>
            <a:xfrm>
              <a:off x="5509416" y="2722"/>
              <a:ext cx="33201" cy="34280"/>
            </a:xfrm>
            <a:custGeom>
              <a:rect b="b" l="l" r="r" t="t"/>
              <a:pathLst>
                <a:path extrusionOk="0" h="763" w="739">
                  <a:moveTo>
                    <a:pt x="382" y="1"/>
                  </a:moveTo>
                  <a:cubicBezTo>
                    <a:pt x="179" y="24"/>
                    <a:pt x="13" y="167"/>
                    <a:pt x="1" y="382"/>
                  </a:cubicBezTo>
                  <a:cubicBezTo>
                    <a:pt x="1" y="441"/>
                    <a:pt x="13" y="501"/>
                    <a:pt x="25" y="536"/>
                  </a:cubicBezTo>
                  <a:cubicBezTo>
                    <a:pt x="84" y="679"/>
                    <a:pt x="203" y="763"/>
                    <a:pt x="358" y="763"/>
                  </a:cubicBezTo>
                  <a:cubicBezTo>
                    <a:pt x="560" y="763"/>
                    <a:pt x="739" y="596"/>
                    <a:pt x="739" y="405"/>
                  </a:cubicBezTo>
                  <a:cubicBezTo>
                    <a:pt x="739" y="298"/>
                    <a:pt x="715" y="215"/>
                    <a:pt x="656" y="143"/>
                  </a:cubicBezTo>
                  <a:cubicBezTo>
                    <a:pt x="596" y="60"/>
                    <a:pt x="489" y="1"/>
                    <a:pt x="38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22"/>
            <p:cNvSpPr/>
            <p:nvPr/>
          </p:nvSpPr>
          <p:spPr>
            <a:xfrm>
              <a:off x="6911963" y="26264"/>
              <a:ext cx="33741" cy="33741"/>
            </a:xfrm>
            <a:custGeom>
              <a:rect b="b" l="l" r="r" t="t"/>
              <a:pathLst>
                <a:path extrusionOk="0" h="751" w="751">
                  <a:moveTo>
                    <a:pt x="394" y="0"/>
                  </a:moveTo>
                  <a:cubicBezTo>
                    <a:pt x="180" y="0"/>
                    <a:pt x="1" y="155"/>
                    <a:pt x="1" y="358"/>
                  </a:cubicBezTo>
                  <a:cubicBezTo>
                    <a:pt x="1" y="572"/>
                    <a:pt x="156" y="727"/>
                    <a:pt x="358" y="750"/>
                  </a:cubicBezTo>
                  <a:cubicBezTo>
                    <a:pt x="572" y="750"/>
                    <a:pt x="751" y="596"/>
                    <a:pt x="751" y="393"/>
                  </a:cubicBezTo>
                  <a:cubicBezTo>
                    <a:pt x="751" y="179"/>
                    <a:pt x="596" y="0"/>
                    <a:pt x="39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22"/>
            <p:cNvSpPr/>
            <p:nvPr/>
          </p:nvSpPr>
          <p:spPr>
            <a:xfrm>
              <a:off x="7304090" y="451503"/>
              <a:ext cx="33201" cy="33741"/>
            </a:xfrm>
            <a:custGeom>
              <a:rect b="b" l="l" r="r" t="t"/>
              <a:pathLst>
                <a:path extrusionOk="0" h="751" w="739">
                  <a:moveTo>
                    <a:pt x="358" y="0"/>
                  </a:moveTo>
                  <a:cubicBezTo>
                    <a:pt x="165" y="0"/>
                    <a:pt x="0" y="141"/>
                    <a:pt x="0" y="358"/>
                  </a:cubicBezTo>
                  <a:cubicBezTo>
                    <a:pt x="0" y="572"/>
                    <a:pt x="143" y="751"/>
                    <a:pt x="357" y="751"/>
                  </a:cubicBezTo>
                  <a:cubicBezTo>
                    <a:pt x="560" y="751"/>
                    <a:pt x="738" y="584"/>
                    <a:pt x="738" y="394"/>
                  </a:cubicBezTo>
                  <a:cubicBezTo>
                    <a:pt x="738" y="179"/>
                    <a:pt x="596" y="1"/>
                    <a:pt x="381" y="1"/>
                  </a:cubicBezTo>
                  <a:cubicBezTo>
                    <a:pt x="373" y="0"/>
                    <a:pt x="366" y="0"/>
                    <a:pt x="35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22"/>
            <p:cNvSpPr/>
            <p:nvPr/>
          </p:nvSpPr>
          <p:spPr>
            <a:xfrm>
              <a:off x="7549080" y="406575"/>
              <a:ext cx="33741" cy="34280"/>
            </a:xfrm>
            <a:custGeom>
              <a:rect b="b" l="l" r="r" t="t"/>
              <a:pathLst>
                <a:path extrusionOk="0" h="763" w="751">
                  <a:moveTo>
                    <a:pt x="393" y="1"/>
                  </a:moveTo>
                  <a:cubicBezTo>
                    <a:pt x="334" y="1"/>
                    <a:pt x="274" y="25"/>
                    <a:pt x="226" y="36"/>
                  </a:cubicBezTo>
                  <a:cubicBezTo>
                    <a:pt x="96" y="96"/>
                    <a:pt x="0" y="215"/>
                    <a:pt x="0" y="358"/>
                  </a:cubicBezTo>
                  <a:lnTo>
                    <a:pt x="0" y="382"/>
                  </a:lnTo>
                  <a:cubicBezTo>
                    <a:pt x="0" y="536"/>
                    <a:pt x="96" y="679"/>
                    <a:pt x="226" y="739"/>
                  </a:cubicBezTo>
                  <a:cubicBezTo>
                    <a:pt x="274" y="751"/>
                    <a:pt x="298" y="763"/>
                    <a:pt x="346" y="763"/>
                  </a:cubicBezTo>
                  <a:lnTo>
                    <a:pt x="357" y="763"/>
                  </a:lnTo>
                  <a:cubicBezTo>
                    <a:pt x="512" y="763"/>
                    <a:pt x="643" y="679"/>
                    <a:pt x="703" y="560"/>
                  </a:cubicBezTo>
                  <a:cubicBezTo>
                    <a:pt x="738" y="513"/>
                    <a:pt x="750" y="453"/>
                    <a:pt x="750" y="406"/>
                  </a:cubicBezTo>
                  <a:cubicBezTo>
                    <a:pt x="750" y="286"/>
                    <a:pt x="703" y="167"/>
                    <a:pt x="619" y="96"/>
                  </a:cubicBezTo>
                  <a:cubicBezTo>
                    <a:pt x="560" y="48"/>
                    <a:pt x="477" y="1"/>
                    <a:pt x="39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22"/>
            <p:cNvSpPr/>
            <p:nvPr/>
          </p:nvSpPr>
          <p:spPr>
            <a:xfrm>
              <a:off x="6200536" y="299064"/>
              <a:ext cx="34280" cy="33785"/>
            </a:xfrm>
            <a:custGeom>
              <a:rect b="b" l="l" r="r" t="t"/>
              <a:pathLst>
                <a:path extrusionOk="0" h="752" w="763">
                  <a:moveTo>
                    <a:pt x="394" y="1"/>
                  </a:moveTo>
                  <a:cubicBezTo>
                    <a:pt x="179" y="1"/>
                    <a:pt x="1" y="155"/>
                    <a:pt x="1" y="358"/>
                  </a:cubicBezTo>
                  <a:cubicBezTo>
                    <a:pt x="1" y="560"/>
                    <a:pt x="155" y="751"/>
                    <a:pt x="358" y="751"/>
                  </a:cubicBezTo>
                  <a:cubicBezTo>
                    <a:pt x="365" y="751"/>
                    <a:pt x="371" y="751"/>
                    <a:pt x="378" y="751"/>
                  </a:cubicBezTo>
                  <a:cubicBezTo>
                    <a:pt x="573" y="751"/>
                    <a:pt x="751" y="589"/>
                    <a:pt x="751" y="393"/>
                  </a:cubicBezTo>
                  <a:cubicBezTo>
                    <a:pt x="763" y="179"/>
                    <a:pt x="596" y="1"/>
                    <a:pt x="3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6" name="Google Shape;3326;p22"/>
          <p:cNvSpPr txBox="1"/>
          <p:nvPr>
            <p:ph type="title"/>
          </p:nvPr>
        </p:nvSpPr>
        <p:spPr>
          <a:xfrm>
            <a:off x="675038" y="1123975"/>
            <a:ext cx="4741200" cy="1623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p:txBody>
      </p:sp>
      <p:sp>
        <p:nvSpPr>
          <p:cNvPr id="3327" name="Google Shape;3327;p22"/>
          <p:cNvSpPr txBox="1"/>
          <p:nvPr>
            <p:ph idx="1" type="subTitle"/>
          </p:nvPr>
        </p:nvSpPr>
        <p:spPr>
          <a:xfrm>
            <a:off x="675038" y="3058975"/>
            <a:ext cx="4741200" cy="100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solidFill>
                  <a:schemeClr val="dk1"/>
                </a:solidFill>
              </a:defRPr>
            </a:lvl1pPr>
            <a:lvl2pPr lvl="1" algn="r">
              <a:lnSpc>
                <a:spcPct val="100000"/>
              </a:lnSpc>
              <a:spcBef>
                <a:spcPts val="0"/>
              </a:spcBef>
              <a:spcAft>
                <a:spcPts val="0"/>
              </a:spcAft>
              <a:buSzPts val="1600"/>
              <a:buNone/>
              <a:defRPr/>
            </a:lvl2pPr>
            <a:lvl3pPr lvl="2" algn="r">
              <a:lnSpc>
                <a:spcPct val="100000"/>
              </a:lnSpc>
              <a:spcBef>
                <a:spcPts val="1600"/>
              </a:spcBef>
              <a:spcAft>
                <a:spcPts val="0"/>
              </a:spcAft>
              <a:buSzPts val="1600"/>
              <a:buNone/>
              <a:defRPr/>
            </a:lvl3pPr>
            <a:lvl4pPr lvl="3" algn="r">
              <a:lnSpc>
                <a:spcPct val="100000"/>
              </a:lnSpc>
              <a:spcBef>
                <a:spcPts val="1600"/>
              </a:spcBef>
              <a:spcAft>
                <a:spcPts val="0"/>
              </a:spcAft>
              <a:buSzPts val="1600"/>
              <a:buNone/>
              <a:defRPr/>
            </a:lvl4pPr>
            <a:lvl5pPr lvl="4" algn="r">
              <a:lnSpc>
                <a:spcPct val="100000"/>
              </a:lnSpc>
              <a:spcBef>
                <a:spcPts val="1600"/>
              </a:spcBef>
              <a:spcAft>
                <a:spcPts val="0"/>
              </a:spcAft>
              <a:buSzPts val="1600"/>
              <a:buNone/>
              <a:defRPr/>
            </a:lvl5pPr>
            <a:lvl6pPr lvl="5" algn="r">
              <a:lnSpc>
                <a:spcPct val="100000"/>
              </a:lnSpc>
              <a:spcBef>
                <a:spcPts val="1600"/>
              </a:spcBef>
              <a:spcAft>
                <a:spcPts val="0"/>
              </a:spcAft>
              <a:buSzPts val="1600"/>
              <a:buNone/>
              <a:defRPr/>
            </a:lvl6pPr>
            <a:lvl7pPr lvl="6" algn="r">
              <a:lnSpc>
                <a:spcPct val="100000"/>
              </a:lnSpc>
              <a:spcBef>
                <a:spcPts val="1600"/>
              </a:spcBef>
              <a:spcAft>
                <a:spcPts val="0"/>
              </a:spcAft>
              <a:buSzPts val="1600"/>
              <a:buNone/>
              <a:defRPr/>
            </a:lvl7pPr>
            <a:lvl8pPr lvl="7" algn="r">
              <a:lnSpc>
                <a:spcPct val="100000"/>
              </a:lnSpc>
              <a:spcBef>
                <a:spcPts val="1600"/>
              </a:spcBef>
              <a:spcAft>
                <a:spcPts val="0"/>
              </a:spcAft>
              <a:buSzPts val="1600"/>
              <a:buNone/>
              <a:defRPr/>
            </a:lvl8pPr>
            <a:lvl9pPr lvl="8" algn="r">
              <a:lnSpc>
                <a:spcPct val="100000"/>
              </a:lnSpc>
              <a:spcBef>
                <a:spcPts val="1600"/>
              </a:spcBef>
              <a:spcAft>
                <a:spcPts val="160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328" name="Shape 3328"/>
        <p:cNvGrpSpPr/>
        <p:nvPr/>
      </p:nvGrpSpPr>
      <p:grpSpPr>
        <a:xfrm>
          <a:off x="0" y="0"/>
          <a:ext cx="0" cy="0"/>
          <a:chOff x="0" y="0"/>
          <a:chExt cx="0" cy="0"/>
        </a:xfrm>
      </p:grpSpPr>
      <p:grpSp>
        <p:nvGrpSpPr>
          <p:cNvPr id="3329" name="Google Shape;3329;p23"/>
          <p:cNvGrpSpPr/>
          <p:nvPr/>
        </p:nvGrpSpPr>
        <p:grpSpPr>
          <a:xfrm rot="-5400000">
            <a:off x="60712" y="3221715"/>
            <a:ext cx="1807469" cy="1928995"/>
            <a:chOff x="4060900" y="1586625"/>
            <a:chExt cx="982000" cy="1048025"/>
          </a:xfrm>
        </p:grpSpPr>
        <p:sp>
          <p:nvSpPr>
            <p:cNvPr id="3330" name="Google Shape;3330;p23"/>
            <p:cNvSpPr/>
            <p:nvPr/>
          </p:nvSpPr>
          <p:spPr>
            <a:xfrm>
              <a:off x="4535675" y="1586625"/>
              <a:ext cx="155700" cy="223875"/>
            </a:xfrm>
            <a:custGeom>
              <a:rect b="b" l="l" r="r" t="t"/>
              <a:pathLst>
                <a:path extrusionOk="0" h="8955" w="6228">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23"/>
            <p:cNvSpPr/>
            <p:nvPr/>
          </p:nvSpPr>
          <p:spPr>
            <a:xfrm>
              <a:off x="4392200" y="1586625"/>
              <a:ext cx="25025" cy="13125"/>
            </a:xfrm>
            <a:custGeom>
              <a:rect b="b" l="l" r="r" t="t"/>
              <a:pathLst>
                <a:path extrusionOk="0" h="525" w="1001">
                  <a:moveTo>
                    <a:pt x="525" y="1"/>
                  </a:moveTo>
                  <a:lnTo>
                    <a:pt x="1" y="358"/>
                  </a:lnTo>
                  <a:lnTo>
                    <a:pt x="239" y="525"/>
                  </a:lnTo>
                  <a:lnTo>
                    <a:pt x="10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23"/>
            <p:cNvSpPr/>
            <p:nvPr/>
          </p:nvSpPr>
          <p:spPr>
            <a:xfrm>
              <a:off x="4244875" y="1599725"/>
              <a:ext cx="147950" cy="103625"/>
            </a:xfrm>
            <a:custGeom>
              <a:rect b="b" l="l" r="r" t="t"/>
              <a:pathLst>
                <a:path extrusionOk="0" h="4145" w="5918">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23"/>
            <p:cNvSpPr/>
            <p:nvPr/>
          </p:nvSpPr>
          <p:spPr>
            <a:xfrm>
              <a:off x="4368975" y="1586625"/>
              <a:ext cx="317625" cy="228925"/>
            </a:xfrm>
            <a:custGeom>
              <a:rect b="b" l="l" r="r" t="t"/>
              <a:pathLst>
                <a:path extrusionOk="0" h="9157" w="12705">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23"/>
            <p:cNvSpPr/>
            <p:nvPr/>
          </p:nvSpPr>
          <p:spPr>
            <a:xfrm>
              <a:off x="4224025" y="1586625"/>
              <a:ext cx="14025" cy="106900"/>
            </a:xfrm>
            <a:custGeom>
              <a:rect b="b" l="l" r="r" t="t"/>
              <a:pathLst>
                <a:path extrusionOk="0" h="4276" w="561">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23"/>
            <p:cNvSpPr/>
            <p:nvPr/>
          </p:nvSpPr>
          <p:spPr>
            <a:xfrm>
              <a:off x="4149025" y="1586625"/>
              <a:ext cx="80975" cy="110475"/>
            </a:xfrm>
            <a:custGeom>
              <a:rect b="b" l="l" r="r" t="t"/>
              <a:pathLst>
                <a:path extrusionOk="0" h="4419" w="3239">
                  <a:moveTo>
                    <a:pt x="0" y="1"/>
                  </a:moveTo>
                  <a:lnTo>
                    <a:pt x="3001" y="4418"/>
                  </a:lnTo>
                  <a:cubicBezTo>
                    <a:pt x="3084" y="4370"/>
                    <a:pt x="3155" y="4323"/>
                    <a:pt x="3239" y="4287"/>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23"/>
            <p:cNvSpPr/>
            <p:nvPr/>
          </p:nvSpPr>
          <p:spPr>
            <a:xfrm>
              <a:off x="4705925" y="1827450"/>
              <a:ext cx="298275" cy="234875"/>
            </a:xfrm>
            <a:custGeom>
              <a:rect b="b" l="l" r="r" t="t"/>
              <a:pathLst>
                <a:path extrusionOk="0" h="9395" w="11931">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23"/>
            <p:cNvSpPr/>
            <p:nvPr/>
          </p:nvSpPr>
          <p:spPr>
            <a:xfrm>
              <a:off x="4240700" y="1717600"/>
              <a:ext cx="163125" cy="235475"/>
            </a:xfrm>
            <a:custGeom>
              <a:rect b="b" l="l" r="r" t="t"/>
              <a:pathLst>
                <a:path extrusionOk="0" h="9419" w="6525">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23"/>
            <p:cNvSpPr/>
            <p:nvPr/>
          </p:nvSpPr>
          <p:spPr>
            <a:xfrm>
              <a:off x="4165400" y="1884000"/>
              <a:ext cx="124725" cy="117300"/>
            </a:xfrm>
            <a:custGeom>
              <a:rect b="b" l="l" r="r" t="t"/>
              <a:pathLst>
                <a:path extrusionOk="0" h="4692" w="4989">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23"/>
            <p:cNvSpPr/>
            <p:nvPr/>
          </p:nvSpPr>
          <p:spPr>
            <a:xfrm>
              <a:off x="4415725" y="1825350"/>
              <a:ext cx="268800" cy="134875"/>
            </a:xfrm>
            <a:custGeom>
              <a:rect b="b" l="l" r="r" t="t"/>
              <a:pathLst>
                <a:path extrusionOk="0" h="5395" w="10752">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23"/>
            <p:cNvSpPr/>
            <p:nvPr/>
          </p:nvSpPr>
          <p:spPr>
            <a:xfrm>
              <a:off x="4410950" y="1967925"/>
              <a:ext cx="78325" cy="111950"/>
            </a:xfrm>
            <a:custGeom>
              <a:rect b="b" l="l" r="r" t="t"/>
              <a:pathLst>
                <a:path extrusionOk="0" h="4478" w="3133">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23"/>
            <p:cNvSpPr/>
            <p:nvPr/>
          </p:nvSpPr>
          <p:spPr>
            <a:xfrm>
              <a:off x="4061200" y="212390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23"/>
            <p:cNvSpPr/>
            <p:nvPr/>
          </p:nvSpPr>
          <p:spPr>
            <a:xfrm>
              <a:off x="4060900" y="2121825"/>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23"/>
            <p:cNvSpPr/>
            <p:nvPr/>
          </p:nvSpPr>
          <p:spPr>
            <a:xfrm>
              <a:off x="4060900" y="212300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23"/>
            <p:cNvSpPr/>
            <p:nvPr/>
          </p:nvSpPr>
          <p:spPr>
            <a:xfrm>
              <a:off x="4313325" y="1964350"/>
              <a:ext cx="84550" cy="44675"/>
            </a:xfrm>
            <a:custGeom>
              <a:rect b="b" l="l" r="r" t="t"/>
              <a:pathLst>
                <a:path extrusionOk="0" h="1787" w="3382">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23"/>
            <p:cNvSpPr/>
            <p:nvPr/>
          </p:nvSpPr>
          <p:spPr>
            <a:xfrm>
              <a:off x="4068650" y="2015250"/>
              <a:ext cx="221775" cy="104225"/>
            </a:xfrm>
            <a:custGeom>
              <a:rect b="b" l="l" r="r" t="t"/>
              <a:pathLst>
                <a:path extrusionOk="0" h="4169" w="8871">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23"/>
            <p:cNvSpPr/>
            <p:nvPr/>
          </p:nvSpPr>
          <p:spPr>
            <a:xfrm>
              <a:off x="4060900" y="2122125"/>
              <a:ext cx="25" cy="900"/>
            </a:xfrm>
            <a:custGeom>
              <a:rect b="b" l="l" r="r" t="t"/>
              <a:pathLst>
                <a:path extrusionOk="0" h="36" w="1">
                  <a:moveTo>
                    <a:pt x="1" y="36"/>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23"/>
            <p:cNvSpPr/>
            <p:nvPr/>
          </p:nvSpPr>
          <p:spPr>
            <a:xfrm>
              <a:off x="4060900" y="212330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23"/>
            <p:cNvSpPr/>
            <p:nvPr/>
          </p:nvSpPr>
          <p:spPr>
            <a:xfrm>
              <a:off x="4060900" y="2123000"/>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23"/>
            <p:cNvSpPr/>
            <p:nvPr/>
          </p:nvSpPr>
          <p:spPr>
            <a:xfrm>
              <a:off x="4060900" y="1888450"/>
              <a:ext cx="92900" cy="233400"/>
            </a:xfrm>
            <a:custGeom>
              <a:rect b="b" l="l" r="r" t="t"/>
              <a:pathLst>
                <a:path extrusionOk="0" h="9336" w="3716">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23"/>
            <p:cNvSpPr/>
            <p:nvPr/>
          </p:nvSpPr>
          <p:spPr>
            <a:xfrm>
              <a:off x="4060900" y="2123600"/>
              <a:ext cx="325" cy="325"/>
            </a:xfrm>
            <a:custGeom>
              <a:rect b="b" l="l" r="r" t="t"/>
              <a:pathLst>
                <a:path extrusionOk="0" h="13" w="13">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23"/>
            <p:cNvSpPr/>
            <p:nvPr/>
          </p:nvSpPr>
          <p:spPr>
            <a:xfrm>
              <a:off x="4061200" y="2124500"/>
              <a:ext cx="217925" cy="393825"/>
            </a:xfrm>
            <a:custGeom>
              <a:rect b="b" l="l" r="r" t="t"/>
              <a:pathLst>
                <a:path extrusionOk="0" h="15753" w="8717">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23"/>
            <p:cNvSpPr/>
            <p:nvPr/>
          </p:nvSpPr>
          <p:spPr>
            <a:xfrm>
              <a:off x="4060900" y="2121825"/>
              <a:ext cx="25" cy="25"/>
            </a:xfrm>
            <a:custGeom>
              <a:rect b="b" l="l" r="r" t="t"/>
              <a:pathLst>
                <a:path extrusionOk="0" h="1" w="1">
                  <a:moveTo>
                    <a:pt x="1" y="0"/>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p23"/>
            <p:cNvSpPr/>
            <p:nvPr/>
          </p:nvSpPr>
          <p:spPr>
            <a:xfrm>
              <a:off x="4060900" y="2123000"/>
              <a:ext cx="25" cy="325"/>
            </a:xfrm>
            <a:custGeom>
              <a:rect b="b" l="l" r="r" t="t"/>
              <a:pathLst>
                <a:path extrusionOk="0" h="13" w="1">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23"/>
            <p:cNvSpPr/>
            <p:nvPr/>
          </p:nvSpPr>
          <p:spPr>
            <a:xfrm>
              <a:off x="4062400" y="2119775"/>
              <a:ext cx="325" cy="275"/>
            </a:xfrm>
            <a:custGeom>
              <a:rect b="b" l="l" r="r" t="t"/>
              <a:pathLst>
                <a:path extrusionOk="0" h="11" w="13">
                  <a:moveTo>
                    <a:pt x="12" y="0"/>
                  </a:moveTo>
                  <a:cubicBezTo>
                    <a:pt x="11" y="0"/>
                    <a:pt x="8" y="11"/>
                    <a:pt x="1" y="11"/>
                  </a:cubicBezTo>
                  <a:lnTo>
                    <a:pt x="12" y="11"/>
                  </a:lnTo>
                  <a:cubicBezTo>
                    <a:pt x="12" y="3"/>
                    <a:pt x="12"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23"/>
            <p:cNvSpPr/>
            <p:nvPr/>
          </p:nvSpPr>
          <p:spPr>
            <a:xfrm>
              <a:off x="4061200" y="2120625"/>
              <a:ext cx="25" cy="325"/>
            </a:xfrm>
            <a:custGeom>
              <a:rect b="b" l="l" r="r" t="t"/>
              <a:pathLst>
                <a:path extrusionOk="0" h="13" w="1">
                  <a:moveTo>
                    <a:pt x="1" y="13"/>
                  </a:moveTo>
                  <a:cubicBezTo>
                    <a:pt x="1" y="13"/>
                    <a:pt x="1" y="1"/>
                    <a:pt x="1" y="13"/>
                  </a:cubicBez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23"/>
            <p:cNvSpPr/>
            <p:nvPr/>
          </p:nvSpPr>
          <p:spPr>
            <a:xfrm>
              <a:off x="4062400" y="2120025"/>
              <a:ext cx="25" cy="25"/>
            </a:xfrm>
            <a:custGeom>
              <a:rect b="b" l="l" r="r" t="t"/>
              <a:pathLst>
                <a:path extrusionOk="0" h="1" w="1">
                  <a:moveTo>
                    <a:pt x="1"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23"/>
            <p:cNvSpPr/>
            <p:nvPr/>
          </p:nvSpPr>
          <p:spPr>
            <a:xfrm>
              <a:off x="4063000" y="21194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23"/>
            <p:cNvSpPr/>
            <p:nvPr/>
          </p:nvSpPr>
          <p:spPr>
            <a:xfrm>
              <a:off x="4348750" y="2085200"/>
              <a:ext cx="488175" cy="446225"/>
            </a:xfrm>
            <a:custGeom>
              <a:rect b="b" l="l" r="r" t="t"/>
              <a:pathLst>
                <a:path extrusionOk="0" h="17849" w="19527">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23"/>
            <p:cNvSpPr/>
            <p:nvPr/>
          </p:nvSpPr>
          <p:spPr>
            <a:xfrm>
              <a:off x="4521375" y="2069725"/>
              <a:ext cx="477175" cy="31875"/>
            </a:xfrm>
            <a:custGeom>
              <a:rect b="b" l="l" r="r" t="t"/>
              <a:pathLst>
                <a:path extrusionOk="0" h="1275" w="19087">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23"/>
            <p:cNvSpPr/>
            <p:nvPr/>
          </p:nvSpPr>
          <p:spPr>
            <a:xfrm>
              <a:off x="4060900" y="2098000"/>
              <a:ext cx="405150" cy="28075"/>
            </a:xfrm>
            <a:custGeom>
              <a:rect b="b" l="l" r="r" t="t"/>
              <a:pathLst>
                <a:path extrusionOk="0" h="1123" w="16206">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23"/>
            <p:cNvSpPr/>
            <p:nvPr/>
          </p:nvSpPr>
          <p:spPr>
            <a:xfrm>
              <a:off x="4238325" y="2509150"/>
              <a:ext cx="136050" cy="125500"/>
            </a:xfrm>
            <a:custGeom>
              <a:rect b="b" l="l" r="r" t="t"/>
              <a:pathLst>
                <a:path extrusionOk="0" h="5020" w="5442">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23"/>
            <p:cNvSpPr/>
            <p:nvPr/>
          </p:nvSpPr>
          <p:spPr>
            <a:xfrm>
              <a:off x="4463650" y="2077450"/>
              <a:ext cx="61025" cy="59300"/>
            </a:xfrm>
            <a:custGeom>
              <a:rect b="b" l="l" r="r" t="t"/>
              <a:pathLst>
                <a:path extrusionOk="0" h="2372" w="2441">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23"/>
            <p:cNvSpPr/>
            <p:nvPr/>
          </p:nvSpPr>
          <p:spPr>
            <a:xfrm>
              <a:off x="4997625" y="2051475"/>
              <a:ext cx="45275" cy="42075"/>
            </a:xfrm>
            <a:custGeom>
              <a:rect b="b" l="l" r="r" t="t"/>
              <a:pathLst>
                <a:path extrusionOk="0" h="1683" w="1811">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23"/>
            <p:cNvSpPr/>
            <p:nvPr/>
          </p:nvSpPr>
          <p:spPr>
            <a:xfrm>
              <a:off x="4680925" y="1807100"/>
              <a:ext cx="31875" cy="29875"/>
            </a:xfrm>
            <a:custGeom>
              <a:rect b="b" l="l" r="r" t="t"/>
              <a:pathLst>
                <a:path extrusionOk="0" h="1195" w="1275">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23"/>
            <p:cNvSpPr/>
            <p:nvPr/>
          </p:nvSpPr>
          <p:spPr>
            <a:xfrm>
              <a:off x="4217475" y="1692975"/>
              <a:ext cx="32775" cy="29775"/>
            </a:xfrm>
            <a:custGeom>
              <a:rect b="b" l="l" r="r" t="t"/>
              <a:pathLst>
                <a:path extrusionOk="0" h="1191" w="1311">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23"/>
            <p:cNvSpPr/>
            <p:nvPr/>
          </p:nvSpPr>
          <p:spPr>
            <a:xfrm>
              <a:off x="4181750" y="2480200"/>
              <a:ext cx="48250" cy="41975"/>
            </a:xfrm>
            <a:custGeom>
              <a:rect b="b" l="l" r="r" t="t"/>
              <a:pathLst>
                <a:path extrusionOk="0" h="1679" w="193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23"/>
            <p:cNvSpPr/>
            <p:nvPr/>
          </p:nvSpPr>
          <p:spPr>
            <a:xfrm>
              <a:off x="4137400" y="1857875"/>
              <a:ext cx="38125" cy="33450"/>
            </a:xfrm>
            <a:custGeom>
              <a:rect b="b" l="l" r="r" t="t"/>
              <a:pathLst>
                <a:path extrusionOk="0" h="1338" w="1525">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23"/>
            <p:cNvSpPr/>
            <p:nvPr/>
          </p:nvSpPr>
          <p:spPr>
            <a:xfrm>
              <a:off x="4394275" y="1948925"/>
              <a:ext cx="24450" cy="24450"/>
            </a:xfrm>
            <a:custGeom>
              <a:rect b="b" l="l" r="r" t="t"/>
              <a:pathLst>
                <a:path extrusionOk="0" h="978" w="978">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23"/>
            <p:cNvSpPr/>
            <p:nvPr/>
          </p:nvSpPr>
          <p:spPr>
            <a:xfrm>
              <a:off x="4283550" y="1992300"/>
              <a:ext cx="31000" cy="30675"/>
            </a:xfrm>
            <a:custGeom>
              <a:rect b="b" l="l" r="r" t="t"/>
              <a:pathLst>
                <a:path extrusionOk="0" h="1227" w="124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0" name="Google Shape;3370;p23"/>
          <p:cNvGrpSpPr/>
          <p:nvPr/>
        </p:nvGrpSpPr>
        <p:grpSpPr>
          <a:xfrm flipH="1" rot="5400000">
            <a:off x="7221312" y="3170518"/>
            <a:ext cx="1807469" cy="1928995"/>
            <a:chOff x="4060900" y="1586625"/>
            <a:chExt cx="982000" cy="1048025"/>
          </a:xfrm>
        </p:grpSpPr>
        <p:sp>
          <p:nvSpPr>
            <p:cNvPr id="3371" name="Google Shape;3371;p23"/>
            <p:cNvSpPr/>
            <p:nvPr/>
          </p:nvSpPr>
          <p:spPr>
            <a:xfrm>
              <a:off x="4535675" y="1586625"/>
              <a:ext cx="155700" cy="223875"/>
            </a:xfrm>
            <a:custGeom>
              <a:rect b="b" l="l" r="r" t="t"/>
              <a:pathLst>
                <a:path extrusionOk="0" h="8955" w="6228">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23"/>
            <p:cNvSpPr/>
            <p:nvPr/>
          </p:nvSpPr>
          <p:spPr>
            <a:xfrm>
              <a:off x="4392200" y="1586625"/>
              <a:ext cx="25025" cy="13125"/>
            </a:xfrm>
            <a:custGeom>
              <a:rect b="b" l="l" r="r" t="t"/>
              <a:pathLst>
                <a:path extrusionOk="0" h="525" w="1001">
                  <a:moveTo>
                    <a:pt x="525" y="1"/>
                  </a:moveTo>
                  <a:lnTo>
                    <a:pt x="1" y="358"/>
                  </a:lnTo>
                  <a:lnTo>
                    <a:pt x="239" y="525"/>
                  </a:lnTo>
                  <a:lnTo>
                    <a:pt x="10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23"/>
            <p:cNvSpPr/>
            <p:nvPr/>
          </p:nvSpPr>
          <p:spPr>
            <a:xfrm>
              <a:off x="4244875" y="1599725"/>
              <a:ext cx="147950" cy="103625"/>
            </a:xfrm>
            <a:custGeom>
              <a:rect b="b" l="l" r="r" t="t"/>
              <a:pathLst>
                <a:path extrusionOk="0" h="4145" w="5918">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23"/>
            <p:cNvSpPr/>
            <p:nvPr/>
          </p:nvSpPr>
          <p:spPr>
            <a:xfrm>
              <a:off x="4368975" y="1586625"/>
              <a:ext cx="317625" cy="228925"/>
            </a:xfrm>
            <a:custGeom>
              <a:rect b="b" l="l" r="r" t="t"/>
              <a:pathLst>
                <a:path extrusionOk="0" h="9157" w="12705">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23"/>
            <p:cNvSpPr/>
            <p:nvPr/>
          </p:nvSpPr>
          <p:spPr>
            <a:xfrm>
              <a:off x="4224025" y="1586625"/>
              <a:ext cx="14025" cy="106900"/>
            </a:xfrm>
            <a:custGeom>
              <a:rect b="b" l="l" r="r" t="t"/>
              <a:pathLst>
                <a:path extrusionOk="0" h="4276" w="561">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23"/>
            <p:cNvSpPr/>
            <p:nvPr/>
          </p:nvSpPr>
          <p:spPr>
            <a:xfrm>
              <a:off x="4149025" y="1586625"/>
              <a:ext cx="80975" cy="110475"/>
            </a:xfrm>
            <a:custGeom>
              <a:rect b="b" l="l" r="r" t="t"/>
              <a:pathLst>
                <a:path extrusionOk="0" h="4419" w="3239">
                  <a:moveTo>
                    <a:pt x="0" y="1"/>
                  </a:moveTo>
                  <a:lnTo>
                    <a:pt x="3001" y="4418"/>
                  </a:lnTo>
                  <a:cubicBezTo>
                    <a:pt x="3084" y="4370"/>
                    <a:pt x="3155" y="4323"/>
                    <a:pt x="3239" y="4287"/>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23"/>
            <p:cNvSpPr/>
            <p:nvPr/>
          </p:nvSpPr>
          <p:spPr>
            <a:xfrm>
              <a:off x="4705925" y="1827450"/>
              <a:ext cx="298275" cy="234875"/>
            </a:xfrm>
            <a:custGeom>
              <a:rect b="b" l="l" r="r" t="t"/>
              <a:pathLst>
                <a:path extrusionOk="0" h="9395" w="11931">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23"/>
            <p:cNvSpPr/>
            <p:nvPr/>
          </p:nvSpPr>
          <p:spPr>
            <a:xfrm>
              <a:off x="4240700" y="1717600"/>
              <a:ext cx="163125" cy="235475"/>
            </a:xfrm>
            <a:custGeom>
              <a:rect b="b" l="l" r="r" t="t"/>
              <a:pathLst>
                <a:path extrusionOk="0" h="9419" w="6525">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23"/>
            <p:cNvSpPr/>
            <p:nvPr/>
          </p:nvSpPr>
          <p:spPr>
            <a:xfrm>
              <a:off x="4165400" y="1884000"/>
              <a:ext cx="124725" cy="117300"/>
            </a:xfrm>
            <a:custGeom>
              <a:rect b="b" l="l" r="r" t="t"/>
              <a:pathLst>
                <a:path extrusionOk="0" h="4692" w="4989">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23"/>
            <p:cNvSpPr/>
            <p:nvPr/>
          </p:nvSpPr>
          <p:spPr>
            <a:xfrm>
              <a:off x="4415725" y="1825350"/>
              <a:ext cx="268800" cy="134875"/>
            </a:xfrm>
            <a:custGeom>
              <a:rect b="b" l="l" r="r" t="t"/>
              <a:pathLst>
                <a:path extrusionOk="0" h="5395" w="10752">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23"/>
            <p:cNvSpPr/>
            <p:nvPr/>
          </p:nvSpPr>
          <p:spPr>
            <a:xfrm>
              <a:off x="4410950" y="1967925"/>
              <a:ext cx="78325" cy="111950"/>
            </a:xfrm>
            <a:custGeom>
              <a:rect b="b" l="l" r="r" t="t"/>
              <a:pathLst>
                <a:path extrusionOk="0" h="4478" w="3133">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23"/>
            <p:cNvSpPr/>
            <p:nvPr/>
          </p:nvSpPr>
          <p:spPr>
            <a:xfrm>
              <a:off x="4061200" y="212390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23"/>
            <p:cNvSpPr/>
            <p:nvPr/>
          </p:nvSpPr>
          <p:spPr>
            <a:xfrm>
              <a:off x="4060900" y="2121825"/>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23"/>
            <p:cNvSpPr/>
            <p:nvPr/>
          </p:nvSpPr>
          <p:spPr>
            <a:xfrm>
              <a:off x="4060900" y="212300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23"/>
            <p:cNvSpPr/>
            <p:nvPr/>
          </p:nvSpPr>
          <p:spPr>
            <a:xfrm>
              <a:off x="4313325" y="1964350"/>
              <a:ext cx="84550" cy="44675"/>
            </a:xfrm>
            <a:custGeom>
              <a:rect b="b" l="l" r="r" t="t"/>
              <a:pathLst>
                <a:path extrusionOk="0" h="1787" w="3382">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23"/>
            <p:cNvSpPr/>
            <p:nvPr/>
          </p:nvSpPr>
          <p:spPr>
            <a:xfrm>
              <a:off x="4068650" y="2015250"/>
              <a:ext cx="221775" cy="104225"/>
            </a:xfrm>
            <a:custGeom>
              <a:rect b="b" l="l" r="r" t="t"/>
              <a:pathLst>
                <a:path extrusionOk="0" h="4169" w="8871">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23"/>
            <p:cNvSpPr/>
            <p:nvPr/>
          </p:nvSpPr>
          <p:spPr>
            <a:xfrm>
              <a:off x="4060900" y="2122125"/>
              <a:ext cx="25" cy="900"/>
            </a:xfrm>
            <a:custGeom>
              <a:rect b="b" l="l" r="r" t="t"/>
              <a:pathLst>
                <a:path extrusionOk="0" h="36" w="1">
                  <a:moveTo>
                    <a:pt x="1" y="36"/>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23"/>
            <p:cNvSpPr/>
            <p:nvPr/>
          </p:nvSpPr>
          <p:spPr>
            <a:xfrm>
              <a:off x="4060900" y="212330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23"/>
            <p:cNvSpPr/>
            <p:nvPr/>
          </p:nvSpPr>
          <p:spPr>
            <a:xfrm>
              <a:off x="4060900" y="2123000"/>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23"/>
            <p:cNvSpPr/>
            <p:nvPr/>
          </p:nvSpPr>
          <p:spPr>
            <a:xfrm>
              <a:off x="4060900" y="1888450"/>
              <a:ext cx="92900" cy="233400"/>
            </a:xfrm>
            <a:custGeom>
              <a:rect b="b" l="l" r="r" t="t"/>
              <a:pathLst>
                <a:path extrusionOk="0" h="9336" w="3716">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23"/>
            <p:cNvSpPr/>
            <p:nvPr/>
          </p:nvSpPr>
          <p:spPr>
            <a:xfrm>
              <a:off x="4060900" y="2123600"/>
              <a:ext cx="325" cy="325"/>
            </a:xfrm>
            <a:custGeom>
              <a:rect b="b" l="l" r="r" t="t"/>
              <a:pathLst>
                <a:path extrusionOk="0" h="13" w="13">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23"/>
            <p:cNvSpPr/>
            <p:nvPr/>
          </p:nvSpPr>
          <p:spPr>
            <a:xfrm>
              <a:off x="4061200" y="2124500"/>
              <a:ext cx="217925" cy="393825"/>
            </a:xfrm>
            <a:custGeom>
              <a:rect b="b" l="l" r="r" t="t"/>
              <a:pathLst>
                <a:path extrusionOk="0" h="15753" w="8717">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23"/>
            <p:cNvSpPr/>
            <p:nvPr/>
          </p:nvSpPr>
          <p:spPr>
            <a:xfrm>
              <a:off x="4060900" y="2121825"/>
              <a:ext cx="25" cy="25"/>
            </a:xfrm>
            <a:custGeom>
              <a:rect b="b" l="l" r="r" t="t"/>
              <a:pathLst>
                <a:path extrusionOk="0" h="1" w="1">
                  <a:moveTo>
                    <a:pt x="1" y="0"/>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23"/>
            <p:cNvSpPr/>
            <p:nvPr/>
          </p:nvSpPr>
          <p:spPr>
            <a:xfrm>
              <a:off x="4060900" y="2123000"/>
              <a:ext cx="25" cy="325"/>
            </a:xfrm>
            <a:custGeom>
              <a:rect b="b" l="l" r="r" t="t"/>
              <a:pathLst>
                <a:path extrusionOk="0" h="13" w="1">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23"/>
            <p:cNvSpPr/>
            <p:nvPr/>
          </p:nvSpPr>
          <p:spPr>
            <a:xfrm>
              <a:off x="4062400" y="2119775"/>
              <a:ext cx="325" cy="275"/>
            </a:xfrm>
            <a:custGeom>
              <a:rect b="b" l="l" r="r" t="t"/>
              <a:pathLst>
                <a:path extrusionOk="0" h="11" w="13">
                  <a:moveTo>
                    <a:pt x="12" y="0"/>
                  </a:moveTo>
                  <a:cubicBezTo>
                    <a:pt x="11" y="0"/>
                    <a:pt x="8" y="11"/>
                    <a:pt x="1" y="11"/>
                  </a:cubicBezTo>
                  <a:lnTo>
                    <a:pt x="12" y="11"/>
                  </a:lnTo>
                  <a:cubicBezTo>
                    <a:pt x="12" y="3"/>
                    <a:pt x="12"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23"/>
            <p:cNvSpPr/>
            <p:nvPr/>
          </p:nvSpPr>
          <p:spPr>
            <a:xfrm>
              <a:off x="4061200" y="2120625"/>
              <a:ext cx="25" cy="325"/>
            </a:xfrm>
            <a:custGeom>
              <a:rect b="b" l="l" r="r" t="t"/>
              <a:pathLst>
                <a:path extrusionOk="0" h="13" w="1">
                  <a:moveTo>
                    <a:pt x="1" y="13"/>
                  </a:moveTo>
                  <a:cubicBezTo>
                    <a:pt x="1" y="13"/>
                    <a:pt x="1" y="1"/>
                    <a:pt x="1" y="13"/>
                  </a:cubicBez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23"/>
            <p:cNvSpPr/>
            <p:nvPr/>
          </p:nvSpPr>
          <p:spPr>
            <a:xfrm>
              <a:off x="4062400" y="2120025"/>
              <a:ext cx="25" cy="25"/>
            </a:xfrm>
            <a:custGeom>
              <a:rect b="b" l="l" r="r" t="t"/>
              <a:pathLst>
                <a:path extrusionOk="0" h="1" w="1">
                  <a:moveTo>
                    <a:pt x="1"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23"/>
            <p:cNvSpPr/>
            <p:nvPr/>
          </p:nvSpPr>
          <p:spPr>
            <a:xfrm>
              <a:off x="4063000" y="21194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23"/>
            <p:cNvSpPr/>
            <p:nvPr/>
          </p:nvSpPr>
          <p:spPr>
            <a:xfrm>
              <a:off x="4348750" y="2085200"/>
              <a:ext cx="488175" cy="446225"/>
            </a:xfrm>
            <a:custGeom>
              <a:rect b="b" l="l" r="r" t="t"/>
              <a:pathLst>
                <a:path extrusionOk="0" h="17849" w="19527">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23"/>
            <p:cNvSpPr/>
            <p:nvPr/>
          </p:nvSpPr>
          <p:spPr>
            <a:xfrm>
              <a:off x="4521375" y="2069725"/>
              <a:ext cx="477175" cy="31875"/>
            </a:xfrm>
            <a:custGeom>
              <a:rect b="b" l="l" r="r" t="t"/>
              <a:pathLst>
                <a:path extrusionOk="0" h="1275" w="19087">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23"/>
            <p:cNvSpPr/>
            <p:nvPr/>
          </p:nvSpPr>
          <p:spPr>
            <a:xfrm>
              <a:off x="4060900" y="2098000"/>
              <a:ext cx="405150" cy="28075"/>
            </a:xfrm>
            <a:custGeom>
              <a:rect b="b" l="l" r="r" t="t"/>
              <a:pathLst>
                <a:path extrusionOk="0" h="1123" w="16206">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23"/>
            <p:cNvSpPr/>
            <p:nvPr/>
          </p:nvSpPr>
          <p:spPr>
            <a:xfrm>
              <a:off x="4238325" y="2509150"/>
              <a:ext cx="136050" cy="125500"/>
            </a:xfrm>
            <a:custGeom>
              <a:rect b="b" l="l" r="r" t="t"/>
              <a:pathLst>
                <a:path extrusionOk="0" h="5020" w="5442">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23"/>
            <p:cNvSpPr/>
            <p:nvPr/>
          </p:nvSpPr>
          <p:spPr>
            <a:xfrm>
              <a:off x="4463650" y="2077450"/>
              <a:ext cx="61025" cy="59300"/>
            </a:xfrm>
            <a:custGeom>
              <a:rect b="b" l="l" r="r" t="t"/>
              <a:pathLst>
                <a:path extrusionOk="0" h="2372" w="2441">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23"/>
            <p:cNvSpPr/>
            <p:nvPr/>
          </p:nvSpPr>
          <p:spPr>
            <a:xfrm>
              <a:off x="4997625" y="2051475"/>
              <a:ext cx="45275" cy="42075"/>
            </a:xfrm>
            <a:custGeom>
              <a:rect b="b" l="l" r="r" t="t"/>
              <a:pathLst>
                <a:path extrusionOk="0" h="1683" w="1811">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23"/>
            <p:cNvSpPr/>
            <p:nvPr/>
          </p:nvSpPr>
          <p:spPr>
            <a:xfrm>
              <a:off x="4680925" y="1807100"/>
              <a:ext cx="31875" cy="29875"/>
            </a:xfrm>
            <a:custGeom>
              <a:rect b="b" l="l" r="r" t="t"/>
              <a:pathLst>
                <a:path extrusionOk="0" h="1195" w="1275">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23"/>
            <p:cNvSpPr/>
            <p:nvPr/>
          </p:nvSpPr>
          <p:spPr>
            <a:xfrm>
              <a:off x="4217475" y="1692975"/>
              <a:ext cx="32775" cy="29775"/>
            </a:xfrm>
            <a:custGeom>
              <a:rect b="b" l="l" r="r" t="t"/>
              <a:pathLst>
                <a:path extrusionOk="0" h="1191" w="1311">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23"/>
            <p:cNvSpPr/>
            <p:nvPr/>
          </p:nvSpPr>
          <p:spPr>
            <a:xfrm>
              <a:off x="4181750" y="2480200"/>
              <a:ext cx="48250" cy="41975"/>
            </a:xfrm>
            <a:custGeom>
              <a:rect b="b" l="l" r="r" t="t"/>
              <a:pathLst>
                <a:path extrusionOk="0" h="1679" w="193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23"/>
            <p:cNvSpPr/>
            <p:nvPr/>
          </p:nvSpPr>
          <p:spPr>
            <a:xfrm>
              <a:off x="4137400" y="1857875"/>
              <a:ext cx="38125" cy="33450"/>
            </a:xfrm>
            <a:custGeom>
              <a:rect b="b" l="l" r="r" t="t"/>
              <a:pathLst>
                <a:path extrusionOk="0" h="1338" w="1525">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23"/>
            <p:cNvSpPr/>
            <p:nvPr/>
          </p:nvSpPr>
          <p:spPr>
            <a:xfrm>
              <a:off x="4394275" y="1948925"/>
              <a:ext cx="24450" cy="24450"/>
            </a:xfrm>
            <a:custGeom>
              <a:rect b="b" l="l" r="r" t="t"/>
              <a:pathLst>
                <a:path extrusionOk="0" h="978" w="978">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23"/>
            <p:cNvSpPr/>
            <p:nvPr/>
          </p:nvSpPr>
          <p:spPr>
            <a:xfrm>
              <a:off x="4283550" y="1992300"/>
              <a:ext cx="31000" cy="30675"/>
            </a:xfrm>
            <a:custGeom>
              <a:rect b="b" l="l" r="r" t="t"/>
              <a:pathLst>
                <a:path extrusionOk="0" h="1227" w="124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11" name="Google Shape;3411;p23"/>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23"/>
          <p:cNvSpPr txBox="1"/>
          <p:nvPr>
            <p:ph type="title"/>
          </p:nvPr>
        </p:nvSpPr>
        <p:spPr>
          <a:xfrm>
            <a:off x="2036875" y="3100300"/>
            <a:ext cx="5070300" cy="53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413" name="Google Shape;3413;p23"/>
          <p:cNvSpPr txBox="1"/>
          <p:nvPr>
            <p:ph idx="1" type="subTitle"/>
          </p:nvPr>
        </p:nvSpPr>
        <p:spPr>
          <a:xfrm>
            <a:off x="1055075" y="1511325"/>
            <a:ext cx="7033800" cy="147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3414" name="Google Shape;3414;p23"/>
          <p:cNvGrpSpPr/>
          <p:nvPr/>
        </p:nvGrpSpPr>
        <p:grpSpPr>
          <a:xfrm flipH="1" rot="10800000">
            <a:off x="175" y="-155"/>
            <a:ext cx="4162380" cy="1079126"/>
            <a:chOff x="2582150" y="3714800"/>
            <a:chExt cx="2689050" cy="697200"/>
          </a:xfrm>
        </p:grpSpPr>
        <p:sp>
          <p:nvSpPr>
            <p:cNvPr id="3415" name="Google Shape;3415;p23"/>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23"/>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23"/>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23"/>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23"/>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23"/>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23"/>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23"/>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23"/>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23"/>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23"/>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23"/>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23"/>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23"/>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23"/>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23"/>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23"/>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23"/>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23"/>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23"/>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23"/>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23"/>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23"/>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23"/>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23"/>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23"/>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23"/>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23"/>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23"/>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23"/>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23"/>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23"/>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23"/>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23"/>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23"/>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23"/>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23"/>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23"/>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23"/>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23"/>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23"/>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23"/>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23"/>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23"/>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23"/>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23"/>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23"/>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23"/>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23"/>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23"/>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23"/>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23"/>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23"/>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23"/>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23"/>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23"/>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23"/>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23"/>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23"/>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23"/>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5" name="Google Shape;3475;p23"/>
          <p:cNvGrpSpPr/>
          <p:nvPr/>
        </p:nvGrpSpPr>
        <p:grpSpPr>
          <a:xfrm rot="10800000">
            <a:off x="4981625" y="-155"/>
            <a:ext cx="4162380" cy="1079126"/>
            <a:chOff x="2582150" y="3714800"/>
            <a:chExt cx="2689050" cy="697200"/>
          </a:xfrm>
        </p:grpSpPr>
        <p:sp>
          <p:nvSpPr>
            <p:cNvPr id="3476" name="Google Shape;3476;p23"/>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23"/>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23"/>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23"/>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23"/>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23"/>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23"/>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23"/>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23"/>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23"/>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23"/>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23"/>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23"/>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23"/>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23"/>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23"/>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23"/>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23"/>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23"/>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23"/>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23"/>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23"/>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23"/>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23"/>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23"/>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23"/>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23"/>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23"/>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23"/>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23"/>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23"/>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23"/>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23"/>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23"/>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23"/>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23"/>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23"/>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23"/>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23"/>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23"/>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23"/>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23"/>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23"/>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23"/>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23"/>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23"/>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23"/>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23"/>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23"/>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23"/>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23"/>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23"/>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23"/>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23"/>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23"/>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23"/>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23"/>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23"/>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23"/>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23"/>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3536" name="Shape 3536"/>
        <p:cNvGrpSpPr/>
        <p:nvPr/>
      </p:nvGrpSpPr>
      <p:grpSpPr>
        <a:xfrm>
          <a:off x="0" y="0"/>
          <a:ext cx="0" cy="0"/>
          <a:chOff x="0" y="0"/>
          <a:chExt cx="0" cy="0"/>
        </a:xfrm>
      </p:grpSpPr>
      <p:grpSp>
        <p:nvGrpSpPr>
          <p:cNvPr id="3537" name="Google Shape;3537;p24"/>
          <p:cNvGrpSpPr/>
          <p:nvPr/>
        </p:nvGrpSpPr>
        <p:grpSpPr>
          <a:xfrm rot="10800000">
            <a:off x="-9" y="7"/>
            <a:ext cx="951632" cy="1131613"/>
            <a:chOff x="3048875" y="2669025"/>
            <a:chExt cx="504550" cy="599975"/>
          </a:xfrm>
        </p:grpSpPr>
        <p:sp>
          <p:nvSpPr>
            <p:cNvPr id="3538" name="Google Shape;3538;p24"/>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24"/>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24"/>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24"/>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24"/>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24"/>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24"/>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24"/>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24"/>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24"/>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24"/>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24"/>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24"/>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24"/>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24"/>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24"/>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24"/>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24"/>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24"/>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24"/>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24"/>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24"/>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0" name="Google Shape;3560;p24"/>
          <p:cNvGrpSpPr/>
          <p:nvPr/>
        </p:nvGrpSpPr>
        <p:grpSpPr>
          <a:xfrm flipH="1" rot="10800000">
            <a:off x="8192366" y="7"/>
            <a:ext cx="951632" cy="1131613"/>
            <a:chOff x="3048875" y="2669025"/>
            <a:chExt cx="504550" cy="599975"/>
          </a:xfrm>
        </p:grpSpPr>
        <p:sp>
          <p:nvSpPr>
            <p:cNvPr id="3561" name="Google Shape;3561;p24"/>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24"/>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24"/>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24"/>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24"/>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24"/>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24"/>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24"/>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24"/>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24"/>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24"/>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24"/>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24"/>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24"/>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24"/>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24"/>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24"/>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24"/>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24"/>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24"/>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24"/>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24"/>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83" name="Google Shape;3583;p24"/>
          <p:cNvSpPr txBox="1"/>
          <p:nvPr>
            <p:ph idx="1" type="subTitle"/>
          </p:nvPr>
        </p:nvSpPr>
        <p:spPr>
          <a:xfrm>
            <a:off x="720000" y="1104400"/>
            <a:ext cx="7704000" cy="340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a:solidFill>
                  <a:schemeClr val="dk1"/>
                </a:solidFill>
              </a:defRPr>
            </a:lvl1pPr>
            <a:lvl2pPr lvl="1" algn="ctr">
              <a:lnSpc>
                <a:spcPct val="100000"/>
              </a:lnSpc>
              <a:spcBef>
                <a:spcPts val="0"/>
              </a:spcBef>
              <a:spcAft>
                <a:spcPts val="0"/>
              </a:spcAft>
              <a:buSzPts val="1600"/>
              <a:buChar char="○"/>
              <a:defRPr/>
            </a:lvl2pPr>
            <a:lvl3pPr lvl="2" algn="ctr">
              <a:lnSpc>
                <a:spcPct val="100000"/>
              </a:lnSpc>
              <a:spcBef>
                <a:spcPts val="1600"/>
              </a:spcBef>
              <a:spcAft>
                <a:spcPts val="0"/>
              </a:spcAft>
              <a:buSzPts val="1600"/>
              <a:buChar char="■"/>
              <a:defRPr/>
            </a:lvl3pPr>
            <a:lvl4pPr lvl="3" algn="ctr">
              <a:lnSpc>
                <a:spcPct val="100000"/>
              </a:lnSpc>
              <a:spcBef>
                <a:spcPts val="1600"/>
              </a:spcBef>
              <a:spcAft>
                <a:spcPts val="0"/>
              </a:spcAft>
              <a:buSzPts val="1600"/>
              <a:buChar char="●"/>
              <a:defRPr/>
            </a:lvl4pPr>
            <a:lvl5pPr lvl="4" algn="ctr">
              <a:lnSpc>
                <a:spcPct val="100000"/>
              </a:lnSpc>
              <a:spcBef>
                <a:spcPts val="1600"/>
              </a:spcBef>
              <a:spcAft>
                <a:spcPts val="0"/>
              </a:spcAft>
              <a:buSzPts val="1600"/>
              <a:buChar char="○"/>
              <a:defRPr/>
            </a:lvl5pPr>
            <a:lvl6pPr lvl="5" algn="ctr">
              <a:lnSpc>
                <a:spcPct val="100000"/>
              </a:lnSpc>
              <a:spcBef>
                <a:spcPts val="1600"/>
              </a:spcBef>
              <a:spcAft>
                <a:spcPts val="0"/>
              </a:spcAft>
              <a:buSzPts val="1600"/>
              <a:buChar char="■"/>
              <a:defRPr/>
            </a:lvl6pPr>
            <a:lvl7pPr lvl="6" algn="ctr">
              <a:lnSpc>
                <a:spcPct val="100000"/>
              </a:lnSpc>
              <a:spcBef>
                <a:spcPts val="1600"/>
              </a:spcBef>
              <a:spcAft>
                <a:spcPts val="0"/>
              </a:spcAft>
              <a:buSzPts val="1600"/>
              <a:buChar char="●"/>
              <a:defRPr/>
            </a:lvl7pPr>
            <a:lvl8pPr lvl="7" algn="ctr">
              <a:lnSpc>
                <a:spcPct val="100000"/>
              </a:lnSpc>
              <a:spcBef>
                <a:spcPts val="1600"/>
              </a:spcBef>
              <a:spcAft>
                <a:spcPts val="0"/>
              </a:spcAft>
              <a:buSzPts val="1600"/>
              <a:buChar char="○"/>
              <a:defRPr/>
            </a:lvl8pPr>
            <a:lvl9pPr lvl="8" algn="ctr">
              <a:lnSpc>
                <a:spcPct val="100000"/>
              </a:lnSpc>
              <a:spcBef>
                <a:spcPts val="1600"/>
              </a:spcBef>
              <a:spcAft>
                <a:spcPts val="1600"/>
              </a:spcAft>
              <a:buSzPts val="1600"/>
              <a:buChar char="■"/>
              <a:defRPr/>
            </a:lvl9pPr>
          </a:lstStyle>
          <a:p/>
        </p:txBody>
      </p:sp>
      <p:sp>
        <p:nvSpPr>
          <p:cNvPr id="3584" name="Google Shape;3584;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1">
    <p:spTree>
      <p:nvGrpSpPr>
        <p:cNvPr id="3585" name="Shape 3585"/>
        <p:cNvGrpSpPr/>
        <p:nvPr/>
      </p:nvGrpSpPr>
      <p:grpSpPr>
        <a:xfrm>
          <a:off x="0" y="0"/>
          <a:ext cx="0" cy="0"/>
          <a:chOff x="0" y="0"/>
          <a:chExt cx="0" cy="0"/>
        </a:xfrm>
      </p:grpSpPr>
      <p:grpSp>
        <p:nvGrpSpPr>
          <p:cNvPr id="3586" name="Google Shape;3586;p25"/>
          <p:cNvGrpSpPr/>
          <p:nvPr/>
        </p:nvGrpSpPr>
        <p:grpSpPr>
          <a:xfrm>
            <a:off x="6992246" y="1992053"/>
            <a:ext cx="2140156" cy="3151313"/>
            <a:chOff x="2525900" y="1699450"/>
            <a:chExt cx="1076050" cy="1584450"/>
          </a:xfrm>
        </p:grpSpPr>
        <p:sp>
          <p:nvSpPr>
            <p:cNvPr id="3587" name="Google Shape;3587;p25"/>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25"/>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25"/>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25"/>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25"/>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25"/>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25"/>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25"/>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25"/>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25"/>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25"/>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25"/>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25"/>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25"/>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25"/>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25"/>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25"/>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25"/>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25"/>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25"/>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25"/>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25"/>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25"/>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25"/>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25"/>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25"/>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25"/>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25"/>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25"/>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25"/>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25"/>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25"/>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25"/>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25"/>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25"/>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25"/>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25"/>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25"/>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25"/>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25"/>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25"/>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25"/>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25"/>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25"/>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25"/>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25"/>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25"/>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25"/>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25"/>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25"/>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25"/>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25"/>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25"/>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25"/>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25"/>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25"/>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25"/>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25"/>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25"/>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25"/>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25"/>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25"/>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25"/>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25"/>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25"/>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25"/>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25"/>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25"/>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55" name="Google Shape;3655;p25"/>
          <p:cNvGrpSpPr/>
          <p:nvPr/>
        </p:nvGrpSpPr>
        <p:grpSpPr>
          <a:xfrm flipH="1">
            <a:off x="-4" y="1992053"/>
            <a:ext cx="2140156" cy="3151313"/>
            <a:chOff x="2525900" y="1699450"/>
            <a:chExt cx="1076050" cy="1584450"/>
          </a:xfrm>
        </p:grpSpPr>
        <p:sp>
          <p:nvSpPr>
            <p:cNvPr id="3656" name="Google Shape;3656;p25"/>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25"/>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25"/>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25"/>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25"/>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25"/>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25"/>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25"/>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25"/>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25"/>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25"/>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25"/>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25"/>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25"/>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25"/>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25"/>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25"/>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25"/>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25"/>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25"/>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25"/>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25"/>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25"/>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25"/>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25"/>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25"/>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25"/>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25"/>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25"/>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25"/>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25"/>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25"/>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25"/>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25"/>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25"/>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25"/>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25"/>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25"/>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25"/>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25"/>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25"/>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25"/>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25"/>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25"/>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25"/>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25"/>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25"/>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25"/>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25"/>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25"/>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25"/>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25"/>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25"/>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25"/>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25"/>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25"/>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25"/>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25"/>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25"/>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25"/>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25"/>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25"/>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25"/>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25"/>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25"/>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25"/>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25"/>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25"/>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4" name="Google Shape;3724;p25"/>
          <p:cNvGrpSpPr/>
          <p:nvPr/>
        </p:nvGrpSpPr>
        <p:grpSpPr>
          <a:xfrm rot="-5400000">
            <a:off x="7854329" y="-380942"/>
            <a:ext cx="908540" cy="1670705"/>
            <a:chOff x="6526400" y="1492875"/>
            <a:chExt cx="509900" cy="937650"/>
          </a:xfrm>
        </p:grpSpPr>
        <p:sp>
          <p:nvSpPr>
            <p:cNvPr id="3725" name="Google Shape;3725;p25"/>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25"/>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25"/>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25"/>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25"/>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25"/>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25"/>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25"/>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25"/>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25"/>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25"/>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25"/>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25"/>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25"/>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25"/>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0" name="Google Shape;3740;p25"/>
          <p:cNvGrpSpPr/>
          <p:nvPr/>
        </p:nvGrpSpPr>
        <p:grpSpPr>
          <a:xfrm flipH="1" rot="5400000">
            <a:off x="381079" y="-380942"/>
            <a:ext cx="908540" cy="1670705"/>
            <a:chOff x="6526400" y="1492875"/>
            <a:chExt cx="509900" cy="937650"/>
          </a:xfrm>
        </p:grpSpPr>
        <p:sp>
          <p:nvSpPr>
            <p:cNvPr id="3741" name="Google Shape;3741;p25"/>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25"/>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25"/>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25"/>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25"/>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25"/>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25"/>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25"/>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25"/>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25"/>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25"/>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25"/>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25"/>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25"/>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25"/>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6" name="Google Shape;3756;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757" name="Google Shape;3757;p25"/>
          <p:cNvSpPr txBox="1"/>
          <p:nvPr>
            <p:ph idx="2" type="title"/>
          </p:nvPr>
        </p:nvSpPr>
        <p:spPr>
          <a:xfrm>
            <a:off x="1024075" y="192557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58" name="Google Shape;3758;p25"/>
          <p:cNvSpPr txBox="1"/>
          <p:nvPr>
            <p:ph idx="1" type="subTitle"/>
          </p:nvPr>
        </p:nvSpPr>
        <p:spPr>
          <a:xfrm>
            <a:off x="1024125" y="224892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759" name="Google Shape;3759;p25"/>
          <p:cNvSpPr txBox="1"/>
          <p:nvPr>
            <p:ph idx="3" type="title"/>
          </p:nvPr>
        </p:nvSpPr>
        <p:spPr>
          <a:xfrm>
            <a:off x="3501850" y="1920613"/>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60" name="Google Shape;3760;p25"/>
          <p:cNvSpPr txBox="1"/>
          <p:nvPr>
            <p:ph idx="4" type="subTitle"/>
          </p:nvPr>
        </p:nvSpPr>
        <p:spPr>
          <a:xfrm>
            <a:off x="3501900" y="224892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761" name="Google Shape;3761;p25"/>
          <p:cNvSpPr txBox="1"/>
          <p:nvPr>
            <p:ph idx="5" type="title"/>
          </p:nvPr>
        </p:nvSpPr>
        <p:spPr>
          <a:xfrm>
            <a:off x="2262962"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62" name="Google Shape;3762;p25"/>
          <p:cNvSpPr txBox="1"/>
          <p:nvPr>
            <p:ph idx="6" type="subTitle"/>
          </p:nvPr>
        </p:nvSpPr>
        <p:spPr>
          <a:xfrm>
            <a:off x="2263012" y="393617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763" name="Google Shape;3763;p25"/>
          <p:cNvSpPr txBox="1"/>
          <p:nvPr>
            <p:ph idx="7" type="title"/>
          </p:nvPr>
        </p:nvSpPr>
        <p:spPr>
          <a:xfrm>
            <a:off x="5979625" y="192557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64" name="Google Shape;3764;p25"/>
          <p:cNvSpPr txBox="1"/>
          <p:nvPr>
            <p:ph idx="8" type="subTitle"/>
          </p:nvPr>
        </p:nvSpPr>
        <p:spPr>
          <a:xfrm>
            <a:off x="5979675" y="224892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765" name="Google Shape;3765;p25"/>
          <p:cNvSpPr txBox="1"/>
          <p:nvPr>
            <p:ph idx="9" type="title"/>
          </p:nvPr>
        </p:nvSpPr>
        <p:spPr>
          <a:xfrm>
            <a:off x="4740737"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66" name="Google Shape;3766;p25"/>
          <p:cNvSpPr txBox="1"/>
          <p:nvPr>
            <p:ph idx="13" type="subTitle"/>
          </p:nvPr>
        </p:nvSpPr>
        <p:spPr>
          <a:xfrm>
            <a:off x="4740787" y="393617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767" name="Shape 3767"/>
        <p:cNvGrpSpPr/>
        <p:nvPr/>
      </p:nvGrpSpPr>
      <p:grpSpPr>
        <a:xfrm>
          <a:off x="0" y="0"/>
          <a:ext cx="0" cy="0"/>
          <a:chOff x="0" y="0"/>
          <a:chExt cx="0" cy="0"/>
        </a:xfrm>
      </p:grpSpPr>
      <p:grpSp>
        <p:nvGrpSpPr>
          <p:cNvPr id="3768" name="Google Shape;3768;p26"/>
          <p:cNvGrpSpPr/>
          <p:nvPr/>
        </p:nvGrpSpPr>
        <p:grpSpPr>
          <a:xfrm rot="-5400000">
            <a:off x="6314808" y="1664270"/>
            <a:ext cx="4493134" cy="1164951"/>
            <a:chOff x="2582150" y="3714800"/>
            <a:chExt cx="2689050" cy="697200"/>
          </a:xfrm>
        </p:grpSpPr>
        <p:sp>
          <p:nvSpPr>
            <p:cNvPr id="3769" name="Google Shape;3769;p26"/>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26"/>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26"/>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26"/>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26"/>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26"/>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26"/>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26"/>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26"/>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26"/>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26"/>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26"/>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26"/>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26"/>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26"/>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26"/>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26"/>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26"/>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26"/>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26"/>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26"/>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26"/>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26"/>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26"/>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26"/>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26"/>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26"/>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26"/>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26"/>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26"/>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26"/>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26"/>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26"/>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26"/>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26"/>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26"/>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26"/>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26"/>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26"/>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26"/>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26"/>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26"/>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26"/>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26"/>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26"/>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26"/>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26"/>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26"/>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26"/>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26"/>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26"/>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26"/>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26"/>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26"/>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26"/>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26"/>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26"/>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26"/>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26"/>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26"/>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9" name="Google Shape;3829;p26"/>
          <p:cNvGrpSpPr/>
          <p:nvPr/>
        </p:nvGrpSpPr>
        <p:grpSpPr>
          <a:xfrm flipH="1" rot="5400000">
            <a:off x="-1663942" y="1664270"/>
            <a:ext cx="4493134" cy="1164951"/>
            <a:chOff x="2582150" y="3714800"/>
            <a:chExt cx="2689050" cy="697200"/>
          </a:xfrm>
        </p:grpSpPr>
        <p:sp>
          <p:nvSpPr>
            <p:cNvPr id="3830" name="Google Shape;3830;p26"/>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Google Shape;3831;p26"/>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p26"/>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3" name="Google Shape;3833;p26"/>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4" name="Google Shape;3834;p26"/>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p26"/>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p26"/>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p26"/>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p26"/>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p26"/>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0" name="Google Shape;3840;p26"/>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p26"/>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p26"/>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p26"/>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Google Shape;3844;p26"/>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p26"/>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26"/>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p26"/>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p26"/>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p26"/>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p26"/>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26"/>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26"/>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p26"/>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26"/>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p26"/>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p26"/>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26"/>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26"/>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p26"/>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26"/>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26"/>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p26"/>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p26"/>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p26"/>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p26"/>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p26"/>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p26"/>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p26"/>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p26"/>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p26"/>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p26"/>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p26"/>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p26"/>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p26"/>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p26"/>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6" name="Google Shape;3876;p26"/>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7" name="Google Shape;3877;p26"/>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Google Shape;3878;p26"/>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Google Shape;3879;p26"/>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0" name="Google Shape;3880;p26"/>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Google Shape;3881;p26"/>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Google Shape;3882;p26"/>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Google Shape;3883;p26"/>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4" name="Google Shape;3884;p26"/>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5" name="Google Shape;3885;p26"/>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6" name="Google Shape;3886;p26"/>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7" name="Google Shape;3887;p26"/>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p26"/>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p26"/>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0" name="Google Shape;3890;p26"/>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1" name="Google Shape;3891;p26"/>
          <p:cNvSpPr txBox="1"/>
          <p:nvPr>
            <p:ph type="title"/>
          </p:nvPr>
        </p:nvSpPr>
        <p:spPr>
          <a:xfrm>
            <a:off x="720000" y="1602375"/>
            <a:ext cx="3804600" cy="7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892" name="Google Shape;3892;p26"/>
          <p:cNvSpPr txBox="1"/>
          <p:nvPr>
            <p:ph idx="1" type="subTitle"/>
          </p:nvPr>
        </p:nvSpPr>
        <p:spPr>
          <a:xfrm>
            <a:off x="720000" y="2208375"/>
            <a:ext cx="38046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7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893" name="Google Shape;3893;p26"/>
          <p:cNvSpPr txBox="1"/>
          <p:nvPr>
            <p:ph idx="2" type="title"/>
          </p:nvPr>
        </p:nvSpPr>
        <p:spPr>
          <a:xfrm>
            <a:off x="4619400" y="1602375"/>
            <a:ext cx="3804600" cy="7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894" name="Google Shape;3894;p26"/>
          <p:cNvSpPr txBox="1"/>
          <p:nvPr>
            <p:ph idx="3" type="subTitle"/>
          </p:nvPr>
        </p:nvSpPr>
        <p:spPr>
          <a:xfrm>
            <a:off x="4619400" y="2225317"/>
            <a:ext cx="38046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7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895" name="Google Shape;3895;p26"/>
          <p:cNvSpPr txBox="1"/>
          <p:nvPr>
            <p:ph idx="4" type="title"/>
          </p:nvPr>
        </p:nvSpPr>
        <p:spPr>
          <a:xfrm>
            <a:off x="2223600" y="3120363"/>
            <a:ext cx="4696800" cy="7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896" name="Google Shape;3896;p26"/>
          <p:cNvSpPr txBox="1"/>
          <p:nvPr>
            <p:ph idx="5" type="subTitle"/>
          </p:nvPr>
        </p:nvSpPr>
        <p:spPr>
          <a:xfrm>
            <a:off x="2223600" y="3751788"/>
            <a:ext cx="46968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7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897" name="Google Shape;3897;p26"/>
          <p:cNvSpPr txBox="1"/>
          <p:nvPr>
            <p:ph idx="6"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98" name="Shape 3898"/>
        <p:cNvGrpSpPr/>
        <p:nvPr/>
      </p:nvGrpSpPr>
      <p:grpSpPr>
        <a:xfrm>
          <a:off x="0" y="0"/>
          <a:ext cx="0" cy="0"/>
          <a:chOff x="0" y="0"/>
          <a:chExt cx="0" cy="0"/>
        </a:xfrm>
      </p:grpSpPr>
      <p:grpSp>
        <p:nvGrpSpPr>
          <p:cNvPr id="3899" name="Google Shape;3899;p27"/>
          <p:cNvGrpSpPr/>
          <p:nvPr/>
        </p:nvGrpSpPr>
        <p:grpSpPr>
          <a:xfrm flipH="1" rot="10800000">
            <a:off x="7165541" y="153"/>
            <a:ext cx="1978228" cy="4794296"/>
            <a:chOff x="5728375" y="1492875"/>
            <a:chExt cx="1308525" cy="3171250"/>
          </a:xfrm>
        </p:grpSpPr>
        <p:sp>
          <p:nvSpPr>
            <p:cNvPr id="3900" name="Google Shape;3900;p27"/>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1" name="Google Shape;3901;p27"/>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2" name="Google Shape;3902;p27"/>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p27"/>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4" name="Google Shape;3904;p27"/>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5" name="Google Shape;3905;p27"/>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6" name="Google Shape;3906;p27"/>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7" name="Google Shape;3907;p27"/>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8" name="Google Shape;3908;p27"/>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9" name="Google Shape;3909;p27"/>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0" name="Google Shape;3910;p27"/>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1" name="Google Shape;3911;p27"/>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2" name="Google Shape;3912;p27"/>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3" name="Google Shape;3913;p27"/>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4" name="Google Shape;3914;p27"/>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5" name="Google Shape;3915;p27"/>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6" name="Google Shape;3916;p27"/>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7" name="Google Shape;3917;p27"/>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8" name="Google Shape;3918;p27"/>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9" name="Google Shape;3919;p27"/>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0" name="Google Shape;3920;p27"/>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1" name="Google Shape;3921;p27"/>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2" name="Google Shape;3922;p27"/>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3" name="Google Shape;3923;p27"/>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4" name="Google Shape;3924;p27"/>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5" name="Google Shape;3925;p27"/>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6" name="Google Shape;3926;p27"/>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7" name="Google Shape;3927;p27"/>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8" name="Google Shape;3928;p27"/>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9" name="Google Shape;3929;p27"/>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0" name="Google Shape;3930;p27"/>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1" name="Google Shape;3931;p27"/>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2" name="Google Shape;3932;p27"/>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3" name="Google Shape;3933;p27"/>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4" name="Google Shape;3934;p27"/>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5" name="Google Shape;3935;p27"/>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6" name="Google Shape;3936;p27"/>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7" name="Google Shape;3937;p27"/>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8" name="Google Shape;3938;p27"/>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9" name="Google Shape;3939;p27"/>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0" name="Google Shape;3940;p27"/>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1" name="Google Shape;3941;p27"/>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2" name="Google Shape;3942;p27"/>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3" name="Google Shape;3943;p27"/>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4" name="Google Shape;3944;p27"/>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5" name="Google Shape;3945;p27"/>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6" name="Google Shape;3946;p27"/>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7" name="Google Shape;3947;p27"/>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8" name="Google Shape;3948;p27"/>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9" name="Google Shape;3949;p27"/>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0" name="Google Shape;3950;p27"/>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1" name="Google Shape;3951;p27"/>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2" name="Google Shape;3952;p27"/>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3" name="Google Shape;3953;p27"/>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4" name="Google Shape;3954;p27"/>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5" name="Google Shape;3955;p27"/>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6" name="Google Shape;3956;p27"/>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7" name="Google Shape;3957;p27"/>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8" name="Google Shape;3958;p27"/>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9" name="Google Shape;3959;p27"/>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0" name="Google Shape;3960;p27"/>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1" name="Google Shape;3961;p27"/>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2" name="Google Shape;3962;p27"/>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3" name="Google Shape;3963;p27"/>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4" name="Google Shape;3964;p27"/>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5" name="Google Shape;3965;p27"/>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6" name="Google Shape;3966;p27"/>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7" name="Google Shape;3967;p27"/>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8" name="Google Shape;3968;p27"/>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9" name="Google Shape;3969;p27"/>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0" name="Google Shape;3970;p27"/>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1" name="Google Shape;3971;p27"/>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2" name="Google Shape;3972;p27"/>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3" name="Google Shape;3973;p27"/>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4" name="Google Shape;3974;p27"/>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5" name="Google Shape;3975;p27"/>
          <p:cNvGrpSpPr/>
          <p:nvPr/>
        </p:nvGrpSpPr>
        <p:grpSpPr>
          <a:xfrm rot="10800000">
            <a:off x="266" y="153"/>
            <a:ext cx="1978228" cy="4794296"/>
            <a:chOff x="5728375" y="1492875"/>
            <a:chExt cx="1308525" cy="3171250"/>
          </a:xfrm>
        </p:grpSpPr>
        <p:sp>
          <p:nvSpPr>
            <p:cNvPr id="3976" name="Google Shape;3976;p27"/>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7" name="Google Shape;3977;p27"/>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8" name="Google Shape;3978;p27"/>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9" name="Google Shape;3979;p27"/>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0" name="Google Shape;3980;p27"/>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1" name="Google Shape;3981;p27"/>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2" name="Google Shape;3982;p27"/>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3" name="Google Shape;3983;p27"/>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4" name="Google Shape;3984;p27"/>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5" name="Google Shape;3985;p27"/>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6" name="Google Shape;3986;p27"/>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7" name="Google Shape;3987;p27"/>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8" name="Google Shape;3988;p27"/>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9" name="Google Shape;3989;p27"/>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0" name="Google Shape;3990;p27"/>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1" name="Google Shape;3991;p27"/>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2" name="Google Shape;3992;p27"/>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3" name="Google Shape;3993;p27"/>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4" name="Google Shape;3994;p27"/>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5" name="Google Shape;3995;p27"/>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6" name="Google Shape;3996;p27"/>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7" name="Google Shape;3997;p27"/>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8" name="Google Shape;3998;p27"/>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9" name="Google Shape;3999;p27"/>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0" name="Google Shape;4000;p27"/>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1" name="Google Shape;4001;p27"/>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2" name="Google Shape;4002;p27"/>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3" name="Google Shape;4003;p27"/>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4" name="Google Shape;4004;p27"/>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5" name="Google Shape;4005;p27"/>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6" name="Google Shape;4006;p27"/>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7" name="Google Shape;4007;p27"/>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8" name="Google Shape;4008;p27"/>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9" name="Google Shape;4009;p27"/>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0" name="Google Shape;4010;p27"/>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1" name="Google Shape;4011;p27"/>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2" name="Google Shape;4012;p27"/>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3" name="Google Shape;4013;p27"/>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4" name="Google Shape;4014;p27"/>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5" name="Google Shape;4015;p27"/>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6" name="Google Shape;4016;p27"/>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7" name="Google Shape;4017;p27"/>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8" name="Google Shape;4018;p27"/>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9" name="Google Shape;4019;p27"/>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0" name="Google Shape;4020;p27"/>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1" name="Google Shape;4021;p27"/>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2" name="Google Shape;4022;p27"/>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3" name="Google Shape;4023;p27"/>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4" name="Google Shape;4024;p27"/>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5" name="Google Shape;4025;p27"/>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6" name="Google Shape;4026;p27"/>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7" name="Google Shape;4027;p27"/>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8" name="Google Shape;4028;p27"/>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9" name="Google Shape;4029;p27"/>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0" name="Google Shape;4030;p27"/>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1" name="Google Shape;4031;p27"/>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2" name="Google Shape;4032;p27"/>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3" name="Google Shape;4033;p27"/>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4" name="Google Shape;4034;p27"/>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5" name="Google Shape;4035;p27"/>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6" name="Google Shape;4036;p27"/>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7" name="Google Shape;4037;p27"/>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8" name="Google Shape;4038;p27"/>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9" name="Google Shape;4039;p27"/>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0" name="Google Shape;4040;p27"/>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1" name="Google Shape;4041;p27"/>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2" name="Google Shape;4042;p27"/>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3" name="Google Shape;4043;p27"/>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4" name="Google Shape;4044;p27"/>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5" name="Google Shape;4045;p27"/>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6" name="Google Shape;4046;p27"/>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7" name="Google Shape;4047;p27"/>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8" name="Google Shape;4048;p27"/>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9" name="Google Shape;4049;p27"/>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0" name="Google Shape;4050;p27"/>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1" name="Google Shape;4051;p27"/>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2" name="Google Shape;4052;p27"/>
          <p:cNvSpPr txBox="1"/>
          <p:nvPr>
            <p:ph idx="1" type="subTitle"/>
          </p:nvPr>
        </p:nvSpPr>
        <p:spPr>
          <a:xfrm>
            <a:off x="2854650" y="1133425"/>
            <a:ext cx="3434700" cy="142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sz="1600">
                <a:solidFill>
                  <a:schemeClr val="dk1"/>
                </a:solidFill>
              </a:defRPr>
            </a:lvl1pPr>
            <a:lvl2pPr lvl="1" algn="ctr">
              <a:lnSpc>
                <a:spcPct val="100000"/>
              </a:lnSpc>
              <a:spcBef>
                <a:spcPts val="0"/>
              </a:spcBef>
              <a:spcAft>
                <a:spcPts val="0"/>
              </a:spcAft>
              <a:buClr>
                <a:schemeClr val="dk1"/>
              </a:buClr>
              <a:buSzPts val="1600"/>
              <a:buNone/>
              <a:defRPr>
                <a:solidFill>
                  <a:schemeClr val="dk1"/>
                </a:solidFill>
              </a:defRPr>
            </a:lvl2pPr>
            <a:lvl3pPr lvl="2" algn="ctr">
              <a:lnSpc>
                <a:spcPct val="100000"/>
              </a:lnSpc>
              <a:spcBef>
                <a:spcPts val="1600"/>
              </a:spcBef>
              <a:spcAft>
                <a:spcPts val="0"/>
              </a:spcAft>
              <a:buClr>
                <a:schemeClr val="dk1"/>
              </a:buClr>
              <a:buSzPts val="1600"/>
              <a:buNone/>
              <a:defRPr>
                <a:solidFill>
                  <a:schemeClr val="dk1"/>
                </a:solidFill>
              </a:defRPr>
            </a:lvl3pPr>
            <a:lvl4pPr lvl="3" algn="ctr">
              <a:lnSpc>
                <a:spcPct val="100000"/>
              </a:lnSpc>
              <a:spcBef>
                <a:spcPts val="1600"/>
              </a:spcBef>
              <a:spcAft>
                <a:spcPts val="0"/>
              </a:spcAft>
              <a:buClr>
                <a:schemeClr val="dk1"/>
              </a:buClr>
              <a:buSzPts val="1600"/>
              <a:buNone/>
              <a:defRPr>
                <a:solidFill>
                  <a:schemeClr val="dk1"/>
                </a:solidFill>
              </a:defRPr>
            </a:lvl4pPr>
            <a:lvl5pPr lvl="4" algn="ctr">
              <a:lnSpc>
                <a:spcPct val="100000"/>
              </a:lnSpc>
              <a:spcBef>
                <a:spcPts val="1600"/>
              </a:spcBef>
              <a:spcAft>
                <a:spcPts val="0"/>
              </a:spcAft>
              <a:buClr>
                <a:schemeClr val="dk1"/>
              </a:buClr>
              <a:buSzPts val="1600"/>
              <a:buNone/>
              <a:defRPr>
                <a:solidFill>
                  <a:schemeClr val="dk1"/>
                </a:solidFill>
              </a:defRPr>
            </a:lvl5pPr>
            <a:lvl6pPr lvl="5" algn="ctr">
              <a:lnSpc>
                <a:spcPct val="100000"/>
              </a:lnSpc>
              <a:spcBef>
                <a:spcPts val="1600"/>
              </a:spcBef>
              <a:spcAft>
                <a:spcPts val="0"/>
              </a:spcAft>
              <a:buClr>
                <a:schemeClr val="dk1"/>
              </a:buClr>
              <a:buSzPts val="1600"/>
              <a:buNone/>
              <a:defRPr>
                <a:solidFill>
                  <a:schemeClr val="dk1"/>
                </a:solidFill>
              </a:defRPr>
            </a:lvl6pPr>
            <a:lvl7pPr lvl="6" algn="ctr">
              <a:lnSpc>
                <a:spcPct val="100000"/>
              </a:lnSpc>
              <a:spcBef>
                <a:spcPts val="1600"/>
              </a:spcBef>
              <a:spcAft>
                <a:spcPts val="0"/>
              </a:spcAft>
              <a:buClr>
                <a:schemeClr val="dk1"/>
              </a:buClr>
              <a:buSzPts val="1600"/>
              <a:buNone/>
              <a:defRPr>
                <a:solidFill>
                  <a:schemeClr val="dk1"/>
                </a:solidFill>
              </a:defRPr>
            </a:lvl7pPr>
            <a:lvl8pPr lvl="7" algn="ctr">
              <a:lnSpc>
                <a:spcPct val="100000"/>
              </a:lnSpc>
              <a:spcBef>
                <a:spcPts val="1600"/>
              </a:spcBef>
              <a:spcAft>
                <a:spcPts val="0"/>
              </a:spcAft>
              <a:buClr>
                <a:schemeClr val="dk1"/>
              </a:buClr>
              <a:buSzPts val="1600"/>
              <a:buNone/>
              <a:defRPr>
                <a:solidFill>
                  <a:schemeClr val="dk1"/>
                </a:solidFill>
              </a:defRPr>
            </a:lvl8pPr>
            <a:lvl9pPr lvl="8" algn="ctr">
              <a:lnSpc>
                <a:spcPct val="100000"/>
              </a:lnSpc>
              <a:spcBef>
                <a:spcPts val="1600"/>
              </a:spcBef>
              <a:spcAft>
                <a:spcPts val="1600"/>
              </a:spcAft>
              <a:buClr>
                <a:schemeClr val="dk1"/>
              </a:buClr>
              <a:buSzPts val="1600"/>
              <a:buNone/>
              <a:defRPr>
                <a:solidFill>
                  <a:schemeClr val="dk1"/>
                </a:solidFill>
              </a:defRPr>
            </a:lvl9pPr>
          </a:lstStyle>
          <a:p/>
        </p:txBody>
      </p:sp>
      <p:sp>
        <p:nvSpPr>
          <p:cNvPr id="4053" name="Google Shape;4053;p27"/>
          <p:cNvSpPr txBox="1"/>
          <p:nvPr/>
        </p:nvSpPr>
        <p:spPr>
          <a:xfrm>
            <a:off x="2212650" y="3299450"/>
            <a:ext cx="4718700" cy="61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BeeZee"/>
                <a:ea typeface="ABeeZee"/>
                <a:cs typeface="ABeeZee"/>
                <a:sym typeface="ABeeZee"/>
              </a:rPr>
              <a:t>CREDITS: This presentation template was created by </a:t>
            </a:r>
            <a:r>
              <a:rPr b="0" i="0" lang="en" sz="1200" u="none" cap="none" strike="noStrike">
                <a:solidFill>
                  <a:schemeClr val="hlink"/>
                </a:solidFill>
                <a:uFill>
                  <a:noFill/>
                </a:uFill>
                <a:latin typeface="ABeeZee"/>
                <a:ea typeface="ABeeZee"/>
                <a:cs typeface="ABeeZee"/>
                <a:sym typeface="ABeeZee"/>
                <a:hlinkClick r:id="rId2"/>
              </a:rPr>
              <a:t>Slidesgo</a:t>
            </a:r>
            <a:r>
              <a:rPr b="0" i="0" lang="en" sz="1200" u="none" cap="none" strike="noStrike">
                <a:solidFill>
                  <a:schemeClr val="dk1"/>
                </a:solidFill>
                <a:latin typeface="ABeeZee"/>
                <a:ea typeface="ABeeZee"/>
                <a:cs typeface="ABeeZee"/>
                <a:sym typeface="ABeeZee"/>
              </a:rPr>
              <a:t>, including icons by </a:t>
            </a:r>
            <a:r>
              <a:rPr b="1" i="0" lang="en" sz="1200" u="none" cap="none" strike="noStrike">
                <a:solidFill>
                  <a:schemeClr val="hlink"/>
                </a:solidFill>
                <a:uFill>
                  <a:noFill/>
                </a:uFill>
                <a:latin typeface="ABeeZee"/>
                <a:ea typeface="ABeeZee"/>
                <a:cs typeface="ABeeZee"/>
                <a:sym typeface="ABeeZee"/>
                <a:hlinkClick r:id="rId3"/>
              </a:rPr>
              <a:t>Flaticon</a:t>
            </a:r>
            <a:r>
              <a:rPr b="0" i="0" lang="en" sz="1200" u="none" cap="none" strike="noStrike">
                <a:solidFill>
                  <a:schemeClr val="dk1"/>
                </a:solidFill>
                <a:latin typeface="ABeeZee"/>
                <a:ea typeface="ABeeZee"/>
                <a:cs typeface="ABeeZee"/>
                <a:sym typeface="ABeeZee"/>
              </a:rPr>
              <a:t>, infographics &amp; images by </a:t>
            </a:r>
            <a:r>
              <a:rPr b="1" i="0" lang="en" sz="1200" u="none" cap="none" strike="noStrike">
                <a:solidFill>
                  <a:schemeClr val="hlink"/>
                </a:solidFill>
                <a:uFill>
                  <a:noFill/>
                </a:uFill>
                <a:latin typeface="ABeeZee"/>
                <a:ea typeface="ABeeZee"/>
                <a:cs typeface="ABeeZee"/>
                <a:sym typeface="ABeeZee"/>
                <a:hlinkClick r:id="rId4"/>
              </a:rPr>
              <a:t>Freepik</a:t>
            </a:r>
            <a:endParaRPr b="1" i="0" sz="1200" u="none" cap="none" strike="noStrike">
              <a:solidFill>
                <a:schemeClr val="dk1"/>
              </a:solidFill>
              <a:latin typeface="ABeeZee"/>
              <a:ea typeface="ABeeZee"/>
              <a:cs typeface="ABeeZee"/>
              <a:sym typeface="ABeeZee"/>
            </a:endParaRPr>
          </a:p>
        </p:txBody>
      </p:sp>
      <p:sp>
        <p:nvSpPr>
          <p:cNvPr id="4054" name="Google Shape;4054;p27"/>
          <p:cNvSpPr txBox="1"/>
          <p:nvPr>
            <p:ph type="title"/>
          </p:nvPr>
        </p:nvSpPr>
        <p:spPr>
          <a:xfrm>
            <a:off x="720000" y="445025"/>
            <a:ext cx="7704000" cy="83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055"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8" name="Google Shape;4058;p28"/>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9" name="Google Shape;4059;p28"/>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0" name="Google Shape;4060;p28"/>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1" name="Google Shape;4061;p28"/>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2" name="Google Shape;4062;p28"/>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3" name="Google Shape;4063;p28"/>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4" name="Google Shape;4064;p28"/>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5" name="Google Shape;4065;p28"/>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6" name="Google Shape;4066;p28"/>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7" name="Google Shape;4067;p28"/>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8" name="Google Shape;4068;p28"/>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9" name="Google Shape;4069;p28"/>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0" name="Google Shape;4070;p28"/>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1" name="Google Shape;4071;p28"/>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2" name="Google Shape;4072;p28"/>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3" name="Google Shape;4073;p28"/>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4" name="Google Shape;4074;p28"/>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5" name="Google Shape;4075;p28"/>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6" name="Google Shape;4076;p28"/>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7" name="Google Shape;4077;p28"/>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8" name="Google Shape;4078;p28"/>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9" name="Google Shape;4079;p28"/>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0" name="Google Shape;4080;p28"/>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1" name="Google Shape;4081;p28"/>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2" name="Google Shape;4082;p28"/>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3" name="Google Shape;4083;p28"/>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4" name="Google Shape;4084;p28"/>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5" name="Google Shape;4085;p28"/>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6" name="Google Shape;4086;p28"/>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7" name="Google Shape;4087;p28"/>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8" name="Google Shape;4088;p28"/>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9" name="Google Shape;4089;p28"/>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0" name="Google Shape;4090;p28"/>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1" name="Google Shape;4091;p28"/>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2" name="Google Shape;4092;p28"/>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3" name="Google Shape;4093;p28"/>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4" name="Google Shape;4094;p28"/>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5" name="Google Shape;4095;p28"/>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6" name="Google Shape;4096;p28"/>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7" name="Google Shape;4097;p28"/>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8" name="Google Shape;4098;p28"/>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9" name="Google Shape;4099;p28"/>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0" name="Google Shape;4100;p28"/>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1" name="Google Shape;4101;p28"/>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2" name="Google Shape;4102;p28"/>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3" name="Google Shape;4103;p28"/>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4" name="Google Shape;4104;p28"/>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5" name="Google Shape;4105;p28"/>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6" name="Google Shape;4106;p28"/>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7" name="Google Shape;4107;p28"/>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8" name="Google Shape;4108;p28"/>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9" name="Google Shape;4109;p28"/>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0" name="Google Shape;4110;p28"/>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1" name="Google Shape;4111;p28"/>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2" name="Google Shape;4112;p28"/>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3" name="Google Shape;4113;p28"/>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4" name="Google Shape;4114;p28"/>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5" name="Google Shape;4115;p28"/>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6" name="Google Shape;4116;p28"/>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7" name="Google Shape;4117;p28"/>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8" name="Google Shape;4118;p28"/>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9" name="Google Shape;4119;p28"/>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0" name="Google Shape;4120;p28"/>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1" name="Google Shape;4121;p28"/>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2" name="Google Shape;4122;p28"/>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3" name="Google Shape;4123;p28"/>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4" name="Google Shape;4124;p28"/>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5" name="Google Shape;4125;p28"/>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6" name="Google Shape;4126;p28"/>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7" name="Google Shape;4127;p28"/>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8" name="Google Shape;4128;p28"/>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9" name="Google Shape;4129;p28"/>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0" name="Google Shape;4130;p28"/>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1" name="Google Shape;4131;p28"/>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4" name="Google Shape;4134;p28"/>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5" name="Google Shape;4135;p28"/>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6" name="Google Shape;4136;p28"/>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7" name="Google Shape;4137;p28"/>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8" name="Google Shape;4138;p28"/>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9" name="Google Shape;4139;p28"/>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0" name="Google Shape;4140;p28"/>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1" name="Google Shape;4141;p28"/>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2" name="Google Shape;4142;p28"/>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3" name="Google Shape;4143;p28"/>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4" name="Google Shape;4144;p28"/>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5" name="Google Shape;4145;p28"/>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6" name="Google Shape;4146;p28"/>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7" name="Google Shape;4147;p28"/>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8" name="Google Shape;4148;p28"/>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9" name="Google Shape;4149;p28"/>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0" name="Google Shape;4150;p28"/>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1" name="Google Shape;4151;p28"/>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2" name="Google Shape;4152;p28"/>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3" name="Google Shape;4153;p28"/>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4" name="Google Shape;4154;p28"/>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5" name="Google Shape;4155;p28"/>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6" name="Google Shape;4156;p28"/>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7" name="Google Shape;4157;p28"/>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8" name="Google Shape;4158;p28"/>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9" name="Google Shape;4159;p28"/>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0" name="Google Shape;4160;p28"/>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1" name="Google Shape;4161;p28"/>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2" name="Google Shape;4162;p28"/>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3" name="Google Shape;4163;p28"/>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4" name="Google Shape;4164;p28"/>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5" name="Google Shape;4165;p28"/>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6" name="Google Shape;4166;p28"/>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7" name="Google Shape;4167;p28"/>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8" name="Google Shape;4168;p28"/>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9" name="Google Shape;4169;p28"/>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0" name="Google Shape;4170;p28"/>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1" name="Google Shape;4171;p28"/>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2" name="Google Shape;4172;p28"/>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3" name="Google Shape;4173;p28"/>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4" name="Google Shape;4174;p28"/>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5" name="Google Shape;4175;p28"/>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6" name="Google Shape;4176;p28"/>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7" name="Google Shape;4177;p28"/>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8" name="Google Shape;4178;p28"/>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9" name="Google Shape;4179;p28"/>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0" name="Google Shape;4180;p28"/>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1" name="Google Shape;4181;p28"/>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2" name="Google Shape;4182;p28"/>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3" name="Google Shape;4183;p28"/>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4" name="Google Shape;4184;p28"/>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5" name="Google Shape;4185;p28"/>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6" name="Google Shape;4186;p28"/>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7" name="Google Shape;4187;p28"/>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8" name="Google Shape;4188;p28"/>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9" name="Google Shape;4189;p28"/>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0" name="Google Shape;4190;p28"/>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1" name="Google Shape;4191;p28"/>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2" name="Google Shape;4192;p28"/>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3" name="Google Shape;4193;p28"/>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4" name="Google Shape;4194;p28"/>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5" name="Google Shape;4195;p28"/>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6" name="Google Shape;4196;p28"/>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7" name="Google Shape;4197;p28"/>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8" name="Google Shape;4198;p28"/>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9" name="Google Shape;4199;p28"/>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0" name="Google Shape;4200;p28"/>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1" name="Google Shape;4201;p28"/>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2" name="Google Shape;4202;p28"/>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3" name="Google Shape;4203;p28"/>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4" name="Google Shape;4204;p28"/>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5" name="Google Shape;4205;p28"/>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6" name="Google Shape;4206;p28"/>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7" name="Google Shape;4207;p28"/>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209"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rect b="b" l="l" r="r" t="t"/>
              <a:pathLst>
                <a:path extrusionOk="0" h="823" w="609">
                  <a:moveTo>
                    <a:pt x="346" y="1"/>
                  </a:moveTo>
                  <a:lnTo>
                    <a:pt x="1" y="727"/>
                  </a:lnTo>
                  <a:lnTo>
                    <a:pt x="227" y="822"/>
                  </a:lnTo>
                  <a:lnTo>
                    <a:pt x="6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2" name="Google Shape;4212;p29"/>
            <p:cNvSpPr/>
            <p:nvPr/>
          </p:nvSpPr>
          <p:spPr>
            <a:xfrm>
              <a:off x="40534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3" name="Google Shape;4213;p29"/>
            <p:cNvSpPr/>
            <p:nvPr/>
          </p:nvSpPr>
          <p:spPr>
            <a:xfrm>
              <a:off x="40540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4" name="Google Shape;4214;p29"/>
            <p:cNvSpPr/>
            <p:nvPr/>
          </p:nvSpPr>
          <p:spPr>
            <a:xfrm>
              <a:off x="4052575" y="3877975"/>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5" name="Google Shape;4215;p29"/>
            <p:cNvSpPr/>
            <p:nvPr/>
          </p:nvSpPr>
          <p:spPr>
            <a:xfrm>
              <a:off x="4052575" y="3877975"/>
              <a:ext cx="925" cy="25"/>
            </a:xfrm>
            <a:custGeom>
              <a:rect b="b" l="l" r="r" t="t"/>
              <a:pathLst>
                <a:path extrusionOk="0" h="1" w="37">
                  <a:moveTo>
                    <a:pt x="36"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6" name="Google Shape;4216;p29"/>
            <p:cNvSpPr/>
            <p:nvPr/>
          </p:nvSpPr>
          <p:spPr>
            <a:xfrm>
              <a:off x="4052875" y="3817575"/>
              <a:ext cx="75325" cy="60150"/>
            </a:xfrm>
            <a:custGeom>
              <a:rect b="b" l="l" r="r" t="t"/>
              <a:pathLst>
                <a:path extrusionOk="0" h="2406" w="3013">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7" name="Google Shape;4217;p29"/>
            <p:cNvSpPr/>
            <p:nvPr/>
          </p:nvSpPr>
          <p:spPr>
            <a:xfrm>
              <a:off x="4054375" y="3877700"/>
              <a:ext cx="900" cy="300"/>
            </a:xfrm>
            <a:custGeom>
              <a:rect b="b" l="l" r="r" t="t"/>
              <a:pathLst>
                <a:path extrusionOk="0" h="12" w="36">
                  <a:moveTo>
                    <a:pt x="36" y="0"/>
                  </a:moveTo>
                  <a:cubicBezTo>
                    <a:pt x="36" y="0"/>
                    <a:pt x="24" y="0"/>
                    <a:pt x="0" y="12"/>
                  </a:cubicBezTo>
                  <a:cubicBezTo>
                    <a:pt x="24" y="12"/>
                    <a:pt x="36" y="0"/>
                    <a:pt x="3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8" name="Google Shape;4218;p29"/>
            <p:cNvSpPr/>
            <p:nvPr/>
          </p:nvSpPr>
          <p:spPr>
            <a:xfrm>
              <a:off x="3913575" y="3827100"/>
              <a:ext cx="143200" cy="50900"/>
            </a:xfrm>
            <a:custGeom>
              <a:rect b="b" l="l" r="r" t="t"/>
              <a:pathLst>
                <a:path extrusionOk="0" h="2036" w="5728">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9" name="Google Shape;4219;p29"/>
            <p:cNvSpPr/>
            <p:nvPr/>
          </p:nvSpPr>
          <p:spPr>
            <a:xfrm>
              <a:off x="4141275" y="3808325"/>
              <a:ext cx="5975" cy="2725"/>
            </a:xfrm>
            <a:custGeom>
              <a:rect b="b" l="l" r="r" t="t"/>
              <a:pathLst>
                <a:path extrusionOk="0" h="109" w="239">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0" name="Google Shape;4220;p29"/>
            <p:cNvSpPr/>
            <p:nvPr/>
          </p:nvSpPr>
          <p:spPr>
            <a:xfrm>
              <a:off x="4141875" y="3809525"/>
              <a:ext cx="51525" cy="25325"/>
            </a:xfrm>
            <a:custGeom>
              <a:rect b="b" l="l" r="r" t="t"/>
              <a:pathLst>
                <a:path extrusionOk="0" h="1013" w="2061">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1" name="Google Shape;4221;p29"/>
            <p:cNvSpPr/>
            <p:nvPr/>
          </p:nvSpPr>
          <p:spPr>
            <a:xfrm>
              <a:off x="4122525" y="3808325"/>
              <a:ext cx="3900" cy="1225"/>
            </a:xfrm>
            <a:custGeom>
              <a:rect b="b" l="l" r="r" t="t"/>
              <a:pathLst>
                <a:path extrusionOk="0" h="49" w="156">
                  <a:moveTo>
                    <a:pt x="1" y="1"/>
                  </a:moveTo>
                  <a:lnTo>
                    <a:pt x="120" y="49"/>
                  </a:lnTo>
                  <a:cubicBezTo>
                    <a:pt x="132" y="37"/>
                    <a:pt x="132" y="13"/>
                    <a:pt x="1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2" name="Google Shape;4222;p29"/>
            <p:cNvSpPr/>
            <p:nvPr/>
          </p:nvSpPr>
          <p:spPr>
            <a:xfrm>
              <a:off x="3906425" y="3808325"/>
              <a:ext cx="10750" cy="16400"/>
            </a:xfrm>
            <a:custGeom>
              <a:rect b="b" l="l" r="r" t="t"/>
              <a:pathLst>
                <a:path extrusionOk="0" h="656" w="43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3" name="Google Shape;4223;p29"/>
            <p:cNvSpPr/>
            <p:nvPr/>
          </p:nvSpPr>
          <p:spPr>
            <a:xfrm>
              <a:off x="3838275" y="3832450"/>
              <a:ext cx="71150" cy="218800"/>
            </a:xfrm>
            <a:custGeom>
              <a:rect b="b" l="l" r="r" t="t"/>
              <a:pathLst>
                <a:path extrusionOk="0" h="8752" w="2846">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4" name="Google Shape;4224;p29"/>
            <p:cNvSpPr/>
            <p:nvPr/>
          </p:nvSpPr>
          <p:spPr>
            <a:xfrm>
              <a:off x="3813250" y="3808325"/>
              <a:ext cx="91425" cy="24750"/>
            </a:xfrm>
            <a:custGeom>
              <a:rect b="b" l="l" r="r" t="t"/>
              <a:pathLst>
                <a:path extrusionOk="0" h="990" w="3657">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5" name="Google Shape;4225;p29"/>
            <p:cNvSpPr/>
            <p:nvPr/>
          </p:nvSpPr>
          <p:spPr>
            <a:xfrm>
              <a:off x="3729625" y="3808325"/>
              <a:ext cx="107475" cy="244125"/>
            </a:xfrm>
            <a:custGeom>
              <a:rect b="b" l="l" r="r" t="t"/>
              <a:pathLst>
                <a:path extrusionOk="0" h="9765" w="4299">
                  <a:moveTo>
                    <a:pt x="0" y="1"/>
                  </a:moveTo>
                  <a:lnTo>
                    <a:pt x="4108" y="9764"/>
                  </a:lnTo>
                  <a:cubicBezTo>
                    <a:pt x="4156" y="9716"/>
                    <a:pt x="4215" y="9681"/>
                    <a:pt x="4298" y="965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6" name="Google Shape;4226;p29"/>
            <p:cNvSpPr/>
            <p:nvPr/>
          </p:nvSpPr>
          <p:spPr>
            <a:xfrm>
              <a:off x="4180275" y="3827875"/>
              <a:ext cx="10150" cy="9700"/>
            </a:xfrm>
            <a:custGeom>
              <a:rect b="b" l="l" r="r" t="t"/>
              <a:pathLst>
                <a:path extrusionOk="0" h="388" w="406">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7" name="Google Shape;4227;p29"/>
            <p:cNvSpPr/>
            <p:nvPr/>
          </p:nvSpPr>
          <p:spPr>
            <a:xfrm>
              <a:off x="4124025" y="3808325"/>
              <a:ext cx="19075" cy="15750"/>
            </a:xfrm>
            <a:custGeom>
              <a:rect b="b" l="l" r="r" t="t"/>
              <a:pathLst>
                <a:path extrusionOk="0" h="630" w="763">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8" name="Google Shape;4228;p29"/>
            <p:cNvSpPr/>
            <p:nvPr/>
          </p:nvSpPr>
          <p:spPr>
            <a:xfrm>
              <a:off x="3828750" y="4049725"/>
              <a:ext cx="20250" cy="18625"/>
            </a:xfrm>
            <a:custGeom>
              <a:rect b="b" l="l" r="r" t="t"/>
              <a:pathLst>
                <a:path extrusionOk="0" h="745" w="81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9" name="Google Shape;4229;p29"/>
            <p:cNvSpPr/>
            <p:nvPr/>
          </p:nvSpPr>
          <p:spPr>
            <a:xfrm>
              <a:off x="3903450" y="3823400"/>
              <a:ext cx="11625" cy="11450"/>
            </a:xfrm>
            <a:custGeom>
              <a:rect b="b" l="l" r="r" t="t"/>
              <a:pathLst>
                <a:path extrusionOk="0" h="458" w="465">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rect b="b" l="l" r="r" t="t"/>
              <a:pathLst>
                <a:path extrusionOk="0" h="823" w="609">
                  <a:moveTo>
                    <a:pt x="346" y="1"/>
                  </a:moveTo>
                  <a:lnTo>
                    <a:pt x="1" y="727"/>
                  </a:lnTo>
                  <a:lnTo>
                    <a:pt x="227" y="822"/>
                  </a:lnTo>
                  <a:lnTo>
                    <a:pt x="6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2" name="Google Shape;4232;p29"/>
            <p:cNvSpPr/>
            <p:nvPr/>
          </p:nvSpPr>
          <p:spPr>
            <a:xfrm>
              <a:off x="40534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3" name="Google Shape;4233;p29"/>
            <p:cNvSpPr/>
            <p:nvPr/>
          </p:nvSpPr>
          <p:spPr>
            <a:xfrm>
              <a:off x="40540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4" name="Google Shape;4234;p29"/>
            <p:cNvSpPr/>
            <p:nvPr/>
          </p:nvSpPr>
          <p:spPr>
            <a:xfrm>
              <a:off x="4052575" y="3877975"/>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5" name="Google Shape;4235;p29"/>
            <p:cNvSpPr/>
            <p:nvPr/>
          </p:nvSpPr>
          <p:spPr>
            <a:xfrm>
              <a:off x="4052575" y="3877975"/>
              <a:ext cx="925" cy="25"/>
            </a:xfrm>
            <a:custGeom>
              <a:rect b="b" l="l" r="r" t="t"/>
              <a:pathLst>
                <a:path extrusionOk="0" h="1" w="37">
                  <a:moveTo>
                    <a:pt x="36"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6" name="Google Shape;4236;p29"/>
            <p:cNvSpPr/>
            <p:nvPr/>
          </p:nvSpPr>
          <p:spPr>
            <a:xfrm>
              <a:off x="4052875" y="3817575"/>
              <a:ext cx="75325" cy="60150"/>
            </a:xfrm>
            <a:custGeom>
              <a:rect b="b" l="l" r="r" t="t"/>
              <a:pathLst>
                <a:path extrusionOk="0" h="2406" w="3013">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7" name="Google Shape;4237;p29"/>
            <p:cNvSpPr/>
            <p:nvPr/>
          </p:nvSpPr>
          <p:spPr>
            <a:xfrm>
              <a:off x="4054375" y="3877700"/>
              <a:ext cx="900" cy="300"/>
            </a:xfrm>
            <a:custGeom>
              <a:rect b="b" l="l" r="r" t="t"/>
              <a:pathLst>
                <a:path extrusionOk="0" h="12" w="36">
                  <a:moveTo>
                    <a:pt x="36" y="0"/>
                  </a:moveTo>
                  <a:cubicBezTo>
                    <a:pt x="36" y="0"/>
                    <a:pt x="24" y="0"/>
                    <a:pt x="0" y="12"/>
                  </a:cubicBezTo>
                  <a:cubicBezTo>
                    <a:pt x="24" y="12"/>
                    <a:pt x="36" y="0"/>
                    <a:pt x="3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8" name="Google Shape;4238;p29"/>
            <p:cNvSpPr/>
            <p:nvPr/>
          </p:nvSpPr>
          <p:spPr>
            <a:xfrm>
              <a:off x="3913575" y="3827100"/>
              <a:ext cx="143200" cy="50900"/>
            </a:xfrm>
            <a:custGeom>
              <a:rect b="b" l="l" r="r" t="t"/>
              <a:pathLst>
                <a:path extrusionOk="0" h="2036" w="5728">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9" name="Google Shape;4239;p29"/>
            <p:cNvSpPr/>
            <p:nvPr/>
          </p:nvSpPr>
          <p:spPr>
            <a:xfrm>
              <a:off x="4141275" y="3808325"/>
              <a:ext cx="5975" cy="2725"/>
            </a:xfrm>
            <a:custGeom>
              <a:rect b="b" l="l" r="r" t="t"/>
              <a:pathLst>
                <a:path extrusionOk="0" h="109" w="239">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0" name="Google Shape;4240;p29"/>
            <p:cNvSpPr/>
            <p:nvPr/>
          </p:nvSpPr>
          <p:spPr>
            <a:xfrm>
              <a:off x="4141875" y="3809525"/>
              <a:ext cx="51525" cy="25325"/>
            </a:xfrm>
            <a:custGeom>
              <a:rect b="b" l="l" r="r" t="t"/>
              <a:pathLst>
                <a:path extrusionOk="0" h="1013" w="2061">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1" name="Google Shape;4241;p29"/>
            <p:cNvSpPr/>
            <p:nvPr/>
          </p:nvSpPr>
          <p:spPr>
            <a:xfrm>
              <a:off x="4122525" y="3808325"/>
              <a:ext cx="3900" cy="1225"/>
            </a:xfrm>
            <a:custGeom>
              <a:rect b="b" l="l" r="r" t="t"/>
              <a:pathLst>
                <a:path extrusionOk="0" h="49" w="156">
                  <a:moveTo>
                    <a:pt x="1" y="1"/>
                  </a:moveTo>
                  <a:lnTo>
                    <a:pt x="120" y="49"/>
                  </a:lnTo>
                  <a:cubicBezTo>
                    <a:pt x="132" y="37"/>
                    <a:pt x="132" y="13"/>
                    <a:pt x="1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2" name="Google Shape;4242;p29"/>
            <p:cNvSpPr/>
            <p:nvPr/>
          </p:nvSpPr>
          <p:spPr>
            <a:xfrm>
              <a:off x="3906425" y="3808325"/>
              <a:ext cx="10750" cy="16400"/>
            </a:xfrm>
            <a:custGeom>
              <a:rect b="b" l="l" r="r" t="t"/>
              <a:pathLst>
                <a:path extrusionOk="0" h="656" w="43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3" name="Google Shape;4243;p29"/>
            <p:cNvSpPr/>
            <p:nvPr/>
          </p:nvSpPr>
          <p:spPr>
            <a:xfrm>
              <a:off x="3838275" y="3832450"/>
              <a:ext cx="71150" cy="218800"/>
            </a:xfrm>
            <a:custGeom>
              <a:rect b="b" l="l" r="r" t="t"/>
              <a:pathLst>
                <a:path extrusionOk="0" h="8752" w="2846">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4" name="Google Shape;4244;p29"/>
            <p:cNvSpPr/>
            <p:nvPr/>
          </p:nvSpPr>
          <p:spPr>
            <a:xfrm>
              <a:off x="3813250" y="3808325"/>
              <a:ext cx="91425" cy="24750"/>
            </a:xfrm>
            <a:custGeom>
              <a:rect b="b" l="l" r="r" t="t"/>
              <a:pathLst>
                <a:path extrusionOk="0" h="990" w="3657">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5" name="Google Shape;4245;p29"/>
            <p:cNvSpPr/>
            <p:nvPr/>
          </p:nvSpPr>
          <p:spPr>
            <a:xfrm>
              <a:off x="3729625" y="3808325"/>
              <a:ext cx="107475" cy="244125"/>
            </a:xfrm>
            <a:custGeom>
              <a:rect b="b" l="l" r="r" t="t"/>
              <a:pathLst>
                <a:path extrusionOk="0" h="9765" w="4299">
                  <a:moveTo>
                    <a:pt x="0" y="1"/>
                  </a:moveTo>
                  <a:lnTo>
                    <a:pt x="4108" y="9764"/>
                  </a:lnTo>
                  <a:cubicBezTo>
                    <a:pt x="4156" y="9716"/>
                    <a:pt x="4215" y="9681"/>
                    <a:pt x="4298" y="965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6" name="Google Shape;4246;p29"/>
            <p:cNvSpPr/>
            <p:nvPr/>
          </p:nvSpPr>
          <p:spPr>
            <a:xfrm>
              <a:off x="4180275" y="3827875"/>
              <a:ext cx="10150" cy="9700"/>
            </a:xfrm>
            <a:custGeom>
              <a:rect b="b" l="l" r="r" t="t"/>
              <a:pathLst>
                <a:path extrusionOk="0" h="388" w="406">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7" name="Google Shape;4247;p29"/>
            <p:cNvSpPr/>
            <p:nvPr/>
          </p:nvSpPr>
          <p:spPr>
            <a:xfrm>
              <a:off x="4124025" y="3808325"/>
              <a:ext cx="19075" cy="15750"/>
            </a:xfrm>
            <a:custGeom>
              <a:rect b="b" l="l" r="r" t="t"/>
              <a:pathLst>
                <a:path extrusionOk="0" h="630" w="763">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8" name="Google Shape;4248;p29"/>
            <p:cNvSpPr/>
            <p:nvPr/>
          </p:nvSpPr>
          <p:spPr>
            <a:xfrm>
              <a:off x="3828750" y="4049725"/>
              <a:ext cx="20250" cy="18625"/>
            </a:xfrm>
            <a:custGeom>
              <a:rect b="b" l="l" r="r" t="t"/>
              <a:pathLst>
                <a:path extrusionOk="0" h="745" w="81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9" name="Google Shape;4249;p29"/>
            <p:cNvSpPr/>
            <p:nvPr/>
          </p:nvSpPr>
          <p:spPr>
            <a:xfrm>
              <a:off x="3903450" y="3823400"/>
              <a:ext cx="11625" cy="11450"/>
            </a:xfrm>
            <a:custGeom>
              <a:rect b="b" l="l" r="r" t="t"/>
              <a:pathLst>
                <a:path extrusionOk="0" h="458" w="465">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0" name="Google Shape;4250;p29"/>
          <p:cNvGrpSpPr/>
          <p:nvPr/>
        </p:nvGrpSpPr>
        <p:grpSpPr>
          <a:xfrm flipH="1" rot="10800000">
            <a:off x="-5825" y="2616294"/>
            <a:ext cx="1451646" cy="2527204"/>
            <a:chOff x="1083450" y="1318750"/>
            <a:chExt cx="624525" cy="1087250"/>
          </a:xfrm>
        </p:grpSpPr>
        <p:sp>
          <p:nvSpPr>
            <p:cNvPr id="4251" name="Google Shape;4251;p29"/>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2" name="Google Shape;4252;p29"/>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3" name="Google Shape;4253;p29"/>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4" name="Google Shape;4254;p29"/>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5" name="Google Shape;4255;p29"/>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6" name="Google Shape;4256;p29"/>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7" name="Google Shape;4257;p29"/>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8" name="Google Shape;4258;p29"/>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9" name="Google Shape;4259;p29"/>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0" name="Google Shape;4260;p29"/>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1" name="Google Shape;4261;p29"/>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2" name="Google Shape;4262;p29"/>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3" name="Google Shape;4263;p29"/>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4" name="Google Shape;4264;p29"/>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5" name="Google Shape;4265;p29"/>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6" name="Google Shape;4266;p29"/>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7" name="Google Shape;4267;p29"/>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8" name="Google Shape;4268;p29"/>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9" name="Google Shape;4269;p29"/>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0" name="Google Shape;4270;p29"/>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1" name="Google Shape;4271;p29"/>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2" name="Google Shape;4272;p29"/>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3" name="Google Shape;4273;p29"/>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4" name="Google Shape;4274;p29"/>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5" name="Google Shape;4275;p29"/>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6" name="Google Shape;4276;p29"/>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7" name="Google Shape;4277;p29"/>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8" name="Google Shape;4278;p29"/>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9" name="Google Shape;4279;p29"/>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0" name="Google Shape;4280;p29"/>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1" name="Google Shape;4281;p29"/>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2" name="Google Shape;4282;p29"/>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3" name="Google Shape;4283;p29"/>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4" name="Google Shape;4284;p29"/>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5" name="Google Shape;4285;p29"/>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6" name="Google Shape;4286;p29"/>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7" name="Google Shape;4287;p29"/>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0" name="Google Shape;4290;p29"/>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1" name="Google Shape;4291;p29"/>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2" name="Google Shape;4292;p29"/>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3" name="Google Shape;4293;p29"/>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4" name="Google Shape;4294;p29"/>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5" name="Google Shape;4295;p29"/>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6" name="Google Shape;4296;p29"/>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7" name="Google Shape;4297;p29"/>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8" name="Google Shape;4298;p29"/>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9" name="Google Shape;4299;p29"/>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0" name="Google Shape;4300;p29"/>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1" name="Google Shape;4301;p29"/>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2" name="Google Shape;4302;p29"/>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3" name="Google Shape;4303;p29"/>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4" name="Google Shape;4304;p29"/>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5" name="Google Shape;4305;p29"/>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6" name="Google Shape;4306;p29"/>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7" name="Google Shape;4307;p29"/>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8" name="Google Shape;4308;p29"/>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9" name="Google Shape;4309;p29"/>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0" name="Google Shape;4310;p29"/>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1" name="Google Shape;4311;p29"/>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2" name="Google Shape;4312;p29"/>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3" name="Google Shape;4313;p29"/>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4" name="Google Shape;4314;p29"/>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5" name="Google Shape;4315;p29"/>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6" name="Google Shape;4316;p29"/>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7" name="Google Shape;4317;p29"/>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8" name="Google Shape;4318;p29"/>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9" name="Google Shape;4319;p29"/>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0" name="Google Shape;4320;p29"/>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1" name="Google Shape;4321;p29"/>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2" name="Google Shape;4322;p29"/>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3" name="Google Shape;4323;p29"/>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4" name="Google Shape;4324;p29"/>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5" name="Google Shape;4325;p29"/>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4326" name="Shape 4326"/>
        <p:cNvGrpSpPr/>
        <p:nvPr/>
      </p:nvGrpSpPr>
      <p:grpSpPr>
        <a:xfrm>
          <a:off x="0" y="0"/>
          <a:ext cx="0" cy="0"/>
          <a:chOff x="0" y="0"/>
          <a:chExt cx="0" cy="0"/>
        </a:xfrm>
      </p:grpSpPr>
      <p:sp>
        <p:nvSpPr>
          <p:cNvPr id="4327" name="Google Shape;4327;p30"/>
          <p:cNvSpPr txBox="1"/>
          <p:nvPr>
            <p:ph type="title"/>
          </p:nvPr>
        </p:nvSpPr>
        <p:spPr>
          <a:xfrm>
            <a:off x="1048350" y="323850"/>
            <a:ext cx="70473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2" name="Shape 382"/>
        <p:cNvGrpSpPr/>
        <p:nvPr/>
      </p:nvGrpSpPr>
      <p:grpSpPr>
        <a:xfrm>
          <a:off x="0" y="0"/>
          <a:ext cx="0" cy="0"/>
          <a:chOff x="0" y="0"/>
          <a:chExt cx="0" cy="0"/>
        </a:xfrm>
      </p:grpSpPr>
      <p:grpSp>
        <p:nvGrpSpPr>
          <p:cNvPr id="383" name="Google Shape;383;p4"/>
          <p:cNvGrpSpPr/>
          <p:nvPr/>
        </p:nvGrpSpPr>
        <p:grpSpPr>
          <a:xfrm>
            <a:off x="4738143" y="3686402"/>
            <a:ext cx="4405850" cy="1428689"/>
            <a:chOff x="800100" y="2815500"/>
            <a:chExt cx="1339775" cy="434450"/>
          </a:xfrm>
        </p:grpSpPr>
        <p:sp>
          <p:nvSpPr>
            <p:cNvPr id="384" name="Google Shape;384;p4"/>
            <p:cNvSpPr/>
            <p:nvPr/>
          </p:nvSpPr>
          <p:spPr>
            <a:xfrm>
              <a:off x="1376350" y="3185050"/>
              <a:ext cx="122650" cy="64600"/>
            </a:xfrm>
            <a:custGeom>
              <a:rect b="b" l="l" r="r" t="t"/>
              <a:pathLst>
                <a:path extrusionOk="0" h="2584" w="4906">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800100" y="2952275"/>
              <a:ext cx="104775" cy="297100"/>
            </a:xfrm>
            <a:custGeom>
              <a:rect b="b" l="l" r="r" t="t"/>
              <a:pathLst>
                <a:path extrusionOk="0" h="11884" w="4191">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904875" y="2946325"/>
              <a:ext cx="142600" cy="33075"/>
            </a:xfrm>
            <a:custGeom>
              <a:rect b="b" l="l" r="r" t="t"/>
              <a:pathLst>
                <a:path extrusionOk="0" h="1323" w="5704">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
            <p:cNvSpPr/>
            <p:nvPr/>
          </p:nvSpPr>
          <p:spPr>
            <a:xfrm>
              <a:off x="1048625" y="3121050"/>
              <a:ext cx="184275" cy="128900"/>
            </a:xfrm>
            <a:custGeom>
              <a:rect b="b" l="l" r="r" t="t"/>
              <a:pathLst>
                <a:path extrusionOk="0" h="5156" w="7371">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
            <p:cNvSpPr/>
            <p:nvPr/>
          </p:nvSpPr>
          <p:spPr>
            <a:xfrm>
              <a:off x="1033150" y="2989475"/>
              <a:ext cx="25925" cy="257800"/>
            </a:xfrm>
            <a:custGeom>
              <a:rect b="b" l="l" r="r" t="t"/>
              <a:pathLst>
                <a:path extrusionOk="0" h="10312" w="1037">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
            <p:cNvSpPr/>
            <p:nvPr/>
          </p:nvSpPr>
          <p:spPr>
            <a:xfrm>
              <a:off x="1053400" y="2846600"/>
              <a:ext cx="15500" cy="122375"/>
            </a:xfrm>
            <a:custGeom>
              <a:rect b="b" l="l" r="r" t="t"/>
              <a:pathLst>
                <a:path extrusionOk="0" h="4895" w="62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
            <p:cNvSpPr/>
            <p:nvPr/>
          </p:nvSpPr>
          <p:spPr>
            <a:xfrm>
              <a:off x="1066500" y="2977275"/>
              <a:ext cx="92300" cy="25925"/>
            </a:xfrm>
            <a:custGeom>
              <a:rect b="b" l="l" r="r" t="t"/>
              <a:pathLst>
                <a:path extrusionOk="0" h="1037" w="3692">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
            <p:cNvSpPr/>
            <p:nvPr/>
          </p:nvSpPr>
          <p:spPr>
            <a:xfrm>
              <a:off x="1237650" y="3057050"/>
              <a:ext cx="96150" cy="61950"/>
            </a:xfrm>
            <a:custGeom>
              <a:rect b="b" l="l" r="r" t="t"/>
              <a:pathLst>
                <a:path extrusionOk="0" h="2478" w="3846">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a:off x="1071550" y="2841850"/>
              <a:ext cx="93775" cy="152425"/>
            </a:xfrm>
            <a:custGeom>
              <a:rect b="b" l="l" r="r" t="t"/>
              <a:pathLst>
                <a:path extrusionOk="0" h="6097" w="3751">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
            <p:cNvSpPr/>
            <p:nvPr/>
          </p:nvSpPr>
          <p:spPr>
            <a:xfrm>
              <a:off x="1169475" y="3008825"/>
              <a:ext cx="65525" cy="109275"/>
            </a:xfrm>
            <a:custGeom>
              <a:rect b="b" l="l" r="r" t="t"/>
              <a:pathLst>
                <a:path extrusionOk="0" h="4371" w="2621">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
            <p:cNvSpPr/>
            <p:nvPr/>
          </p:nvSpPr>
          <p:spPr>
            <a:xfrm>
              <a:off x="1232575" y="3125225"/>
              <a:ext cx="48550" cy="124150"/>
            </a:xfrm>
            <a:custGeom>
              <a:rect b="b" l="l" r="r" t="t"/>
              <a:pathLst>
                <a:path extrusionOk="0" h="4966" w="1942">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1356400" y="3074925"/>
              <a:ext cx="20275" cy="174450"/>
            </a:xfrm>
            <a:custGeom>
              <a:rect b="b" l="l" r="r" t="t"/>
              <a:pathLst>
                <a:path extrusionOk="0" h="6978" w="811">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1378125" y="3063600"/>
              <a:ext cx="123575" cy="114025"/>
            </a:xfrm>
            <a:custGeom>
              <a:rect b="b" l="l" r="r" t="t"/>
              <a:pathLst>
                <a:path extrusionOk="0" h="4561" w="4943">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1512075" y="3187125"/>
              <a:ext cx="68200" cy="62250"/>
            </a:xfrm>
            <a:custGeom>
              <a:rect b="b" l="l" r="r" t="t"/>
              <a:pathLst>
                <a:path extrusionOk="0" h="2490" w="2728">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1516850" y="3091575"/>
              <a:ext cx="207475" cy="93200"/>
            </a:xfrm>
            <a:custGeom>
              <a:rect b="b" l="l" r="r" t="t"/>
              <a:pathLst>
                <a:path extrusionOk="0" h="3728" w="8299">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1920175" y="3218375"/>
              <a:ext cx="54200" cy="31275"/>
            </a:xfrm>
            <a:custGeom>
              <a:rect b="b" l="l" r="r" t="t"/>
              <a:pathLst>
                <a:path extrusionOk="0" h="1251" w="2168">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1726700" y="3093675"/>
              <a:ext cx="96450" cy="65500"/>
            </a:xfrm>
            <a:custGeom>
              <a:rect b="b" l="l" r="r" t="t"/>
              <a:pathLst>
                <a:path extrusionOk="0" h="2620" w="3858">
                  <a:moveTo>
                    <a:pt x="179" y="0"/>
                  </a:moveTo>
                  <a:lnTo>
                    <a:pt x="0" y="202"/>
                  </a:lnTo>
                  <a:lnTo>
                    <a:pt x="3751" y="2619"/>
                  </a:lnTo>
                  <a:lnTo>
                    <a:pt x="3858" y="234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1826400" y="3156175"/>
              <a:ext cx="88425" cy="62825"/>
            </a:xfrm>
            <a:custGeom>
              <a:rect b="b" l="l" r="r" t="t"/>
              <a:pathLst>
                <a:path extrusionOk="0" h="2513" w="3537">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1577875" y="2880550"/>
              <a:ext cx="344700" cy="368825"/>
            </a:xfrm>
            <a:custGeom>
              <a:rect b="b" l="l" r="r" t="t"/>
              <a:pathLst>
                <a:path extrusionOk="0" h="14753" w="13788">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
            <p:cNvSpPr/>
            <p:nvPr/>
          </p:nvSpPr>
          <p:spPr>
            <a:xfrm>
              <a:off x="1787125" y="2882925"/>
              <a:ext cx="142000" cy="366450"/>
            </a:xfrm>
            <a:custGeom>
              <a:rect b="b" l="l" r="r" t="t"/>
              <a:pathLst>
                <a:path extrusionOk="0" h="14658" w="568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1937125" y="2875175"/>
              <a:ext cx="202450" cy="98250"/>
            </a:xfrm>
            <a:custGeom>
              <a:rect b="b" l="l" r="r" t="t"/>
              <a:pathLst>
                <a:path extrusionOk="0" h="3930" w="8098">
                  <a:moveTo>
                    <a:pt x="96" y="1"/>
                  </a:moveTo>
                  <a:cubicBezTo>
                    <a:pt x="84" y="96"/>
                    <a:pt x="60" y="180"/>
                    <a:pt x="1" y="251"/>
                  </a:cubicBezTo>
                  <a:lnTo>
                    <a:pt x="8097" y="3930"/>
                  </a:lnTo>
                  <a:lnTo>
                    <a:pt x="8097" y="3632"/>
                  </a:lnTo>
                  <a:lnTo>
                    <a:pt x="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2088050" y="3163325"/>
              <a:ext cx="43175" cy="86050"/>
            </a:xfrm>
            <a:custGeom>
              <a:rect b="b" l="l" r="r" t="t"/>
              <a:pathLst>
                <a:path extrusionOk="0" h="3442" w="1727">
                  <a:moveTo>
                    <a:pt x="1560" y="0"/>
                  </a:moveTo>
                  <a:lnTo>
                    <a:pt x="0" y="3441"/>
                  </a:lnTo>
                  <a:lnTo>
                    <a:pt x="298" y="3441"/>
                  </a:lnTo>
                  <a:lnTo>
                    <a:pt x="1727" y="322"/>
                  </a:lnTo>
                  <a:lnTo>
                    <a:pt x="15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2130900" y="3136825"/>
              <a:ext cx="8675" cy="26525"/>
            </a:xfrm>
            <a:custGeom>
              <a:rect b="b" l="l" r="r" t="t"/>
              <a:pathLst>
                <a:path extrusionOk="0" h="1061" w="347">
                  <a:moveTo>
                    <a:pt x="346" y="0"/>
                  </a:moveTo>
                  <a:lnTo>
                    <a:pt x="1" y="739"/>
                  </a:lnTo>
                  <a:lnTo>
                    <a:pt x="168" y="1060"/>
                  </a:lnTo>
                  <a:lnTo>
                    <a:pt x="346" y="655"/>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
            <p:cNvSpPr/>
            <p:nvPr/>
          </p:nvSpPr>
          <p:spPr>
            <a:xfrm>
              <a:off x="1923750" y="3070450"/>
              <a:ext cx="155700" cy="148550"/>
            </a:xfrm>
            <a:custGeom>
              <a:rect b="b" l="l" r="r" t="t"/>
              <a:pathLst>
                <a:path extrusionOk="0" h="5942" w="6228">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
            <p:cNvSpPr/>
            <p:nvPr/>
          </p:nvSpPr>
          <p:spPr>
            <a:xfrm>
              <a:off x="1881475" y="3218975"/>
              <a:ext cx="41100" cy="30100"/>
            </a:xfrm>
            <a:custGeom>
              <a:rect b="b" l="l" r="r" t="t"/>
              <a:pathLst>
                <a:path extrusionOk="0" h="1204" w="1644">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2085975" y="3074925"/>
              <a:ext cx="53900" cy="112825"/>
            </a:xfrm>
            <a:custGeom>
              <a:rect b="b" l="l" r="r" t="t"/>
              <a:pathLst>
                <a:path extrusionOk="0" h="4513" w="2156">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
            <p:cNvSpPr/>
            <p:nvPr/>
          </p:nvSpPr>
          <p:spPr>
            <a:xfrm>
              <a:off x="2128225" y="3239825"/>
              <a:ext cx="11350" cy="9550"/>
            </a:xfrm>
            <a:custGeom>
              <a:rect b="b" l="l" r="r" t="t"/>
              <a:pathLst>
                <a:path extrusionOk="0" h="382" w="454">
                  <a:moveTo>
                    <a:pt x="453" y="0"/>
                  </a:moveTo>
                  <a:lnTo>
                    <a:pt x="1" y="381"/>
                  </a:lnTo>
                  <a:lnTo>
                    <a:pt x="417" y="381"/>
                  </a:lnTo>
                  <a:lnTo>
                    <a:pt x="453" y="357"/>
                  </a:lnTo>
                  <a:lnTo>
                    <a:pt x="4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1326050" y="3014475"/>
              <a:ext cx="64325" cy="61350"/>
            </a:xfrm>
            <a:custGeom>
              <a:rect b="b" l="l" r="r" t="t"/>
              <a:pathLst>
                <a:path extrusionOk="0" h="2454" w="2573">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1048925" y="2815500"/>
              <a:ext cx="33075" cy="31625"/>
            </a:xfrm>
            <a:custGeom>
              <a:rect b="b" l="l" r="r" t="t"/>
              <a:pathLst>
                <a:path extrusionOk="0" h="1265" w="1323">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
            <p:cNvSpPr/>
            <p:nvPr/>
          </p:nvSpPr>
          <p:spPr>
            <a:xfrm>
              <a:off x="1026600" y="3246400"/>
              <a:ext cx="18475" cy="2975"/>
            </a:xfrm>
            <a:custGeom>
              <a:rect b="b" l="l" r="r" t="t"/>
              <a:pathLst>
                <a:path extrusionOk="0" h="119" w="739">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
            <p:cNvSpPr/>
            <p:nvPr/>
          </p:nvSpPr>
          <p:spPr>
            <a:xfrm>
              <a:off x="895625" y="2943300"/>
              <a:ext cx="11950" cy="10575"/>
            </a:xfrm>
            <a:custGeom>
              <a:rect b="b" l="l" r="r" t="t"/>
              <a:pathLst>
                <a:path extrusionOk="0" h="423" w="478">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
            <p:cNvSpPr/>
            <p:nvPr/>
          </p:nvSpPr>
          <p:spPr>
            <a:xfrm>
              <a:off x="1156975" y="2989650"/>
              <a:ext cx="22950" cy="21900"/>
            </a:xfrm>
            <a:custGeom>
              <a:rect b="b" l="l" r="r" t="t"/>
              <a:pathLst>
                <a:path extrusionOk="0" h="876" w="918">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2073450" y="3055500"/>
              <a:ext cx="22950" cy="21425"/>
            </a:xfrm>
            <a:custGeom>
              <a:rect b="b" l="l" r="r" t="t"/>
              <a:pathLst>
                <a:path extrusionOk="0" h="857" w="918">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1916900" y="2863525"/>
              <a:ext cx="22350" cy="21800"/>
            </a:xfrm>
            <a:custGeom>
              <a:rect b="b" l="l" r="r" t="t"/>
              <a:pathLst>
                <a:path extrusionOk="0" h="872" w="894">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
            <p:cNvSpPr/>
            <p:nvPr/>
          </p:nvSpPr>
          <p:spPr>
            <a:xfrm>
              <a:off x="1495125" y="3172075"/>
              <a:ext cx="22625" cy="21700"/>
            </a:xfrm>
            <a:custGeom>
              <a:rect b="b" l="l" r="r" t="t"/>
              <a:pathLst>
                <a:path extrusionOk="0" h="868" w="905">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1045650" y="2968400"/>
              <a:ext cx="21750" cy="21700"/>
            </a:xfrm>
            <a:custGeom>
              <a:rect b="b" l="l" r="r" t="t"/>
              <a:pathLst>
                <a:path extrusionOk="0" h="868" w="87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1912725" y="3209100"/>
              <a:ext cx="13425" cy="12625"/>
            </a:xfrm>
            <a:custGeom>
              <a:rect b="b" l="l" r="r" t="t"/>
              <a:pathLst>
                <a:path extrusionOk="0" h="505" w="537">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
            <p:cNvSpPr/>
            <p:nvPr/>
          </p:nvSpPr>
          <p:spPr>
            <a:xfrm>
              <a:off x="2001725" y="3124475"/>
              <a:ext cx="13725" cy="12675"/>
            </a:xfrm>
            <a:custGeom>
              <a:rect b="b" l="l" r="r" t="t"/>
              <a:pathLst>
                <a:path extrusionOk="0" h="507" w="549">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
            <p:cNvSpPr/>
            <p:nvPr/>
          </p:nvSpPr>
          <p:spPr>
            <a:xfrm>
              <a:off x="1487375" y="3210250"/>
              <a:ext cx="14025" cy="12500"/>
            </a:xfrm>
            <a:custGeom>
              <a:rect b="b" l="l" r="r" t="t"/>
              <a:pathLst>
                <a:path extrusionOk="0" h="500" w="561">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1315625" y="3080850"/>
              <a:ext cx="13725" cy="12425"/>
            </a:xfrm>
            <a:custGeom>
              <a:rect b="b" l="l" r="r" t="t"/>
              <a:pathLst>
                <a:path extrusionOk="0" h="497" w="549">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1229600" y="3113600"/>
              <a:ext cx="13125" cy="12650"/>
            </a:xfrm>
            <a:custGeom>
              <a:rect b="b" l="l" r="r" t="t"/>
              <a:pathLst>
                <a:path extrusionOk="0" h="506" w="525">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1729075" y="3062625"/>
              <a:ext cx="13725" cy="12475"/>
            </a:xfrm>
            <a:custGeom>
              <a:rect b="b" l="l" r="r" t="t"/>
              <a:pathLst>
                <a:path extrusionOk="0" h="499" w="549">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4"/>
          <p:cNvGrpSpPr/>
          <p:nvPr/>
        </p:nvGrpSpPr>
        <p:grpSpPr>
          <a:xfrm rot="10800000">
            <a:off x="2256394" y="-6"/>
            <a:ext cx="5510401" cy="1428702"/>
            <a:chOff x="2582150" y="3714800"/>
            <a:chExt cx="2689050" cy="697200"/>
          </a:xfrm>
        </p:grpSpPr>
        <p:sp>
          <p:nvSpPr>
            <p:cNvPr id="427" name="Google Shape;427;p4"/>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p4"/>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
          <p:cNvSpPr txBox="1"/>
          <p:nvPr>
            <p:ph type="title"/>
          </p:nvPr>
        </p:nvSpPr>
        <p:spPr>
          <a:xfrm>
            <a:off x="622250" y="1934525"/>
            <a:ext cx="3949800" cy="15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89" name="Google Shape;489;p4"/>
          <p:cNvSpPr txBox="1"/>
          <p:nvPr>
            <p:ph idx="2" type="title"/>
          </p:nvPr>
        </p:nvSpPr>
        <p:spPr>
          <a:xfrm>
            <a:off x="622250" y="953225"/>
            <a:ext cx="5039400" cy="98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90" name="Google Shape;490;p4"/>
          <p:cNvSpPr txBox="1"/>
          <p:nvPr>
            <p:ph idx="1" type="subTitle"/>
          </p:nvPr>
        </p:nvSpPr>
        <p:spPr>
          <a:xfrm>
            <a:off x="622250" y="3601950"/>
            <a:ext cx="5039400" cy="39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dk1"/>
                </a:solidFill>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1" name="Shape 491"/>
        <p:cNvGrpSpPr/>
        <p:nvPr/>
      </p:nvGrpSpPr>
      <p:grpSpPr>
        <a:xfrm>
          <a:off x="0" y="0"/>
          <a:ext cx="0" cy="0"/>
          <a:chOff x="0" y="0"/>
          <a:chExt cx="0" cy="0"/>
        </a:xfrm>
      </p:grpSpPr>
      <p:grpSp>
        <p:nvGrpSpPr>
          <p:cNvPr id="492" name="Google Shape;492;p5"/>
          <p:cNvGrpSpPr/>
          <p:nvPr/>
        </p:nvGrpSpPr>
        <p:grpSpPr>
          <a:xfrm>
            <a:off x="-4" y="-2"/>
            <a:ext cx="1262493" cy="697985"/>
            <a:chOff x="3729625" y="3808325"/>
            <a:chExt cx="470325" cy="260025"/>
          </a:xfrm>
        </p:grpSpPr>
        <p:sp>
          <p:nvSpPr>
            <p:cNvPr id="493" name="Google Shape;493;p5"/>
            <p:cNvSpPr/>
            <p:nvPr/>
          </p:nvSpPr>
          <p:spPr>
            <a:xfrm>
              <a:off x="4184725" y="3808325"/>
              <a:ext cx="15225" cy="20575"/>
            </a:xfrm>
            <a:custGeom>
              <a:rect b="b" l="l" r="r" t="t"/>
              <a:pathLst>
                <a:path extrusionOk="0" h="823" w="609">
                  <a:moveTo>
                    <a:pt x="346" y="1"/>
                  </a:moveTo>
                  <a:lnTo>
                    <a:pt x="1" y="727"/>
                  </a:lnTo>
                  <a:lnTo>
                    <a:pt x="227" y="822"/>
                  </a:lnTo>
                  <a:lnTo>
                    <a:pt x="6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
            <p:cNvSpPr/>
            <p:nvPr/>
          </p:nvSpPr>
          <p:spPr>
            <a:xfrm>
              <a:off x="40534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
            <p:cNvSpPr/>
            <p:nvPr/>
          </p:nvSpPr>
          <p:spPr>
            <a:xfrm>
              <a:off x="40540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
            <p:cNvSpPr/>
            <p:nvPr/>
          </p:nvSpPr>
          <p:spPr>
            <a:xfrm>
              <a:off x="4052575" y="3877975"/>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
            <p:cNvSpPr/>
            <p:nvPr/>
          </p:nvSpPr>
          <p:spPr>
            <a:xfrm>
              <a:off x="4052575" y="3877975"/>
              <a:ext cx="925" cy="25"/>
            </a:xfrm>
            <a:custGeom>
              <a:rect b="b" l="l" r="r" t="t"/>
              <a:pathLst>
                <a:path extrusionOk="0" h="1" w="37">
                  <a:moveTo>
                    <a:pt x="36"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
            <p:cNvSpPr/>
            <p:nvPr/>
          </p:nvSpPr>
          <p:spPr>
            <a:xfrm>
              <a:off x="4052875" y="3817575"/>
              <a:ext cx="75325" cy="60150"/>
            </a:xfrm>
            <a:custGeom>
              <a:rect b="b" l="l" r="r" t="t"/>
              <a:pathLst>
                <a:path extrusionOk="0" h="2406" w="3013">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
            <p:cNvSpPr/>
            <p:nvPr/>
          </p:nvSpPr>
          <p:spPr>
            <a:xfrm>
              <a:off x="4054375" y="3877700"/>
              <a:ext cx="900" cy="300"/>
            </a:xfrm>
            <a:custGeom>
              <a:rect b="b" l="l" r="r" t="t"/>
              <a:pathLst>
                <a:path extrusionOk="0" h="12" w="36">
                  <a:moveTo>
                    <a:pt x="36" y="0"/>
                  </a:moveTo>
                  <a:cubicBezTo>
                    <a:pt x="36" y="0"/>
                    <a:pt x="24" y="0"/>
                    <a:pt x="0" y="12"/>
                  </a:cubicBezTo>
                  <a:cubicBezTo>
                    <a:pt x="24" y="12"/>
                    <a:pt x="36" y="0"/>
                    <a:pt x="3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
            <p:cNvSpPr/>
            <p:nvPr/>
          </p:nvSpPr>
          <p:spPr>
            <a:xfrm>
              <a:off x="3913575" y="3827100"/>
              <a:ext cx="143200" cy="50900"/>
            </a:xfrm>
            <a:custGeom>
              <a:rect b="b" l="l" r="r" t="t"/>
              <a:pathLst>
                <a:path extrusionOk="0" h="2036" w="5728">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
            <p:cNvSpPr/>
            <p:nvPr/>
          </p:nvSpPr>
          <p:spPr>
            <a:xfrm>
              <a:off x="4141275" y="3808325"/>
              <a:ext cx="5975" cy="2725"/>
            </a:xfrm>
            <a:custGeom>
              <a:rect b="b" l="l" r="r" t="t"/>
              <a:pathLst>
                <a:path extrusionOk="0" h="109" w="239">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
            <p:cNvSpPr/>
            <p:nvPr/>
          </p:nvSpPr>
          <p:spPr>
            <a:xfrm>
              <a:off x="4141875" y="3809525"/>
              <a:ext cx="51525" cy="25325"/>
            </a:xfrm>
            <a:custGeom>
              <a:rect b="b" l="l" r="r" t="t"/>
              <a:pathLst>
                <a:path extrusionOk="0" h="1013" w="2061">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
            <p:cNvSpPr/>
            <p:nvPr/>
          </p:nvSpPr>
          <p:spPr>
            <a:xfrm>
              <a:off x="4122525" y="3808325"/>
              <a:ext cx="3900" cy="1225"/>
            </a:xfrm>
            <a:custGeom>
              <a:rect b="b" l="l" r="r" t="t"/>
              <a:pathLst>
                <a:path extrusionOk="0" h="49" w="156">
                  <a:moveTo>
                    <a:pt x="1" y="1"/>
                  </a:moveTo>
                  <a:lnTo>
                    <a:pt x="120" y="49"/>
                  </a:lnTo>
                  <a:cubicBezTo>
                    <a:pt x="132" y="37"/>
                    <a:pt x="132" y="13"/>
                    <a:pt x="1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
            <p:cNvSpPr/>
            <p:nvPr/>
          </p:nvSpPr>
          <p:spPr>
            <a:xfrm>
              <a:off x="3906425" y="3808325"/>
              <a:ext cx="10750" cy="16400"/>
            </a:xfrm>
            <a:custGeom>
              <a:rect b="b" l="l" r="r" t="t"/>
              <a:pathLst>
                <a:path extrusionOk="0" h="656" w="43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
            <p:cNvSpPr/>
            <p:nvPr/>
          </p:nvSpPr>
          <p:spPr>
            <a:xfrm>
              <a:off x="3838275" y="3832450"/>
              <a:ext cx="71150" cy="218800"/>
            </a:xfrm>
            <a:custGeom>
              <a:rect b="b" l="l" r="r" t="t"/>
              <a:pathLst>
                <a:path extrusionOk="0" h="8752" w="2846">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
            <p:cNvSpPr/>
            <p:nvPr/>
          </p:nvSpPr>
          <p:spPr>
            <a:xfrm>
              <a:off x="3813250" y="3808325"/>
              <a:ext cx="91425" cy="24750"/>
            </a:xfrm>
            <a:custGeom>
              <a:rect b="b" l="l" r="r" t="t"/>
              <a:pathLst>
                <a:path extrusionOk="0" h="990" w="3657">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
            <p:cNvSpPr/>
            <p:nvPr/>
          </p:nvSpPr>
          <p:spPr>
            <a:xfrm>
              <a:off x="3729625" y="3808325"/>
              <a:ext cx="107475" cy="244125"/>
            </a:xfrm>
            <a:custGeom>
              <a:rect b="b" l="l" r="r" t="t"/>
              <a:pathLst>
                <a:path extrusionOk="0" h="9765" w="4299">
                  <a:moveTo>
                    <a:pt x="0" y="1"/>
                  </a:moveTo>
                  <a:lnTo>
                    <a:pt x="4108" y="9764"/>
                  </a:lnTo>
                  <a:cubicBezTo>
                    <a:pt x="4156" y="9716"/>
                    <a:pt x="4215" y="9681"/>
                    <a:pt x="4298" y="965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
            <p:cNvSpPr/>
            <p:nvPr/>
          </p:nvSpPr>
          <p:spPr>
            <a:xfrm>
              <a:off x="4180275" y="3827875"/>
              <a:ext cx="10150" cy="9700"/>
            </a:xfrm>
            <a:custGeom>
              <a:rect b="b" l="l" r="r" t="t"/>
              <a:pathLst>
                <a:path extrusionOk="0" h="388" w="406">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
            <p:cNvSpPr/>
            <p:nvPr/>
          </p:nvSpPr>
          <p:spPr>
            <a:xfrm>
              <a:off x="4124025" y="3808325"/>
              <a:ext cx="19075" cy="15750"/>
            </a:xfrm>
            <a:custGeom>
              <a:rect b="b" l="l" r="r" t="t"/>
              <a:pathLst>
                <a:path extrusionOk="0" h="630" w="763">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
            <p:cNvSpPr/>
            <p:nvPr/>
          </p:nvSpPr>
          <p:spPr>
            <a:xfrm>
              <a:off x="3828750" y="4049725"/>
              <a:ext cx="20250" cy="18625"/>
            </a:xfrm>
            <a:custGeom>
              <a:rect b="b" l="l" r="r" t="t"/>
              <a:pathLst>
                <a:path extrusionOk="0" h="745" w="81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
            <p:cNvSpPr/>
            <p:nvPr/>
          </p:nvSpPr>
          <p:spPr>
            <a:xfrm>
              <a:off x="3903450" y="3823400"/>
              <a:ext cx="11625" cy="11450"/>
            </a:xfrm>
            <a:custGeom>
              <a:rect b="b" l="l" r="r" t="t"/>
              <a:pathLst>
                <a:path extrusionOk="0" h="458" w="465">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5"/>
          <p:cNvGrpSpPr/>
          <p:nvPr/>
        </p:nvGrpSpPr>
        <p:grpSpPr>
          <a:xfrm flipH="1">
            <a:off x="7881496" y="-2"/>
            <a:ext cx="1262493" cy="697985"/>
            <a:chOff x="3729625" y="3808325"/>
            <a:chExt cx="470325" cy="260025"/>
          </a:xfrm>
        </p:grpSpPr>
        <p:sp>
          <p:nvSpPr>
            <p:cNvPr id="513" name="Google Shape;513;p5"/>
            <p:cNvSpPr/>
            <p:nvPr/>
          </p:nvSpPr>
          <p:spPr>
            <a:xfrm>
              <a:off x="4184725" y="3808325"/>
              <a:ext cx="15225" cy="20575"/>
            </a:xfrm>
            <a:custGeom>
              <a:rect b="b" l="l" r="r" t="t"/>
              <a:pathLst>
                <a:path extrusionOk="0" h="823" w="609">
                  <a:moveTo>
                    <a:pt x="346" y="1"/>
                  </a:moveTo>
                  <a:lnTo>
                    <a:pt x="1" y="727"/>
                  </a:lnTo>
                  <a:lnTo>
                    <a:pt x="227" y="822"/>
                  </a:lnTo>
                  <a:lnTo>
                    <a:pt x="6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
            <p:cNvSpPr/>
            <p:nvPr/>
          </p:nvSpPr>
          <p:spPr>
            <a:xfrm>
              <a:off x="40534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
            <p:cNvSpPr/>
            <p:nvPr/>
          </p:nvSpPr>
          <p:spPr>
            <a:xfrm>
              <a:off x="40540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
            <p:cNvSpPr/>
            <p:nvPr/>
          </p:nvSpPr>
          <p:spPr>
            <a:xfrm>
              <a:off x="4052575" y="3877975"/>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
            <p:cNvSpPr/>
            <p:nvPr/>
          </p:nvSpPr>
          <p:spPr>
            <a:xfrm>
              <a:off x="4052575" y="3877975"/>
              <a:ext cx="925" cy="25"/>
            </a:xfrm>
            <a:custGeom>
              <a:rect b="b" l="l" r="r" t="t"/>
              <a:pathLst>
                <a:path extrusionOk="0" h="1" w="37">
                  <a:moveTo>
                    <a:pt x="36"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
            <p:cNvSpPr/>
            <p:nvPr/>
          </p:nvSpPr>
          <p:spPr>
            <a:xfrm>
              <a:off x="4052875" y="3817575"/>
              <a:ext cx="75325" cy="60150"/>
            </a:xfrm>
            <a:custGeom>
              <a:rect b="b" l="l" r="r" t="t"/>
              <a:pathLst>
                <a:path extrusionOk="0" h="2406" w="3013">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
            <p:cNvSpPr/>
            <p:nvPr/>
          </p:nvSpPr>
          <p:spPr>
            <a:xfrm>
              <a:off x="4054375" y="3877700"/>
              <a:ext cx="900" cy="300"/>
            </a:xfrm>
            <a:custGeom>
              <a:rect b="b" l="l" r="r" t="t"/>
              <a:pathLst>
                <a:path extrusionOk="0" h="12" w="36">
                  <a:moveTo>
                    <a:pt x="36" y="0"/>
                  </a:moveTo>
                  <a:cubicBezTo>
                    <a:pt x="36" y="0"/>
                    <a:pt x="24" y="0"/>
                    <a:pt x="0" y="12"/>
                  </a:cubicBezTo>
                  <a:cubicBezTo>
                    <a:pt x="24" y="12"/>
                    <a:pt x="36" y="0"/>
                    <a:pt x="3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
            <p:cNvSpPr/>
            <p:nvPr/>
          </p:nvSpPr>
          <p:spPr>
            <a:xfrm>
              <a:off x="3913575" y="3827100"/>
              <a:ext cx="143200" cy="50900"/>
            </a:xfrm>
            <a:custGeom>
              <a:rect b="b" l="l" r="r" t="t"/>
              <a:pathLst>
                <a:path extrusionOk="0" h="2036" w="5728">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
            <p:cNvSpPr/>
            <p:nvPr/>
          </p:nvSpPr>
          <p:spPr>
            <a:xfrm>
              <a:off x="4141275" y="3808325"/>
              <a:ext cx="5975" cy="2725"/>
            </a:xfrm>
            <a:custGeom>
              <a:rect b="b" l="l" r="r" t="t"/>
              <a:pathLst>
                <a:path extrusionOk="0" h="109" w="239">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
            <p:cNvSpPr/>
            <p:nvPr/>
          </p:nvSpPr>
          <p:spPr>
            <a:xfrm>
              <a:off x="4141875" y="3809525"/>
              <a:ext cx="51525" cy="25325"/>
            </a:xfrm>
            <a:custGeom>
              <a:rect b="b" l="l" r="r" t="t"/>
              <a:pathLst>
                <a:path extrusionOk="0" h="1013" w="2061">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
            <p:cNvSpPr/>
            <p:nvPr/>
          </p:nvSpPr>
          <p:spPr>
            <a:xfrm>
              <a:off x="4122525" y="3808325"/>
              <a:ext cx="3900" cy="1225"/>
            </a:xfrm>
            <a:custGeom>
              <a:rect b="b" l="l" r="r" t="t"/>
              <a:pathLst>
                <a:path extrusionOk="0" h="49" w="156">
                  <a:moveTo>
                    <a:pt x="1" y="1"/>
                  </a:moveTo>
                  <a:lnTo>
                    <a:pt x="120" y="49"/>
                  </a:lnTo>
                  <a:cubicBezTo>
                    <a:pt x="132" y="37"/>
                    <a:pt x="132" y="13"/>
                    <a:pt x="1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
            <p:cNvSpPr/>
            <p:nvPr/>
          </p:nvSpPr>
          <p:spPr>
            <a:xfrm>
              <a:off x="3906425" y="3808325"/>
              <a:ext cx="10750" cy="16400"/>
            </a:xfrm>
            <a:custGeom>
              <a:rect b="b" l="l" r="r" t="t"/>
              <a:pathLst>
                <a:path extrusionOk="0" h="656" w="43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
            <p:cNvSpPr/>
            <p:nvPr/>
          </p:nvSpPr>
          <p:spPr>
            <a:xfrm>
              <a:off x="3838275" y="3832450"/>
              <a:ext cx="71150" cy="218800"/>
            </a:xfrm>
            <a:custGeom>
              <a:rect b="b" l="l" r="r" t="t"/>
              <a:pathLst>
                <a:path extrusionOk="0" h="8752" w="2846">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
            <p:cNvSpPr/>
            <p:nvPr/>
          </p:nvSpPr>
          <p:spPr>
            <a:xfrm>
              <a:off x="3813250" y="3808325"/>
              <a:ext cx="91425" cy="24750"/>
            </a:xfrm>
            <a:custGeom>
              <a:rect b="b" l="l" r="r" t="t"/>
              <a:pathLst>
                <a:path extrusionOk="0" h="990" w="3657">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
            <p:cNvSpPr/>
            <p:nvPr/>
          </p:nvSpPr>
          <p:spPr>
            <a:xfrm>
              <a:off x="3729625" y="3808325"/>
              <a:ext cx="107475" cy="244125"/>
            </a:xfrm>
            <a:custGeom>
              <a:rect b="b" l="l" r="r" t="t"/>
              <a:pathLst>
                <a:path extrusionOk="0" h="9765" w="4299">
                  <a:moveTo>
                    <a:pt x="0" y="1"/>
                  </a:moveTo>
                  <a:lnTo>
                    <a:pt x="4108" y="9764"/>
                  </a:lnTo>
                  <a:cubicBezTo>
                    <a:pt x="4156" y="9716"/>
                    <a:pt x="4215" y="9681"/>
                    <a:pt x="4298" y="965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
            <p:cNvSpPr/>
            <p:nvPr/>
          </p:nvSpPr>
          <p:spPr>
            <a:xfrm>
              <a:off x="4180275" y="3827875"/>
              <a:ext cx="10150" cy="9700"/>
            </a:xfrm>
            <a:custGeom>
              <a:rect b="b" l="l" r="r" t="t"/>
              <a:pathLst>
                <a:path extrusionOk="0" h="388" w="406">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
            <p:cNvSpPr/>
            <p:nvPr/>
          </p:nvSpPr>
          <p:spPr>
            <a:xfrm>
              <a:off x="4124025" y="3808325"/>
              <a:ext cx="19075" cy="15750"/>
            </a:xfrm>
            <a:custGeom>
              <a:rect b="b" l="l" r="r" t="t"/>
              <a:pathLst>
                <a:path extrusionOk="0" h="630" w="763">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
            <p:cNvSpPr/>
            <p:nvPr/>
          </p:nvSpPr>
          <p:spPr>
            <a:xfrm>
              <a:off x="3828750" y="4049725"/>
              <a:ext cx="20250" cy="18625"/>
            </a:xfrm>
            <a:custGeom>
              <a:rect b="b" l="l" r="r" t="t"/>
              <a:pathLst>
                <a:path extrusionOk="0" h="745" w="81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
            <p:cNvSpPr/>
            <p:nvPr/>
          </p:nvSpPr>
          <p:spPr>
            <a:xfrm>
              <a:off x="3903450" y="3823400"/>
              <a:ext cx="11625" cy="11450"/>
            </a:xfrm>
            <a:custGeom>
              <a:rect b="b" l="l" r="r" t="t"/>
              <a:pathLst>
                <a:path extrusionOk="0" h="458" w="465">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2" name="Google Shape;532;p5"/>
          <p:cNvGrpSpPr/>
          <p:nvPr/>
        </p:nvGrpSpPr>
        <p:grpSpPr>
          <a:xfrm flipH="1" rot="10800000">
            <a:off x="-5825" y="2616294"/>
            <a:ext cx="1451646" cy="2527204"/>
            <a:chOff x="1083450" y="1318750"/>
            <a:chExt cx="624525" cy="1087250"/>
          </a:xfrm>
        </p:grpSpPr>
        <p:sp>
          <p:nvSpPr>
            <p:cNvPr id="533" name="Google Shape;533;p5"/>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0" name="Google Shape;570;p5"/>
          <p:cNvGrpSpPr/>
          <p:nvPr/>
        </p:nvGrpSpPr>
        <p:grpSpPr>
          <a:xfrm rot="10800000">
            <a:off x="7698175" y="2616294"/>
            <a:ext cx="1451646" cy="2527204"/>
            <a:chOff x="1083450" y="1318750"/>
            <a:chExt cx="624525" cy="1087250"/>
          </a:xfrm>
        </p:grpSpPr>
        <p:sp>
          <p:nvSpPr>
            <p:cNvPr id="571" name="Google Shape;571;p5"/>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8" name="Google Shape;608;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609" name="Google Shape;609;p5"/>
          <p:cNvSpPr txBox="1"/>
          <p:nvPr>
            <p:ph idx="2" type="title"/>
          </p:nvPr>
        </p:nvSpPr>
        <p:spPr>
          <a:xfrm>
            <a:off x="1525123" y="2626694"/>
            <a:ext cx="28857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610" name="Google Shape;610;p5"/>
          <p:cNvSpPr txBox="1"/>
          <p:nvPr>
            <p:ph idx="3" type="title"/>
          </p:nvPr>
        </p:nvSpPr>
        <p:spPr>
          <a:xfrm>
            <a:off x="4733177" y="2626694"/>
            <a:ext cx="28857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611" name="Google Shape;611;p5"/>
          <p:cNvSpPr txBox="1"/>
          <p:nvPr>
            <p:ph idx="1" type="subTitle"/>
          </p:nvPr>
        </p:nvSpPr>
        <p:spPr>
          <a:xfrm>
            <a:off x="4733173" y="2945269"/>
            <a:ext cx="28857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2" name="Google Shape;612;p5"/>
          <p:cNvSpPr txBox="1"/>
          <p:nvPr>
            <p:ph idx="4" type="subTitle"/>
          </p:nvPr>
        </p:nvSpPr>
        <p:spPr>
          <a:xfrm>
            <a:off x="1525123" y="2945269"/>
            <a:ext cx="28857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13" name="Shape 613"/>
        <p:cNvGrpSpPr/>
        <p:nvPr/>
      </p:nvGrpSpPr>
      <p:grpSpPr>
        <a:xfrm>
          <a:off x="0" y="0"/>
          <a:ext cx="0" cy="0"/>
          <a:chOff x="0" y="0"/>
          <a:chExt cx="0" cy="0"/>
        </a:xfrm>
      </p:grpSpPr>
      <p:grpSp>
        <p:nvGrpSpPr>
          <p:cNvPr id="614" name="Google Shape;614;p6"/>
          <p:cNvGrpSpPr/>
          <p:nvPr/>
        </p:nvGrpSpPr>
        <p:grpSpPr>
          <a:xfrm>
            <a:off x="4" y="16"/>
            <a:ext cx="1377452" cy="2398039"/>
            <a:chOff x="1083450" y="1318750"/>
            <a:chExt cx="624525" cy="1087250"/>
          </a:xfrm>
        </p:grpSpPr>
        <p:sp>
          <p:nvSpPr>
            <p:cNvPr id="615" name="Google Shape;615;p6"/>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6"/>
          <p:cNvGrpSpPr/>
          <p:nvPr/>
        </p:nvGrpSpPr>
        <p:grpSpPr>
          <a:xfrm flipH="1">
            <a:off x="7766704" y="16"/>
            <a:ext cx="1377452" cy="2398039"/>
            <a:chOff x="1083450" y="1318750"/>
            <a:chExt cx="624525" cy="1087250"/>
          </a:xfrm>
        </p:grpSpPr>
        <p:sp>
          <p:nvSpPr>
            <p:cNvPr id="653" name="Google Shape;653;p6"/>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0" name="Google Shape;690;p6"/>
          <p:cNvGrpSpPr/>
          <p:nvPr/>
        </p:nvGrpSpPr>
        <p:grpSpPr>
          <a:xfrm>
            <a:off x="31" y="4274145"/>
            <a:ext cx="3353245" cy="869408"/>
            <a:chOff x="2582150" y="3714800"/>
            <a:chExt cx="2689050" cy="697200"/>
          </a:xfrm>
        </p:grpSpPr>
        <p:sp>
          <p:nvSpPr>
            <p:cNvPr id="691" name="Google Shape;691;p6"/>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1" name="Google Shape;751;p6"/>
          <p:cNvGrpSpPr/>
          <p:nvPr/>
        </p:nvGrpSpPr>
        <p:grpSpPr>
          <a:xfrm flipH="1">
            <a:off x="5790906" y="4274145"/>
            <a:ext cx="3353245" cy="869408"/>
            <a:chOff x="2582150" y="3714800"/>
            <a:chExt cx="2689050" cy="697200"/>
          </a:xfrm>
        </p:grpSpPr>
        <p:sp>
          <p:nvSpPr>
            <p:cNvPr id="752" name="Google Shape;752;p6"/>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2" name="Google Shape;812;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813" name="Google Shape;813;p6"/>
          <p:cNvSpPr txBox="1"/>
          <p:nvPr>
            <p:ph idx="2" type="title"/>
          </p:nvPr>
        </p:nvSpPr>
        <p:spPr>
          <a:xfrm>
            <a:off x="844350" y="2622275"/>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14" name="Google Shape;814;p6"/>
          <p:cNvSpPr txBox="1"/>
          <p:nvPr>
            <p:ph idx="1" type="subTitle"/>
          </p:nvPr>
        </p:nvSpPr>
        <p:spPr>
          <a:xfrm>
            <a:off x="844300" y="294740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815" name="Google Shape;815;p6"/>
          <p:cNvSpPr txBox="1"/>
          <p:nvPr>
            <p:ph idx="3" type="title"/>
          </p:nvPr>
        </p:nvSpPr>
        <p:spPr>
          <a:xfrm>
            <a:off x="3391125" y="2622275"/>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16" name="Google Shape;816;p6"/>
          <p:cNvSpPr txBox="1"/>
          <p:nvPr>
            <p:ph idx="4" type="subTitle"/>
          </p:nvPr>
        </p:nvSpPr>
        <p:spPr>
          <a:xfrm>
            <a:off x="3391052" y="294740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817" name="Google Shape;817;p6"/>
          <p:cNvSpPr txBox="1"/>
          <p:nvPr>
            <p:ph idx="5" type="title"/>
          </p:nvPr>
        </p:nvSpPr>
        <p:spPr>
          <a:xfrm>
            <a:off x="5937850" y="2622275"/>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18" name="Google Shape;818;p6"/>
          <p:cNvSpPr txBox="1"/>
          <p:nvPr>
            <p:ph idx="6" type="subTitle"/>
          </p:nvPr>
        </p:nvSpPr>
        <p:spPr>
          <a:xfrm>
            <a:off x="5937804" y="294740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19" name="Shape 819"/>
        <p:cNvGrpSpPr/>
        <p:nvPr/>
      </p:nvGrpSpPr>
      <p:grpSpPr>
        <a:xfrm>
          <a:off x="0" y="0"/>
          <a:ext cx="0" cy="0"/>
          <a:chOff x="0" y="0"/>
          <a:chExt cx="0" cy="0"/>
        </a:xfrm>
      </p:grpSpPr>
      <p:grpSp>
        <p:nvGrpSpPr>
          <p:cNvPr id="820" name="Google Shape;820;p7"/>
          <p:cNvGrpSpPr/>
          <p:nvPr/>
        </p:nvGrpSpPr>
        <p:grpSpPr>
          <a:xfrm>
            <a:off x="-15" y="44"/>
            <a:ext cx="1906399" cy="5143420"/>
            <a:chOff x="5970375" y="1301775"/>
            <a:chExt cx="1053725" cy="2842925"/>
          </a:xfrm>
        </p:grpSpPr>
        <p:sp>
          <p:nvSpPr>
            <p:cNvPr id="821" name="Google Shape;821;p7"/>
            <p:cNvSpPr/>
            <p:nvPr/>
          </p:nvSpPr>
          <p:spPr>
            <a:xfrm>
              <a:off x="6219225" y="1995325"/>
              <a:ext cx="325" cy="25"/>
            </a:xfrm>
            <a:custGeom>
              <a:rect b="b" l="l" r="r" t="t"/>
              <a:pathLst>
                <a:path extrusionOk="0" h="1" w="13">
                  <a:moveTo>
                    <a:pt x="0" y="0"/>
                  </a:moveTo>
                  <a:lnTo>
                    <a:pt x="0" y="0"/>
                  </a:lnTo>
                  <a:lnTo>
                    <a:pt x="0" y="0"/>
                  </a:lnTo>
                  <a:cubicBezTo>
                    <a:pt x="12" y="0"/>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7"/>
            <p:cNvSpPr/>
            <p:nvPr/>
          </p:nvSpPr>
          <p:spPr>
            <a:xfrm>
              <a:off x="6136175" y="2102475"/>
              <a:ext cx="53900" cy="152425"/>
            </a:xfrm>
            <a:custGeom>
              <a:rect b="b" l="l" r="r" t="t"/>
              <a:pathLst>
                <a:path extrusionOk="0" h="6097" w="2156">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7"/>
            <p:cNvSpPr/>
            <p:nvPr/>
          </p:nvSpPr>
          <p:spPr>
            <a:xfrm>
              <a:off x="6184700" y="2002450"/>
              <a:ext cx="34250" cy="92900"/>
            </a:xfrm>
            <a:custGeom>
              <a:rect b="b" l="l" r="r" t="t"/>
              <a:pathLst>
                <a:path extrusionOk="0" h="3716" w="1370">
                  <a:moveTo>
                    <a:pt x="1143" y="1"/>
                  </a:moveTo>
                  <a:lnTo>
                    <a:pt x="0" y="3716"/>
                  </a:lnTo>
                  <a:lnTo>
                    <a:pt x="333" y="3692"/>
                  </a:lnTo>
                  <a:lnTo>
                    <a:pt x="1369" y="322"/>
                  </a:lnTo>
                  <a:lnTo>
                    <a:pt x="1226" y="13"/>
                  </a:lnTo>
                  <a:lnTo>
                    <a:pt x="1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7"/>
            <p:cNvSpPr/>
            <p:nvPr/>
          </p:nvSpPr>
          <p:spPr>
            <a:xfrm>
              <a:off x="6221900" y="199710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7"/>
            <p:cNvSpPr/>
            <p:nvPr/>
          </p:nvSpPr>
          <p:spPr>
            <a:xfrm>
              <a:off x="6312675" y="2223325"/>
              <a:ext cx="108075" cy="243800"/>
            </a:xfrm>
            <a:custGeom>
              <a:rect b="b" l="l" r="r" t="t"/>
              <a:pathLst>
                <a:path extrusionOk="0" h="9752" w="4323">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7"/>
            <p:cNvSpPr/>
            <p:nvPr/>
          </p:nvSpPr>
          <p:spPr>
            <a:xfrm>
              <a:off x="6255225" y="2095025"/>
              <a:ext cx="59275" cy="127725"/>
            </a:xfrm>
            <a:custGeom>
              <a:rect b="b" l="l" r="r" t="t"/>
              <a:pathLst>
                <a:path extrusionOk="0" h="5109" w="2371">
                  <a:moveTo>
                    <a:pt x="334" y="1"/>
                  </a:moveTo>
                  <a:lnTo>
                    <a:pt x="1" y="48"/>
                  </a:lnTo>
                  <a:lnTo>
                    <a:pt x="2144" y="5108"/>
                  </a:lnTo>
                  <a:lnTo>
                    <a:pt x="2370" y="4811"/>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7"/>
            <p:cNvSpPr/>
            <p:nvPr/>
          </p:nvSpPr>
          <p:spPr>
            <a:xfrm>
              <a:off x="6215350" y="1997100"/>
              <a:ext cx="44675" cy="91100"/>
            </a:xfrm>
            <a:custGeom>
              <a:rect b="b" l="l" r="r" t="t"/>
              <a:pathLst>
                <a:path extrusionOk="0" h="3644" w="1787">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7"/>
            <p:cNvSpPr/>
            <p:nvPr/>
          </p:nvSpPr>
          <p:spPr>
            <a:xfrm>
              <a:off x="6221300" y="1996500"/>
              <a:ext cx="625" cy="625"/>
            </a:xfrm>
            <a:custGeom>
              <a:rect b="b" l="l" r="r" t="t"/>
              <a:pathLst>
                <a:path extrusionOk="0" h="25" w="25">
                  <a:moveTo>
                    <a:pt x="1" y="1"/>
                  </a:moveTo>
                  <a:cubicBezTo>
                    <a:pt x="1" y="13"/>
                    <a:pt x="1" y="13"/>
                    <a:pt x="24" y="25"/>
                  </a:cubicBezTo>
                  <a:cubicBezTo>
                    <a:pt x="24"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7"/>
            <p:cNvSpPr/>
            <p:nvPr/>
          </p:nvSpPr>
          <p:spPr>
            <a:xfrm>
              <a:off x="6220700" y="1995900"/>
              <a:ext cx="325" cy="625"/>
            </a:xfrm>
            <a:custGeom>
              <a:rect b="b" l="l" r="r" t="t"/>
              <a:pathLst>
                <a:path extrusionOk="0" h="25" w="13">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7"/>
            <p:cNvSpPr/>
            <p:nvPr/>
          </p:nvSpPr>
          <p:spPr>
            <a:xfrm>
              <a:off x="6218925" y="1995325"/>
              <a:ext cx="625" cy="25"/>
            </a:xfrm>
            <a:custGeom>
              <a:rect b="b" l="l" r="r" t="t"/>
              <a:pathLst>
                <a:path extrusionOk="0" h="1" w="25">
                  <a:moveTo>
                    <a:pt x="24" y="0"/>
                  </a:moveTo>
                  <a:cubicBezTo>
                    <a:pt x="12" y="0"/>
                    <a:pt x="12" y="0"/>
                    <a:pt x="24" y="0"/>
                  </a:cubicBezTo>
                  <a:lnTo>
                    <a:pt x="0" y="0"/>
                  </a:ln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7"/>
            <p:cNvSpPr/>
            <p:nvPr/>
          </p:nvSpPr>
          <p:spPr>
            <a:xfrm>
              <a:off x="6231425" y="1302075"/>
              <a:ext cx="94675" cy="169400"/>
            </a:xfrm>
            <a:custGeom>
              <a:rect b="b" l="l" r="r" t="t"/>
              <a:pathLst>
                <a:path extrusionOk="0" h="6776" w="3787">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7"/>
            <p:cNvSpPr/>
            <p:nvPr/>
          </p:nvSpPr>
          <p:spPr>
            <a:xfrm>
              <a:off x="6115625" y="1301775"/>
              <a:ext cx="69975" cy="103900"/>
            </a:xfrm>
            <a:custGeom>
              <a:rect b="b" l="l" r="r" t="t"/>
              <a:pathLst>
                <a:path extrusionOk="0" h="4156" w="2799">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7"/>
            <p:cNvSpPr/>
            <p:nvPr/>
          </p:nvSpPr>
          <p:spPr>
            <a:xfrm>
              <a:off x="5970675" y="1427100"/>
              <a:ext cx="136650" cy="81875"/>
            </a:xfrm>
            <a:custGeom>
              <a:rect b="b" l="l" r="r" t="t"/>
              <a:pathLst>
                <a:path extrusionOk="0" h="3275" w="5466">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7"/>
            <p:cNvSpPr/>
            <p:nvPr/>
          </p:nvSpPr>
          <p:spPr>
            <a:xfrm>
              <a:off x="6136175" y="1427100"/>
              <a:ext cx="92600" cy="51500"/>
            </a:xfrm>
            <a:custGeom>
              <a:rect b="b" l="l" r="r" t="t"/>
              <a:pathLst>
                <a:path extrusionOk="0" h="2060" w="3704">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7"/>
            <p:cNvSpPr/>
            <p:nvPr/>
          </p:nvSpPr>
          <p:spPr>
            <a:xfrm>
              <a:off x="6237075" y="1476500"/>
              <a:ext cx="274475" cy="138425"/>
            </a:xfrm>
            <a:custGeom>
              <a:rect b="b" l="l" r="r" t="t"/>
              <a:pathLst>
                <a:path extrusionOk="0" h="5537" w="10979">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7"/>
            <p:cNvSpPr/>
            <p:nvPr/>
          </p:nvSpPr>
          <p:spPr>
            <a:xfrm>
              <a:off x="6132900" y="1482450"/>
              <a:ext cx="104800" cy="217325"/>
            </a:xfrm>
            <a:custGeom>
              <a:rect b="b" l="l" r="r" t="t"/>
              <a:pathLst>
                <a:path extrusionOk="0" h="8693" w="4192">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7"/>
            <p:cNvSpPr/>
            <p:nvPr/>
          </p:nvSpPr>
          <p:spPr>
            <a:xfrm>
              <a:off x="6007575" y="1728325"/>
              <a:ext cx="116725" cy="237850"/>
            </a:xfrm>
            <a:custGeom>
              <a:rect b="b" l="l" r="r" t="t"/>
              <a:pathLst>
                <a:path extrusionOk="0" h="9514" w="4669">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7"/>
            <p:cNvSpPr/>
            <p:nvPr/>
          </p:nvSpPr>
          <p:spPr>
            <a:xfrm>
              <a:off x="6143900" y="1616400"/>
              <a:ext cx="367050" cy="96175"/>
            </a:xfrm>
            <a:custGeom>
              <a:rect b="b" l="l" r="r" t="t"/>
              <a:pathLst>
                <a:path extrusionOk="0" h="3847" w="14682">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7"/>
            <p:cNvSpPr/>
            <p:nvPr/>
          </p:nvSpPr>
          <p:spPr>
            <a:xfrm>
              <a:off x="5970375" y="1714025"/>
              <a:ext cx="140525" cy="44075"/>
            </a:xfrm>
            <a:custGeom>
              <a:rect b="b" l="l" r="r" t="t"/>
              <a:pathLst>
                <a:path extrusionOk="0" h="1763" w="5621">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7"/>
            <p:cNvSpPr/>
            <p:nvPr/>
          </p:nvSpPr>
          <p:spPr>
            <a:xfrm>
              <a:off x="5970675" y="1973575"/>
              <a:ext cx="37525" cy="103625"/>
            </a:xfrm>
            <a:custGeom>
              <a:rect b="b" l="l" r="r" t="t"/>
              <a:pathLst>
                <a:path extrusionOk="0" h="4145" w="1501">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7"/>
            <p:cNvSpPr/>
            <p:nvPr/>
          </p:nvSpPr>
          <p:spPr>
            <a:xfrm>
              <a:off x="5970675" y="1952450"/>
              <a:ext cx="34250" cy="18775"/>
            </a:xfrm>
            <a:custGeom>
              <a:rect b="b" l="l" r="r" t="t"/>
              <a:pathLst>
                <a:path extrusionOk="0" h="751" w="137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7"/>
            <p:cNvSpPr/>
            <p:nvPr/>
          </p:nvSpPr>
          <p:spPr>
            <a:xfrm>
              <a:off x="6014125" y="1966450"/>
              <a:ext cx="208100" cy="36925"/>
            </a:xfrm>
            <a:custGeom>
              <a:rect b="b" l="l" r="r" t="t"/>
              <a:pathLst>
                <a:path extrusionOk="0" h="1477" w="8324">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7"/>
            <p:cNvSpPr/>
            <p:nvPr/>
          </p:nvSpPr>
          <p:spPr>
            <a:xfrm>
              <a:off x="5982875" y="2070275"/>
              <a:ext cx="442350" cy="54550"/>
            </a:xfrm>
            <a:custGeom>
              <a:rect b="b" l="l" r="r" t="t"/>
              <a:pathLst>
                <a:path extrusionOk="0" h="2182" w="17694">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7"/>
            <p:cNvSpPr/>
            <p:nvPr/>
          </p:nvSpPr>
          <p:spPr>
            <a:xfrm>
              <a:off x="5975150" y="2142950"/>
              <a:ext cx="153600" cy="118500"/>
            </a:xfrm>
            <a:custGeom>
              <a:rect b="b" l="l" r="r" t="t"/>
              <a:pathLst>
                <a:path extrusionOk="0" h="4740" w="6144">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7"/>
            <p:cNvSpPr/>
            <p:nvPr/>
          </p:nvSpPr>
          <p:spPr>
            <a:xfrm>
              <a:off x="6230825" y="2337325"/>
              <a:ext cx="183375" cy="136050"/>
            </a:xfrm>
            <a:custGeom>
              <a:rect b="b" l="l" r="r" t="t"/>
              <a:pathLst>
                <a:path extrusionOk="0" h="5442" w="7335">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7"/>
            <p:cNvSpPr/>
            <p:nvPr/>
          </p:nvSpPr>
          <p:spPr>
            <a:xfrm>
              <a:off x="6143325" y="2269750"/>
              <a:ext cx="85750" cy="66400"/>
            </a:xfrm>
            <a:custGeom>
              <a:rect b="b" l="l" r="r" t="t"/>
              <a:pathLst>
                <a:path extrusionOk="0" h="2656" w="343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7"/>
            <p:cNvSpPr/>
            <p:nvPr/>
          </p:nvSpPr>
          <p:spPr>
            <a:xfrm>
              <a:off x="6078425" y="2276900"/>
              <a:ext cx="62225" cy="254225"/>
            </a:xfrm>
            <a:custGeom>
              <a:rect b="b" l="l" r="r" t="t"/>
              <a:pathLst>
                <a:path extrusionOk="0" h="10169" w="2489">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7"/>
            <p:cNvSpPr/>
            <p:nvPr/>
          </p:nvSpPr>
          <p:spPr>
            <a:xfrm>
              <a:off x="6173375" y="2632600"/>
              <a:ext cx="89325" cy="90200"/>
            </a:xfrm>
            <a:custGeom>
              <a:rect b="b" l="l" r="r" t="t"/>
              <a:pathLst>
                <a:path extrusionOk="0" h="3608" w="3573">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7"/>
            <p:cNvSpPr/>
            <p:nvPr/>
          </p:nvSpPr>
          <p:spPr>
            <a:xfrm>
              <a:off x="6264450" y="2726650"/>
              <a:ext cx="124750" cy="133975"/>
            </a:xfrm>
            <a:custGeom>
              <a:rect b="b" l="l" r="r" t="t"/>
              <a:pathLst>
                <a:path extrusionOk="0" h="5359" w="499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7"/>
            <p:cNvSpPr/>
            <p:nvPr/>
          </p:nvSpPr>
          <p:spPr>
            <a:xfrm>
              <a:off x="6082000" y="2532575"/>
              <a:ext cx="92900" cy="98250"/>
            </a:xfrm>
            <a:custGeom>
              <a:rect b="b" l="l" r="r" t="t"/>
              <a:pathLst>
                <a:path extrusionOk="0" h="3930" w="3716">
                  <a:moveTo>
                    <a:pt x="191" y="1"/>
                  </a:moveTo>
                  <a:lnTo>
                    <a:pt x="0" y="263"/>
                  </a:lnTo>
                  <a:lnTo>
                    <a:pt x="3429" y="3930"/>
                  </a:lnTo>
                  <a:lnTo>
                    <a:pt x="3715" y="3763"/>
                  </a:ln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7"/>
            <p:cNvSpPr/>
            <p:nvPr/>
          </p:nvSpPr>
          <p:spPr>
            <a:xfrm>
              <a:off x="5970975" y="2070325"/>
              <a:ext cx="455725" cy="618550"/>
            </a:xfrm>
            <a:custGeom>
              <a:rect b="b" l="l" r="r" t="t"/>
              <a:pathLst>
                <a:path extrusionOk="0" h="24742" w="18229">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7"/>
            <p:cNvSpPr/>
            <p:nvPr/>
          </p:nvSpPr>
          <p:spPr>
            <a:xfrm>
              <a:off x="6432625" y="2473600"/>
              <a:ext cx="5700" cy="9000"/>
            </a:xfrm>
            <a:custGeom>
              <a:rect b="b" l="l" r="r" t="t"/>
              <a:pathLst>
                <a:path extrusionOk="0" h="360" w="228">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7"/>
            <p:cNvSpPr/>
            <p:nvPr/>
          </p:nvSpPr>
          <p:spPr>
            <a:xfrm>
              <a:off x="5970675" y="2486150"/>
              <a:ext cx="441150" cy="271775"/>
            </a:xfrm>
            <a:custGeom>
              <a:rect b="b" l="l" r="r" t="t"/>
              <a:pathLst>
                <a:path extrusionOk="0" h="10871" w="17646">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7"/>
            <p:cNvSpPr/>
            <p:nvPr/>
          </p:nvSpPr>
          <p:spPr>
            <a:xfrm>
              <a:off x="5970675" y="2940975"/>
              <a:ext cx="97050" cy="144075"/>
            </a:xfrm>
            <a:custGeom>
              <a:rect b="b" l="l" r="r" t="t"/>
              <a:pathLst>
                <a:path extrusionOk="0" h="5763" w="3882">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7"/>
            <p:cNvSpPr/>
            <p:nvPr/>
          </p:nvSpPr>
          <p:spPr>
            <a:xfrm>
              <a:off x="6244225" y="2877875"/>
              <a:ext cx="142300" cy="98825"/>
            </a:xfrm>
            <a:custGeom>
              <a:rect b="b" l="l" r="r" t="t"/>
              <a:pathLst>
                <a:path extrusionOk="0" h="3953" w="5692">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7"/>
            <p:cNvSpPr/>
            <p:nvPr/>
          </p:nvSpPr>
          <p:spPr>
            <a:xfrm>
              <a:off x="6087350" y="2980250"/>
              <a:ext cx="158375" cy="109575"/>
            </a:xfrm>
            <a:custGeom>
              <a:rect b="b" l="l" r="r" t="t"/>
              <a:pathLst>
                <a:path extrusionOk="0" h="4383" w="6335">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7"/>
            <p:cNvSpPr/>
            <p:nvPr/>
          </p:nvSpPr>
          <p:spPr>
            <a:xfrm>
              <a:off x="6127250" y="2732300"/>
              <a:ext cx="137825" cy="205425"/>
            </a:xfrm>
            <a:custGeom>
              <a:rect b="b" l="l" r="r" t="t"/>
              <a:pathLst>
                <a:path extrusionOk="0" h="8217" w="5513">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
            <p:cNvSpPr/>
            <p:nvPr/>
          </p:nvSpPr>
          <p:spPr>
            <a:xfrm>
              <a:off x="6263575" y="2486150"/>
              <a:ext cx="153900" cy="243500"/>
            </a:xfrm>
            <a:custGeom>
              <a:rect b="b" l="l" r="r" t="t"/>
              <a:pathLst>
                <a:path extrusionOk="0" h="9740" w="6156">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7"/>
            <p:cNvSpPr/>
            <p:nvPr/>
          </p:nvSpPr>
          <p:spPr>
            <a:xfrm>
              <a:off x="6396025" y="2489125"/>
              <a:ext cx="29200" cy="364050"/>
            </a:xfrm>
            <a:custGeom>
              <a:rect b="b" l="l" r="r" t="t"/>
              <a:pathLst>
                <a:path extrusionOk="0" h="14562" w="1168">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7"/>
            <p:cNvSpPr/>
            <p:nvPr/>
          </p:nvSpPr>
          <p:spPr>
            <a:xfrm>
              <a:off x="6426100" y="2483775"/>
              <a:ext cx="571225" cy="679875"/>
            </a:xfrm>
            <a:custGeom>
              <a:rect b="b" l="l" r="r" t="t"/>
              <a:pathLst>
                <a:path extrusionOk="0" h="27195" w="22849">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7"/>
            <p:cNvSpPr/>
            <p:nvPr/>
          </p:nvSpPr>
          <p:spPr>
            <a:xfrm>
              <a:off x="6408525" y="2878750"/>
              <a:ext cx="217325" cy="182800"/>
            </a:xfrm>
            <a:custGeom>
              <a:rect b="b" l="l" r="r" t="t"/>
              <a:pathLst>
                <a:path extrusionOk="0" h="7312" w="8693">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7"/>
            <p:cNvSpPr/>
            <p:nvPr/>
          </p:nvSpPr>
          <p:spPr>
            <a:xfrm>
              <a:off x="6323100" y="3003175"/>
              <a:ext cx="1800" cy="1525"/>
            </a:xfrm>
            <a:custGeom>
              <a:rect b="b" l="l" r="r" t="t"/>
              <a:pathLst>
                <a:path extrusionOk="0" h="61" w="72">
                  <a:moveTo>
                    <a:pt x="24" y="1"/>
                  </a:moveTo>
                  <a:lnTo>
                    <a:pt x="0" y="48"/>
                  </a:lnTo>
                  <a:lnTo>
                    <a:pt x="72" y="60"/>
                  </a:lnTo>
                  <a:cubicBezTo>
                    <a:pt x="60" y="48"/>
                    <a:pt x="36" y="13"/>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7"/>
            <p:cNvSpPr/>
            <p:nvPr/>
          </p:nvSpPr>
          <p:spPr>
            <a:xfrm>
              <a:off x="6135275" y="2944250"/>
              <a:ext cx="183975" cy="57750"/>
            </a:xfrm>
            <a:custGeom>
              <a:rect b="b" l="l" r="r" t="t"/>
              <a:pathLst>
                <a:path extrusionOk="0" h="2310" w="7359">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7"/>
            <p:cNvSpPr/>
            <p:nvPr/>
          </p:nvSpPr>
          <p:spPr>
            <a:xfrm>
              <a:off x="6331425" y="3000200"/>
              <a:ext cx="284000" cy="85150"/>
            </a:xfrm>
            <a:custGeom>
              <a:rect b="b" l="l" r="r" t="t"/>
              <a:pathLst>
                <a:path extrusionOk="0" h="3406" w="1136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7"/>
            <p:cNvSpPr/>
            <p:nvPr/>
          </p:nvSpPr>
          <p:spPr>
            <a:xfrm>
              <a:off x="6231125" y="2883825"/>
              <a:ext cx="162550" cy="263450"/>
            </a:xfrm>
            <a:custGeom>
              <a:rect b="b" l="l" r="r" t="t"/>
              <a:pathLst>
                <a:path extrusionOk="0" h="10538" w="6502">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7"/>
            <p:cNvSpPr/>
            <p:nvPr/>
          </p:nvSpPr>
          <p:spPr>
            <a:xfrm>
              <a:off x="5970675" y="3148425"/>
              <a:ext cx="260175" cy="142325"/>
            </a:xfrm>
            <a:custGeom>
              <a:rect b="b" l="l" r="r" t="t"/>
              <a:pathLst>
                <a:path extrusionOk="0" h="5693" w="10407">
                  <a:moveTo>
                    <a:pt x="10061" y="1"/>
                  </a:moveTo>
                  <a:lnTo>
                    <a:pt x="0" y="5335"/>
                  </a:lnTo>
                  <a:lnTo>
                    <a:pt x="0" y="5692"/>
                  </a:lnTo>
                  <a:lnTo>
                    <a:pt x="10407" y="168"/>
                  </a:lnTo>
                  <a:lnTo>
                    <a:pt x="10359" y="84"/>
                  </a:lnTo>
                  <a:lnTo>
                    <a:pt x="100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7"/>
            <p:cNvSpPr/>
            <p:nvPr/>
          </p:nvSpPr>
          <p:spPr>
            <a:xfrm>
              <a:off x="6090025" y="3098425"/>
              <a:ext cx="143800" cy="51825"/>
            </a:xfrm>
            <a:custGeom>
              <a:rect b="b" l="l" r="r" t="t"/>
              <a:pathLst>
                <a:path extrusionOk="0" h="2073" w="5752">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7"/>
            <p:cNvSpPr/>
            <p:nvPr/>
          </p:nvSpPr>
          <p:spPr>
            <a:xfrm>
              <a:off x="6300775" y="3287725"/>
              <a:ext cx="102125" cy="186675"/>
            </a:xfrm>
            <a:custGeom>
              <a:rect b="b" l="l" r="r" t="t"/>
              <a:pathLst>
                <a:path extrusionOk="0" h="7467" w="4085">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7"/>
            <p:cNvSpPr/>
            <p:nvPr/>
          </p:nvSpPr>
          <p:spPr>
            <a:xfrm>
              <a:off x="6228150" y="3143850"/>
              <a:ext cx="77125" cy="138250"/>
            </a:xfrm>
            <a:custGeom>
              <a:rect b="b" l="l" r="r" t="t"/>
              <a:pathLst>
                <a:path extrusionOk="0" h="5530" w="3085">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7"/>
            <p:cNvSpPr/>
            <p:nvPr/>
          </p:nvSpPr>
          <p:spPr>
            <a:xfrm>
              <a:off x="6586525" y="3246075"/>
              <a:ext cx="3000" cy="3300"/>
            </a:xfrm>
            <a:custGeom>
              <a:rect b="b" l="l" r="r" t="t"/>
              <a:pathLst>
                <a:path extrusionOk="0" h="132" w="12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7"/>
            <p:cNvSpPr/>
            <p:nvPr/>
          </p:nvSpPr>
          <p:spPr>
            <a:xfrm>
              <a:off x="5970675" y="3248450"/>
              <a:ext cx="567350" cy="86050"/>
            </a:xfrm>
            <a:custGeom>
              <a:rect b="b" l="l" r="r" t="t"/>
              <a:pathLst>
                <a:path extrusionOk="0" h="3442" w="22694">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7"/>
            <p:cNvSpPr/>
            <p:nvPr/>
          </p:nvSpPr>
          <p:spPr>
            <a:xfrm>
              <a:off x="6683850" y="3085625"/>
              <a:ext cx="305425" cy="89325"/>
            </a:xfrm>
            <a:custGeom>
              <a:rect b="b" l="l" r="r" t="t"/>
              <a:pathLst>
                <a:path extrusionOk="0" h="3573" w="12217">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7"/>
            <p:cNvSpPr/>
            <p:nvPr/>
          </p:nvSpPr>
          <p:spPr>
            <a:xfrm>
              <a:off x="6585025" y="3175825"/>
              <a:ext cx="403650" cy="70850"/>
            </a:xfrm>
            <a:custGeom>
              <a:rect b="b" l="l" r="r" t="t"/>
              <a:pathLst>
                <a:path extrusionOk="0" h="2834" w="16146">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7"/>
            <p:cNvSpPr/>
            <p:nvPr/>
          </p:nvSpPr>
          <p:spPr>
            <a:xfrm>
              <a:off x="6566575" y="3113300"/>
              <a:ext cx="76525" cy="112850"/>
            </a:xfrm>
            <a:custGeom>
              <a:rect b="b" l="l" r="r" t="t"/>
              <a:pathLst>
                <a:path extrusionOk="0" h="4514" w="3061">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7"/>
            <p:cNvSpPr/>
            <p:nvPr/>
          </p:nvSpPr>
          <p:spPr>
            <a:xfrm>
              <a:off x="6412700" y="3263025"/>
              <a:ext cx="135750" cy="210775"/>
            </a:xfrm>
            <a:custGeom>
              <a:rect b="b" l="l" r="r" t="t"/>
              <a:pathLst>
                <a:path extrusionOk="0" h="8431" w="543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7"/>
            <p:cNvSpPr/>
            <p:nvPr/>
          </p:nvSpPr>
          <p:spPr>
            <a:xfrm>
              <a:off x="6420425" y="3178800"/>
              <a:ext cx="572425" cy="303325"/>
            </a:xfrm>
            <a:custGeom>
              <a:rect b="b" l="l" r="r" t="t"/>
              <a:pathLst>
                <a:path extrusionOk="0" h="12133" w="22897">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7"/>
            <p:cNvSpPr/>
            <p:nvPr/>
          </p:nvSpPr>
          <p:spPr>
            <a:xfrm>
              <a:off x="6093300" y="3491025"/>
              <a:ext cx="300075" cy="161375"/>
            </a:xfrm>
            <a:custGeom>
              <a:rect b="b" l="l" r="r" t="t"/>
              <a:pathLst>
                <a:path extrusionOk="0" h="6455" w="12003">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7"/>
            <p:cNvSpPr/>
            <p:nvPr/>
          </p:nvSpPr>
          <p:spPr>
            <a:xfrm>
              <a:off x="6187075" y="3708325"/>
              <a:ext cx="191425" cy="58075"/>
            </a:xfrm>
            <a:custGeom>
              <a:rect b="b" l="l" r="r" t="t"/>
              <a:pathLst>
                <a:path extrusionOk="0" h="2323" w="7657">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7"/>
            <p:cNvSpPr/>
            <p:nvPr/>
          </p:nvSpPr>
          <p:spPr>
            <a:xfrm>
              <a:off x="5970675" y="3494300"/>
              <a:ext cx="107775" cy="154525"/>
            </a:xfrm>
            <a:custGeom>
              <a:rect b="b" l="l" r="r" t="t"/>
              <a:pathLst>
                <a:path extrusionOk="0" h="6181" w="4311">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7"/>
            <p:cNvSpPr/>
            <p:nvPr/>
          </p:nvSpPr>
          <p:spPr>
            <a:xfrm>
              <a:off x="5970675" y="3658025"/>
              <a:ext cx="102725" cy="61925"/>
            </a:xfrm>
            <a:custGeom>
              <a:rect b="b" l="l" r="r" t="t"/>
              <a:pathLst>
                <a:path extrusionOk="0" h="2477" w="4109">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7"/>
            <p:cNvSpPr/>
            <p:nvPr/>
          </p:nvSpPr>
          <p:spPr>
            <a:xfrm>
              <a:off x="6172775" y="3780950"/>
              <a:ext cx="177425" cy="231600"/>
            </a:xfrm>
            <a:custGeom>
              <a:rect b="b" l="l" r="r" t="t"/>
              <a:pathLst>
                <a:path extrusionOk="0" h="9264" w="7097">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7"/>
            <p:cNvSpPr/>
            <p:nvPr/>
          </p:nvSpPr>
          <p:spPr>
            <a:xfrm>
              <a:off x="6354950" y="4022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7"/>
            <p:cNvSpPr/>
            <p:nvPr/>
          </p:nvSpPr>
          <p:spPr>
            <a:xfrm>
              <a:off x="6356150" y="4020850"/>
              <a:ext cx="25" cy="325"/>
            </a:xfrm>
            <a:custGeom>
              <a:rect b="b" l="l" r="r" t="t"/>
              <a:pathLst>
                <a:path extrusionOk="0" h="13" w="1">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7"/>
            <p:cNvSpPr/>
            <p:nvPr/>
          </p:nvSpPr>
          <p:spPr>
            <a:xfrm>
              <a:off x="6088250" y="3665750"/>
              <a:ext cx="70275" cy="92900"/>
            </a:xfrm>
            <a:custGeom>
              <a:rect b="b" l="l" r="r" t="t"/>
              <a:pathLst>
                <a:path extrusionOk="0" h="3716" w="2811">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7"/>
            <p:cNvSpPr/>
            <p:nvPr/>
          </p:nvSpPr>
          <p:spPr>
            <a:xfrm>
              <a:off x="6356425" y="4019675"/>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7"/>
            <p:cNvSpPr/>
            <p:nvPr/>
          </p:nvSpPr>
          <p:spPr>
            <a:xfrm>
              <a:off x="6355850" y="4021150"/>
              <a:ext cx="325" cy="325"/>
            </a:xfrm>
            <a:custGeom>
              <a:rect b="b" l="l" r="r" t="t"/>
              <a:pathLst>
                <a:path extrusionOk="0" h="13" w="13">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7"/>
            <p:cNvSpPr/>
            <p:nvPr/>
          </p:nvSpPr>
          <p:spPr>
            <a:xfrm>
              <a:off x="6349900" y="3725000"/>
              <a:ext cx="47650" cy="294700"/>
            </a:xfrm>
            <a:custGeom>
              <a:rect b="b" l="l" r="r" t="t"/>
              <a:pathLst>
                <a:path extrusionOk="0" h="11788" w="1906">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7"/>
            <p:cNvSpPr/>
            <p:nvPr/>
          </p:nvSpPr>
          <p:spPr>
            <a:xfrm>
              <a:off x="6354950" y="4022050"/>
              <a:ext cx="325" cy="25"/>
            </a:xfrm>
            <a:custGeom>
              <a:rect b="b" l="l" r="r" t="t"/>
              <a:pathLst>
                <a:path extrusionOk="0" h="1" w="13">
                  <a:moveTo>
                    <a:pt x="0" y="1"/>
                  </a:moveTo>
                  <a:cubicBezTo>
                    <a:pt x="12" y="1"/>
                    <a:pt x="12" y="1"/>
                    <a:pt x="0" y="1"/>
                  </a:cubicBezTo>
                  <a:cubicBezTo>
                    <a:pt x="12" y="1"/>
                    <a:pt x="12"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7"/>
            <p:cNvSpPr/>
            <p:nvPr/>
          </p:nvSpPr>
          <p:spPr>
            <a:xfrm>
              <a:off x="6356150" y="4020850"/>
              <a:ext cx="25" cy="325"/>
            </a:xfrm>
            <a:custGeom>
              <a:rect b="b" l="l" r="r" t="t"/>
              <a:pathLst>
                <a:path extrusionOk="0" h="13" w="1">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7"/>
            <p:cNvSpPr/>
            <p:nvPr/>
          </p:nvSpPr>
          <p:spPr>
            <a:xfrm>
              <a:off x="6355850" y="4016400"/>
              <a:ext cx="325" cy="325"/>
            </a:xfrm>
            <a:custGeom>
              <a:rect b="b" l="l" r="r" t="t"/>
              <a:pathLst>
                <a:path extrusionOk="0" h="13" w="13">
                  <a:moveTo>
                    <a:pt x="0" y="0"/>
                  </a:moveTo>
                  <a:lnTo>
                    <a:pt x="12" y="12"/>
                  </a:lnTo>
                  <a:cubicBezTo>
                    <a:pt x="12" y="12"/>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7"/>
            <p:cNvSpPr/>
            <p:nvPr/>
          </p:nvSpPr>
          <p:spPr>
            <a:xfrm>
              <a:off x="6155225" y="4019075"/>
              <a:ext cx="199750" cy="125625"/>
            </a:xfrm>
            <a:custGeom>
              <a:rect b="b" l="l" r="r" t="t"/>
              <a:pathLst>
                <a:path extrusionOk="0" h="5025" w="799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7"/>
            <p:cNvSpPr/>
            <p:nvPr/>
          </p:nvSpPr>
          <p:spPr>
            <a:xfrm>
              <a:off x="6356150" y="4021150"/>
              <a:ext cx="25" cy="25"/>
            </a:xfrm>
            <a:custGeom>
              <a:rect b="b" l="l" r="r" t="t"/>
              <a:pathLst>
                <a:path extrusionOk="0" h="1" w="1">
                  <a:moveTo>
                    <a:pt x="0" y="1"/>
                  </a:moveTo>
                  <a:lnTo>
                    <a:pt x="0" y="1"/>
                  </a:ln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7"/>
            <p:cNvSpPr/>
            <p:nvPr/>
          </p:nvSpPr>
          <p:spPr>
            <a:xfrm>
              <a:off x="6356425" y="4019675"/>
              <a:ext cx="25" cy="25"/>
            </a:xfrm>
            <a:custGeom>
              <a:rect b="b" l="l" r="r" t="t"/>
              <a:pathLst>
                <a:path extrusionOk="0" h="1" w="1">
                  <a:moveTo>
                    <a:pt x="1" y="0"/>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7"/>
            <p:cNvSpPr/>
            <p:nvPr/>
          </p:nvSpPr>
          <p:spPr>
            <a:xfrm>
              <a:off x="6356150" y="401700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7"/>
            <p:cNvSpPr/>
            <p:nvPr/>
          </p:nvSpPr>
          <p:spPr>
            <a:xfrm>
              <a:off x="5970975" y="3781850"/>
              <a:ext cx="385775" cy="240975"/>
            </a:xfrm>
            <a:custGeom>
              <a:rect b="b" l="l" r="r" t="t"/>
              <a:pathLst>
                <a:path extrusionOk="0" h="9639" w="15431">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7"/>
            <p:cNvSpPr/>
            <p:nvPr/>
          </p:nvSpPr>
          <p:spPr>
            <a:xfrm>
              <a:off x="6535325" y="3221950"/>
              <a:ext cx="50625" cy="50675"/>
            </a:xfrm>
            <a:custGeom>
              <a:rect b="b" l="l" r="r" t="t"/>
              <a:pathLst>
                <a:path extrusionOk="0" h="2027" w="2025">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7"/>
            <p:cNvSpPr/>
            <p:nvPr/>
          </p:nvSpPr>
          <p:spPr>
            <a:xfrm>
              <a:off x="6615100" y="3045125"/>
              <a:ext cx="70575" cy="71475"/>
            </a:xfrm>
            <a:custGeom>
              <a:rect b="b" l="l" r="r" t="t"/>
              <a:pathLst>
                <a:path extrusionOk="0" h="2859" w="2823">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7"/>
            <p:cNvSpPr/>
            <p:nvPr/>
          </p:nvSpPr>
          <p:spPr>
            <a:xfrm>
              <a:off x="5970675" y="2098000"/>
              <a:ext cx="13425" cy="55400"/>
            </a:xfrm>
            <a:custGeom>
              <a:rect b="b" l="l" r="r" t="t"/>
              <a:pathLst>
                <a:path extrusionOk="0" h="2216" w="537">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7"/>
            <p:cNvSpPr/>
            <p:nvPr/>
          </p:nvSpPr>
          <p:spPr>
            <a:xfrm>
              <a:off x="6103125" y="1404475"/>
              <a:ext cx="36950" cy="36050"/>
            </a:xfrm>
            <a:custGeom>
              <a:rect b="b" l="l" r="r" t="t"/>
              <a:pathLst>
                <a:path extrusionOk="0" h="1442" w="1478">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7"/>
            <p:cNvSpPr/>
            <p:nvPr/>
          </p:nvSpPr>
          <p:spPr>
            <a:xfrm>
              <a:off x="6109075" y="1694975"/>
              <a:ext cx="37250" cy="36950"/>
            </a:xfrm>
            <a:custGeom>
              <a:rect b="b" l="l" r="r" t="t"/>
              <a:pathLst>
                <a:path extrusionOk="0" h="1478" w="149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7"/>
            <p:cNvSpPr/>
            <p:nvPr/>
          </p:nvSpPr>
          <p:spPr>
            <a:xfrm>
              <a:off x="6425200" y="2059300"/>
              <a:ext cx="25925" cy="25325"/>
            </a:xfrm>
            <a:custGeom>
              <a:rect b="b" l="l" r="r" t="t"/>
              <a:pathLst>
                <a:path extrusionOk="0" h="1013" w="1037">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7"/>
            <p:cNvSpPr/>
            <p:nvPr/>
          </p:nvSpPr>
          <p:spPr>
            <a:xfrm>
              <a:off x="6057300" y="3078375"/>
              <a:ext cx="35725" cy="35300"/>
            </a:xfrm>
            <a:custGeom>
              <a:rect b="b" l="l" r="r" t="t"/>
              <a:pathLst>
                <a:path extrusionOk="0" h="1412" w="1429">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7"/>
            <p:cNvSpPr/>
            <p:nvPr/>
          </p:nvSpPr>
          <p:spPr>
            <a:xfrm>
              <a:off x="6380550" y="2852850"/>
              <a:ext cx="35750" cy="35750"/>
            </a:xfrm>
            <a:custGeom>
              <a:rect b="b" l="l" r="r" t="t"/>
              <a:pathLst>
                <a:path extrusionOk="0" h="1430" w="143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7"/>
            <p:cNvSpPr/>
            <p:nvPr/>
          </p:nvSpPr>
          <p:spPr>
            <a:xfrm>
              <a:off x="6112050" y="2933525"/>
              <a:ext cx="25625" cy="25350"/>
            </a:xfrm>
            <a:custGeom>
              <a:rect b="b" l="l" r="r" t="t"/>
              <a:pathLst>
                <a:path extrusionOk="0" h="1014" w="1025">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7"/>
            <p:cNvSpPr/>
            <p:nvPr/>
          </p:nvSpPr>
          <p:spPr>
            <a:xfrm>
              <a:off x="6306125" y="3104075"/>
              <a:ext cx="25925" cy="25350"/>
            </a:xfrm>
            <a:custGeom>
              <a:rect b="b" l="l" r="r" t="t"/>
              <a:pathLst>
                <a:path extrusionOk="0" h="1014" w="1037">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7"/>
            <p:cNvSpPr/>
            <p:nvPr/>
          </p:nvSpPr>
          <p:spPr>
            <a:xfrm>
              <a:off x="6408525" y="2464700"/>
              <a:ext cx="25325" cy="25350"/>
            </a:xfrm>
            <a:custGeom>
              <a:rect b="b" l="l" r="r" t="t"/>
              <a:pathLst>
                <a:path extrusionOk="0" h="1014" w="1013">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7"/>
            <p:cNvSpPr/>
            <p:nvPr/>
          </p:nvSpPr>
          <p:spPr>
            <a:xfrm>
              <a:off x="6123675" y="2252200"/>
              <a:ext cx="25325" cy="25625"/>
            </a:xfrm>
            <a:custGeom>
              <a:rect b="b" l="l" r="r" t="t"/>
              <a:pathLst>
                <a:path extrusionOk="0" h="1025" w="1013">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7"/>
            <p:cNvSpPr/>
            <p:nvPr/>
          </p:nvSpPr>
          <p:spPr>
            <a:xfrm>
              <a:off x="6508250" y="1603550"/>
              <a:ext cx="25625" cy="25400"/>
            </a:xfrm>
            <a:custGeom>
              <a:rect b="b" l="l" r="r" t="t"/>
              <a:pathLst>
                <a:path extrusionOk="0" h="1016" w="1025">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7"/>
            <p:cNvSpPr/>
            <p:nvPr/>
          </p:nvSpPr>
          <p:spPr>
            <a:xfrm>
              <a:off x="6389175" y="3469300"/>
              <a:ext cx="36650" cy="35450"/>
            </a:xfrm>
            <a:custGeom>
              <a:rect b="b" l="l" r="r" t="t"/>
              <a:pathLst>
                <a:path extrusionOk="0" h="1418" w="1466">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7"/>
            <p:cNvSpPr/>
            <p:nvPr/>
          </p:nvSpPr>
          <p:spPr>
            <a:xfrm>
              <a:off x="6987775" y="3156175"/>
              <a:ext cx="36325" cy="35750"/>
            </a:xfrm>
            <a:custGeom>
              <a:rect b="b" l="l" r="r" t="t"/>
              <a:pathLst>
                <a:path extrusionOk="0" h="1430" w="1453">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7"/>
            <p:cNvSpPr/>
            <p:nvPr/>
          </p:nvSpPr>
          <p:spPr>
            <a:xfrm>
              <a:off x="6376075" y="3686575"/>
              <a:ext cx="40225" cy="39625"/>
            </a:xfrm>
            <a:custGeom>
              <a:rect b="b" l="l" r="r" t="t"/>
              <a:pathLst>
                <a:path extrusionOk="0" h="1585" w="1609">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7"/>
            <p:cNvSpPr/>
            <p:nvPr/>
          </p:nvSpPr>
          <p:spPr>
            <a:xfrm>
              <a:off x="6069500" y="3642400"/>
              <a:ext cx="29200" cy="28375"/>
            </a:xfrm>
            <a:custGeom>
              <a:rect b="b" l="l" r="r" t="t"/>
              <a:pathLst>
                <a:path extrusionOk="0" h="1135" w="1168">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7"/>
            <p:cNvSpPr/>
            <p:nvPr/>
          </p:nvSpPr>
          <p:spPr>
            <a:xfrm>
              <a:off x="6322200" y="2992450"/>
              <a:ext cx="14925" cy="14025"/>
            </a:xfrm>
            <a:custGeom>
              <a:rect b="b" l="l" r="r" t="t"/>
              <a:pathLst>
                <a:path extrusionOk="0" h="561" w="597">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7"/>
            <p:cNvSpPr/>
            <p:nvPr/>
          </p:nvSpPr>
          <p:spPr>
            <a:xfrm>
              <a:off x="6251950" y="2719800"/>
              <a:ext cx="14925" cy="14925"/>
            </a:xfrm>
            <a:custGeom>
              <a:rect b="b" l="l" r="r" t="t"/>
              <a:pathLst>
                <a:path extrusionOk="0" h="597" w="597">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7"/>
            <p:cNvSpPr/>
            <p:nvPr/>
          </p:nvSpPr>
          <p:spPr>
            <a:xfrm>
              <a:off x="6174575" y="2838875"/>
              <a:ext cx="14900" cy="14300"/>
            </a:xfrm>
            <a:custGeom>
              <a:rect b="b" l="l" r="r" t="t"/>
              <a:pathLst>
                <a:path extrusionOk="0" h="572" w="596">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7"/>
            <p:cNvSpPr/>
            <p:nvPr/>
          </p:nvSpPr>
          <p:spPr>
            <a:xfrm>
              <a:off x="6164450" y="2236725"/>
              <a:ext cx="14600" cy="14600"/>
            </a:xfrm>
            <a:custGeom>
              <a:rect b="b" l="l" r="r" t="t"/>
              <a:pathLst>
                <a:path extrusionOk="0" h="584" w="584">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7"/>
            <p:cNvSpPr/>
            <p:nvPr/>
          </p:nvSpPr>
          <p:spPr>
            <a:xfrm>
              <a:off x="5982275" y="2068825"/>
              <a:ext cx="14325" cy="14625"/>
            </a:xfrm>
            <a:custGeom>
              <a:rect b="b" l="l" r="r" t="t"/>
              <a:pathLst>
                <a:path extrusionOk="0" h="585" w="573">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7"/>
            <p:cNvSpPr/>
            <p:nvPr/>
          </p:nvSpPr>
          <p:spPr>
            <a:xfrm>
              <a:off x="6225775" y="1468775"/>
              <a:ext cx="14900" cy="14425"/>
            </a:xfrm>
            <a:custGeom>
              <a:rect b="b" l="l" r="r" t="t"/>
              <a:pathLst>
                <a:path extrusionOk="0" h="577" w="596">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7"/>
            <p:cNvSpPr/>
            <p:nvPr/>
          </p:nvSpPr>
          <p:spPr>
            <a:xfrm>
              <a:off x="6000750" y="1963775"/>
              <a:ext cx="14600" cy="14300"/>
            </a:xfrm>
            <a:custGeom>
              <a:rect b="b" l="l" r="r" t="t"/>
              <a:pathLst>
                <a:path extrusionOk="0" h="572" w="584">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7"/>
            <p:cNvSpPr/>
            <p:nvPr/>
          </p:nvSpPr>
          <p:spPr>
            <a:xfrm>
              <a:off x="6232600" y="2329000"/>
              <a:ext cx="14925" cy="14900"/>
            </a:xfrm>
            <a:custGeom>
              <a:rect b="b" l="l" r="r" t="t"/>
              <a:pathLst>
                <a:path extrusionOk="0" h="596" w="597">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7"/>
            <p:cNvSpPr/>
            <p:nvPr/>
          </p:nvSpPr>
          <p:spPr>
            <a:xfrm>
              <a:off x="6047175" y="2542100"/>
              <a:ext cx="14900" cy="14625"/>
            </a:xfrm>
            <a:custGeom>
              <a:rect b="b" l="l" r="r" t="t"/>
              <a:pathLst>
                <a:path extrusionOk="0" h="585" w="596">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7"/>
            <p:cNvSpPr/>
            <p:nvPr/>
          </p:nvSpPr>
          <p:spPr>
            <a:xfrm>
              <a:off x="6294225" y="2244150"/>
              <a:ext cx="14900" cy="14650"/>
            </a:xfrm>
            <a:custGeom>
              <a:rect b="b" l="l" r="r" t="t"/>
              <a:pathLst>
                <a:path extrusionOk="0" h="586" w="596">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7"/>
            <p:cNvSpPr/>
            <p:nvPr/>
          </p:nvSpPr>
          <p:spPr>
            <a:xfrm>
              <a:off x="6151950" y="3747600"/>
              <a:ext cx="36625" cy="36350"/>
            </a:xfrm>
            <a:custGeom>
              <a:rect b="b" l="l" r="r" t="t"/>
              <a:pathLst>
                <a:path extrusionOk="0" h="1454" w="1465">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4" name="Google Shape;924;p7"/>
          <p:cNvGrpSpPr/>
          <p:nvPr/>
        </p:nvGrpSpPr>
        <p:grpSpPr>
          <a:xfrm flipH="1">
            <a:off x="7237610" y="44"/>
            <a:ext cx="1906399" cy="5143420"/>
            <a:chOff x="5970375" y="1301775"/>
            <a:chExt cx="1053725" cy="2842925"/>
          </a:xfrm>
        </p:grpSpPr>
        <p:sp>
          <p:nvSpPr>
            <p:cNvPr id="925" name="Google Shape;925;p7"/>
            <p:cNvSpPr/>
            <p:nvPr/>
          </p:nvSpPr>
          <p:spPr>
            <a:xfrm>
              <a:off x="6219225" y="1995325"/>
              <a:ext cx="325" cy="25"/>
            </a:xfrm>
            <a:custGeom>
              <a:rect b="b" l="l" r="r" t="t"/>
              <a:pathLst>
                <a:path extrusionOk="0" h="1" w="13">
                  <a:moveTo>
                    <a:pt x="0" y="0"/>
                  </a:moveTo>
                  <a:lnTo>
                    <a:pt x="0" y="0"/>
                  </a:lnTo>
                  <a:lnTo>
                    <a:pt x="0" y="0"/>
                  </a:lnTo>
                  <a:cubicBezTo>
                    <a:pt x="12" y="0"/>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7"/>
            <p:cNvSpPr/>
            <p:nvPr/>
          </p:nvSpPr>
          <p:spPr>
            <a:xfrm>
              <a:off x="6136175" y="2102475"/>
              <a:ext cx="53900" cy="152425"/>
            </a:xfrm>
            <a:custGeom>
              <a:rect b="b" l="l" r="r" t="t"/>
              <a:pathLst>
                <a:path extrusionOk="0" h="6097" w="2156">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7"/>
            <p:cNvSpPr/>
            <p:nvPr/>
          </p:nvSpPr>
          <p:spPr>
            <a:xfrm>
              <a:off x="6184700" y="2002450"/>
              <a:ext cx="34250" cy="92900"/>
            </a:xfrm>
            <a:custGeom>
              <a:rect b="b" l="l" r="r" t="t"/>
              <a:pathLst>
                <a:path extrusionOk="0" h="3716" w="1370">
                  <a:moveTo>
                    <a:pt x="1143" y="1"/>
                  </a:moveTo>
                  <a:lnTo>
                    <a:pt x="0" y="3716"/>
                  </a:lnTo>
                  <a:lnTo>
                    <a:pt x="333" y="3692"/>
                  </a:lnTo>
                  <a:lnTo>
                    <a:pt x="1369" y="322"/>
                  </a:lnTo>
                  <a:lnTo>
                    <a:pt x="1226" y="13"/>
                  </a:lnTo>
                  <a:lnTo>
                    <a:pt x="1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7"/>
            <p:cNvSpPr/>
            <p:nvPr/>
          </p:nvSpPr>
          <p:spPr>
            <a:xfrm>
              <a:off x="6221900" y="199710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7"/>
            <p:cNvSpPr/>
            <p:nvPr/>
          </p:nvSpPr>
          <p:spPr>
            <a:xfrm>
              <a:off x="6312675" y="2223325"/>
              <a:ext cx="108075" cy="243800"/>
            </a:xfrm>
            <a:custGeom>
              <a:rect b="b" l="l" r="r" t="t"/>
              <a:pathLst>
                <a:path extrusionOk="0" h="9752" w="4323">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7"/>
            <p:cNvSpPr/>
            <p:nvPr/>
          </p:nvSpPr>
          <p:spPr>
            <a:xfrm>
              <a:off x="6255225" y="2095025"/>
              <a:ext cx="59275" cy="127725"/>
            </a:xfrm>
            <a:custGeom>
              <a:rect b="b" l="l" r="r" t="t"/>
              <a:pathLst>
                <a:path extrusionOk="0" h="5109" w="2371">
                  <a:moveTo>
                    <a:pt x="334" y="1"/>
                  </a:moveTo>
                  <a:lnTo>
                    <a:pt x="1" y="48"/>
                  </a:lnTo>
                  <a:lnTo>
                    <a:pt x="2144" y="5108"/>
                  </a:lnTo>
                  <a:lnTo>
                    <a:pt x="2370" y="4811"/>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7"/>
            <p:cNvSpPr/>
            <p:nvPr/>
          </p:nvSpPr>
          <p:spPr>
            <a:xfrm>
              <a:off x="6215350" y="1997100"/>
              <a:ext cx="44675" cy="91100"/>
            </a:xfrm>
            <a:custGeom>
              <a:rect b="b" l="l" r="r" t="t"/>
              <a:pathLst>
                <a:path extrusionOk="0" h="3644" w="1787">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7"/>
            <p:cNvSpPr/>
            <p:nvPr/>
          </p:nvSpPr>
          <p:spPr>
            <a:xfrm>
              <a:off x="6221300" y="1996500"/>
              <a:ext cx="625" cy="625"/>
            </a:xfrm>
            <a:custGeom>
              <a:rect b="b" l="l" r="r" t="t"/>
              <a:pathLst>
                <a:path extrusionOk="0" h="25" w="25">
                  <a:moveTo>
                    <a:pt x="1" y="1"/>
                  </a:moveTo>
                  <a:cubicBezTo>
                    <a:pt x="1" y="13"/>
                    <a:pt x="1" y="13"/>
                    <a:pt x="24" y="25"/>
                  </a:cubicBezTo>
                  <a:cubicBezTo>
                    <a:pt x="24"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7"/>
            <p:cNvSpPr/>
            <p:nvPr/>
          </p:nvSpPr>
          <p:spPr>
            <a:xfrm>
              <a:off x="6220700" y="1995900"/>
              <a:ext cx="325" cy="625"/>
            </a:xfrm>
            <a:custGeom>
              <a:rect b="b" l="l" r="r" t="t"/>
              <a:pathLst>
                <a:path extrusionOk="0" h="25" w="13">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7"/>
            <p:cNvSpPr/>
            <p:nvPr/>
          </p:nvSpPr>
          <p:spPr>
            <a:xfrm>
              <a:off x="6218925" y="1995325"/>
              <a:ext cx="625" cy="25"/>
            </a:xfrm>
            <a:custGeom>
              <a:rect b="b" l="l" r="r" t="t"/>
              <a:pathLst>
                <a:path extrusionOk="0" h="1" w="25">
                  <a:moveTo>
                    <a:pt x="24" y="0"/>
                  </a:moveTo>
                  <a:cubicBezTo>
                    <a:pt x="12" y="0"/>
                    <a:pt x="12" y="0"/>
                    <a:pt x="24" y="0"/>
                  </a:cubicBezTo>
                  <a:lnTo>
                    <a:pt x="0" y="0"/>
                  </a:ln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7"/>
            <p:cNvSpPr/>
            <p:nvPr/>
          </p:nvSpPr>
          <p:spPr>
            <a:xfrm>
              <a:off x="6231425" y="1302075"/>
              <a:ext cx="94675" cy="169400"/>
            </a:xfrm>
            <a:custGeom>
              <a:rect b="b" l="l" r="r" t="t"/>
              <a:pathLst>
                <a:path extrusionOk="0" h="6776" w="3787">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7"/>
            <p:cNvSpPr/>
            <p:nvPr/>
          </p:nvSpPr>
          <p:spPr>
            <a:xfrm>
              <a:off x="6115625" y="1301775"/>
              <a:ext cx="69975" cy="103900"/>
            </a:xfrm>
            <a:custGeom>
              <a:rect b="b" l="l" r="r" t="t"/>
              <a:pathLst>
                <a:path extrusionOk="0" h="4156" w="2799">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7"/>
            <p:cNvSpPr/>
            <p:nvPr/>
          </p:nvSpPr>
          <p:spPr>
            <a:xfrm>
              <a:off x="5970675" y="1427100"/>
              <a:ext cx="136650" cy="81875"/>
            </a:xfrm>
            <a:custGeom>
              <a:rect b="b" l="l" r="r" t="t"/>
              <a:pathLst>
                <a:path extrusionOk="0" h="3275" w="5466">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7"/>
            <p:cNvSpPr/>
            <p:nvPr/>
          </p:nvSpPr>
          <p:spPr>
            <a:xfrm>
              <a:off x="6136175" y="1427100"/>
              <a:ext cx="92600" cy="51500"/>
            </a:xfrm>
            <a:custGeom>
              <a:rect b="b" l="l" r="r" t="t"/>
              <a:pathLst>
                <a:path extrusionOk="0" h="2060" w="3704">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7"/>
            <p:cNvSpPr/>
            <p:nvPr/>
          </p:nvSpPr>
          <p:spPr>
            <a:xfrm>
              <a:off x="6237075" y="1476500"/>
              <a:ext cx="274475" cy="138425"/>
            </a:xfrm>
            <a:custGeom>
              <a:rect b="b" l="l" r="r" t="t"/>
              <a:pathLst>
                <a:path extrusionOk="0" h="5537" w="10979">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7"/>
            <p:cNvSpPr/>
            <p:nvPr/>
          </p:nvSpPr>
          <p:spPr>
            <a:xfrm>
              <a:off x="6132900" y="1482450"/>
              <a:ext cx="104800" cy="217325"/>
            </a:xfrm>
            <a:custGeom>
              <a:rect b="b" l="l" r="r" t="t"/>
              <a:pathLst>
                <a:path extrusionOk="0" h="8693" w="4192">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7"/>
            <p:cNvSpPr/>
            <p:nvPr/>
          </p:nvSpPr>
          <p:spPr>
            <a:xfrm>
              <a:off x="6007575" y="1728325"/>
              <a:ext cx="116725" cy="237850"/>
            </a:xfrm>
            <a:custGeom>
              <a:rect b="b" l="l" r="r" t="t"/>
              <a:pathLst>
                <a:path extrusionOk="0" h="9514" w="4669">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7"/>
            <p:cNvSpPr/>
            <p:nvPr/>
          </p:nvSpPr>
          <p:spPr>
            <a:xfrm>
              <a:off x="6143900" y="1616400"/>
              <a:ext cx="367050" cy="96175"/>
            </a:xfrm>
            <a:custGeom>
              <a:rect b="b" l="l" r="r" t="t"/>
              <a:pathLst>
                <a:path extrusionOk="0" h="3847" w="14682">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7"/>
            <p:cNvSpPr/>
            <p:nvPr/>
          </p:nvSpPr>
          <p:spPr>
            <a:xfrm>
              <a:off x="5970375" y="1714025"/>
              <a:ext cx="140525" cy="44075"/>
            </a:xfrm>
            <a:custGeom>
              <a:rect b="b" l="l" r="r" t="t"/>
              <a:pathLst>
                <a:path extrusionOk="0" h="1763" w="5621">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7"/>
            <p:cNvSpPr/>
            <p:nvPr/>
          </p:nvSpPr>
          <p:spPr>
            <a:xfrm>
              <a:off x="5970675" y="1973575"/>
              <a:ext cx="37525" cy="103625"/>
            </a:xfrm>
            <a:custGeom>
              <a:rect b="b" l="l" r="r" t="t"/>
              <a:pathLst>
                <a:path extrusionOk="0" h="4145" w="1501">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7"/>
            <p:cNvSpPr/>
            <p:nvPr/>
          </p:nvSpPr>
          <p:spPr>
            <a:xfrm>
              <a:off x="5970675" y="1952450"/>
              <a:ext cx="34250" cy="18775"/>
            </a:xfrm>
            <a:custGeom>
              <a:rect b="b" l="l" r="r" t="t"/>
              <a:pathLst>
                <a:path extrusionOk="0" h="751" w="137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7"/>
            <p:cNvSpPr/>
            <p:nvPr/>
          </p:nvSpPr>
          <p:spPr>
            <a:xfrm>
              <a:off x="6014125" y="1966450"/>
              <a:ext cx="208100" cy="36925"/>
            </a:xfrm>
            <a:custGeom>
              <a:rect b="b" l="l" r="r" t="t"/>
              <a:pathLst>
                <a:path extrusionOk="0" h="1477" w="8324">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7"/>
            <p:cNvSpPr/>
            <p:nvPr/>
          </p:nvSpPr>
          <p:spPr>
            <a:xfrm>
              <a:off x="5982875" y="2070275"/>
              <a:ext cx="442350" cy="54550"/>
            </a:xfrm>
            <a:custGeom>
              <a:rect b="b" l="l" r="r" t="t"/>
              <a:pathLst>
                <a:path extrusionOk="0" h="2182" w="17694">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7"/>
            <p:cNvSpPr/>
            <p:nvPr/>
          </p:nvSpPr>
          <p:spPr>
            <a:xfrm>
              <a:off x="5975150" y="2142950"/>
              <a:ext cx="153600" cy="118500"/>
            </a:xfrm>
            <a:custGeom>
              <a:rect b="b" l="l" r="r" t="t"/>
              <a:pathLst>
                <a:path extrusionOk="0" h="4740" w="6144">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7"/>
            <p:cNvSpPr/>
            <p:nvPr/>
          </p:nvSpPr>
          <p:spPr>
            <a:xfrm>
              <a:off x="6230825" y="2337325"/>
              <a:ext cx="183375" cy="136050"/>
            </a:xfrm>
            <a:custGeom>
              <a:rect b="b" l="l" r="r" t="t"/>
              <a:pathLst>
                <a:path extrusionOk="0" h="5442" w="7335">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7"/>
            <p:cNvSpPr/>
            <p:nvPr/>
          </p:nvSpPr>
          <p:spPr>
            <a:xfrm>
              <a:off x="6143325" y="2269750"/>
              <a:ext cx="85750" cy="66400"/>
            </a:xfrm>
            <a:custGeom>
              <a:rect b="b" l="l" r="r" t="t"/>
              <a:pathLst>
                <a:path extrusionOk="0" h="2656" w="343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7"/>
            <p:cNvSpPr/>
            <p:nvPr/>
          </p:nvSpPr>
          <p:spPr>
            <a:xfrm>
              <a:off x="6078425" y="2276900"/>
              <a:ext cx="62225" cy="254225"/>
            </a:xfrm>
            <a:custGeom>
              <a:rect b="b" l="l" r="r" t="t"/>
              <a:pathLst>
                <a:path extrusionOk="0" h="10169" w="2489">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7"/>
            <p:cNvSpPr/>
            <p:nvPr/>
          </p:nvSpPr>
          <p:spPr>
            <a:xfrm>
              <a:off x="6173375" y="2632600"/>
              <a:ext cx="89325" cy="90200"/>
            </a:xfrm>
            <a:custGeom>
              <a:rect b="b" l="l" r="r" t="t"/>
              <a:pathLst>
                <a:path extrusionOk="0" h="3608" w="3573">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7"/>
            <p:cNvSpPr/>
            <p:nvPr/>
          </p:nvSpPr>
          <p:spPr>
            <a:xfrm>
              <a:off x="6264450" y="2726650"/>
              <a:ext cx="124750" cy="133975"/>
            </a:xfrm>
            <a:custGeom>
              <a:rect b="b" l="l" r="r" t="t"/>
              <a:pathLst>
                <a:path extrusionOk="0" h="5359" w="499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7"/>
            <p:cNvSpPr/>
            <p:nvPr/>
          </p:nvSpPr>
          <p:spPr>
            <a:xfrm>
              <a:off x="6082000" y="2532575"/>
              <a:ext cx="92900" cy="98250"/>
            </a:xfrm>
            <a:custGeom>
              <a:rect b="b" l="l" r="r" t="t"/>
              <a:pathLst>
                <a:path extrusionOk="0" h="3930" w="3716">
                  <a:moveTo>
                    <a:pt x="191" y="1"/>
                  </a:moveTo>
                  <a:lnTo>
                    <a:pt x="0" y="263"/>
                  </a:lnTo>
                  <a:lnTo>
                    <a:pt x="3429" y="3930"/>
                  </a:lnTo>
                  <a:lnTo>
                    <a:pt x="3715" y="3763"/>
                  </a:ln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7"/>
            <p:cNvSpPr/>
            <p:nvPr/>
          </p:nvSpPr>
          <p:spPr>
            <a:xfrm>
              <a:off x="5970975" y="2070325"/>
              <a:ext cx="455725" cy="618550"/>
            </a:xfrm>
            <a:custGeom>
              <a:rect b="b" l="l" r="r" t="t"/>
              <a:pathLst>
                <a:path extrusionOk="0" h="24742" w="18229">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7"/>
            <p:cNvSpPr/>
            <p:nvPr/>
          </p:nvSpPr>
          <p:spPr>
            <a:xfrm>
              <a:off x="6432625" y="2473600"/>
              <a:ext cx="5700" cy="9000"/>
            </a:xfrm>
            <a:custGeom>
              <a:rect b="b" l="l" r="r" t="t"/>
              <a:pathLst>
                <a:path extrusionOk="0" h="360" w="228">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7"/>
            <p:cNvSpPr/>
            <p:nvPr/>
          </p:nvSpPr>
          <p:spPr>
            <a:xfrm>
              <a:off x="5970675" y="2486150"/>
              <a:ext cx="441150" cy="271775"/>
            </a:xfrm>
            <a:custGeom>
              <a:rect b="b" l="l" r="r" t="t"/>
              <a:pathLst>
                <a:path extrusionOk="0" h="10871" w="17646">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7"/>
            <p:cNvSpPr/>
            <p:nvPr/>
          </p:nvSpPr>
          <p:spPr>
            <a:xfrm>
              <a:off x="5970675" y="2940975"/>
              <a:ext cx="97050" cy="144075"/>
            </a:xfrm>
            <a:custGeom>
              <a:rect b="b" l="l" r="r" t="t"/>
              <a:pathLst>
                <a:path extrusionOk="0" h="5763" w="3882">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7"/>
            <p:cNvSpPr/>
            <p:nvPr/>
          </p:nvSpPr>
          <p:spPr>
            <a:xfrm>
              <a:off x="6244225" y="2877875"/>
              <a:ext cx="142300" cy="98825"/>
            </a:xfrm>
            <a:custGeom>
              <a:rect b="b" l="l" r="r" t="t"/>
              <a:pathLst>
                <a:path extrusionOk="0" h="3953" w="5692">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7"/>
            <p:cNvSpPr/>
            <p:nvPr/>
          </p:nvSpPr>
          <p:spPr>
            <a:xfrm>
              <a:off x="6087350" y="2980250"/>
              <a:ext cx="158375" cy="109575"/>
            </a:xfrm>
            <a:custGeom>
              <a:rect b="b" l="l" r="r" t="t"/>
              <a:pathLst>
                <a:path extrusionOk="0" h="4383" w="6335">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7"/>
            <p:cNvSpPr/>
            <p:nvPr/>
          </p:nvSpPr>
          <p:spPr>
            <a:xfrm>
              <a:off x="6127250" y="2732300"/>
              <a:ext cx="137825" cy="205425"/>
            </a:xfrm>
            <a:custGeom>
              <a:rect b="b" l="l" r="r" t="t"/>
              <a:pathLst>
                <a:path extrusionOk="0" h="8217" w="5513">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7"/>
            <p:cNvSpPr/>
            <p:nvPr/>
          </p:nvSpPr>
          <p:spPr>
            <a:xfrm>
              <a:off x="6263575" y="2486150"/>
              <a:ext cx="153900" cy="243500"/>
            </a:xfrm>
            <a:custGeom>
              <a:rect b="b" l="l" r="r" t="t"/>
              <a:pathLst>
                <a:path extrusionOk="0" h="9740" w="6156">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7"/>
            <p:cNvSpPr/>
            <p:nvPr/>
          </p:nvSpPr>
          <p:spPr>
            <a:xfrm>
              <a:off x="6396025" y="2489125"/>
              <a:ext cx="29200" cy="364050"/>
            </a:xfrm>
            <a:custGeom>
              <a:rect b="b" l="l" r="r" t="t"/>
              <a:pathLst>
                <a:path extrusionOk="0" h="14562" w="1168">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7"/>
            <p:cNvSpPr/>
            <p:nvPr/>
          </p:nvSpPr>
          <p:spPr>
            <a:xfrm>
              <a:off x="6426100" y="2483775"/>
              <a:ext cx="571225" cy="679875"/>
            </a:xfrm>
            <a:custGeom>
              <a:rect b="b" l="l" r="r" t="t"/>
              <a:pathLst>
                <a:path extrusionOk="0" h="27195" w="22849">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7"/>
            <p:cNvSpPr/>
            <p:nvPr/>
          </p:nvSpPr>
          <p:spPr>
            <a:xfrm>
              <a:off x="6408525" y="2878750"/>
              <a:ext cx="217325" cy="182800"/>
            </a:xfrm>
            <a:custGeom>
              <a:rect b="b" l="l" r="r" t="t"/>
              <a:pathLst>
                <a:path extrusionOk="0" h="7312" w="8693">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7"/>
            <p:cNvSpPr/>
            <p:nvPr/>
          </p:nvSpPr>
          <p:spPr>
            <a:xfrm>
              <a:off x="6323100" y="3003175"/>
              <a:ext cx="1800" cy="1525"/>
            </a:xfrm>
            <a:custGeom>
              <a:rect b="b" l="l" r="r" t="t"/>
              <a:pathLst>
                <a:path extrusionOk="0" h="61" w="72">
                  <a:moveTo>
                    <a:pt x="24" y="1"/>
                  </a:moveTo>
                  <a:lnTo>
                    <a:pt x="0" y="48"/>
                  </a:lnTo>
                  <a:lnTo>
                    <a:pt x="72" y="60"/>
                  </a:lnTo>
                  <a:cubicBezTo>
                    <a:pt x="60" y="48"/>
                    <a:pt x="36" y="13"/>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7"/>
            <p:cNvSpPr/>
            <p:nvPr/>
          </p:nvSpPr>
          <p:spPr>
            <a:xfrm>
              <a:off x="6135275" y="2944250"/>
              <a:ext cx="183975" cy="57750"/>
            </a:xfrm>
            <a:custGeom>
              <a:rect b="b" l="l" r="r" t="t"/>
              <a:pathLst>
                <a:path extrusionOk="0" h="2310" w="7359">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7"/>
            <p:cNvSpPr/>
            <p:nvPr/>
          </p:nvSpPr>
          <p:spPr>
            <a:xfrm>
              <a:off x="6331425" y="3000200"/>
              <a:ext cx="284000" cy="85150"/>
            </a:xfrm>
            <a:custGeom>
              <a:rect b="b" l="l" r="r" t="t"/>
              <a:pathLst>
                <a:path extrusionOk="0" h="3406" w="1136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7"/>
            <p:cNvSpPr/>
            <p:nvPr/>
          </p:nvSpPr>
          <p:spPr>
            <a:xfrm>
              <a:off x="6231125" y="2883825"/>
              <a:ext cx="162550" cy="263450"/>
            </a:xfrm>
            <a:custGeom>
              <a:rect b="b" l="l" r="r" t="t"/>
              <a:pathLst>
                <a:path extrusionOk="0" h="10538" w="6502">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7"/>
            <p:cNvSpPr/>
            <p:nvPr/>
          </p:nvSpPr>
          <p:spPr>
            <a:xfrm>
              <a:off x="5970675" y="3148425"/>
              <a:ext cx="260175" cy="142325"/>
            </a:xfrm>
            <a:custGeom>
              <a:rect b="b" l="l" r="r" t="t"/>
              <a:pathLst>
                <a:path extrusionOk="0" h="5693" w="10407">
                  <a:moveTo>
                    <a:pt x="10061" y="1"/>
                  </a:moveTo>
                  <a:lnTo>
                    <a:pt x="0" y="5335"/>
                  </a:lnTo>
                  <a:lnTo>
                    <a:pt x="0" y="5692"/>
                  </a:lnTo>
                  <a:lnTo>
                    <a:pt x="10407" y="168"/>
                  </a:lnTo>
                  <a:lnTo>
                    <a:pt x="10359" y="84"/>
                  </a:lnTo>
                  <a:lnTo>
                    <a:pt x="100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7"/>
            <p:cNvSpPr/>
            <p:nvPr/>
          </p:nvSpPr>
          <p:spPr>
            <a:xfrm>
              <a:off x="6090025" y="3098425"/>
              <a:ext cx="143800" cy="51825"/>
            </a:xfrm>
            <a:custGeom>
              <a:rect b="b" l="l" r="r" t="t"/>
              <a:pathLst>
                <a:path extrusionOk="0" h="2073" w="5752">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7"/>
            <p:cNvSpPr/>
            <p:nvPr/>
          </p:nvSpPr>
          <p:spPr>
            <a:xfrm>
              <a:off x="6300775" y="3287725"/>
              <a:ext cx="102125" cy="186675"/>
            </a:xfrm>
            <a:custGeom>
              <a:rect b="b" l="l" r="r" t="t"/>
              <a:pathLst>
                <a:path extrusionOk="0" h="7467" w="4085">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7"/>
            <p:cNvSpPr/>
            <p:nvPr/>
          </p:nvSpPr>
          <p:spPr>
            <a:xfrm>
              <a:off x="6228150" y="3143850"/>
              <a:ext cx="77125" cy="138250"/>
            </a:xfrm>
            <a:custGeom>
              <a:rect b="b" l="l" r="r" t="t"/>
              <a:pathLst>
                <a:path extrusionOk="0" h="5530" w="3085">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7"/>
            <p:cNvSpPr/>
            <p:nvPr/>
          </p:nvSpPr>
          <p:spPr>
            <a:xfrm>
              <a:off x="6586525" y="3246075"/>
              <a:ext cx="3000" cy="3300"/>
            </a:xfrm>
            <a:custGeom>
              <a:rect b="b" l="l" r="r" t="t"/>
              <a:pathLst>
                <a:path extrusionOk="0" h="132" w="12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7"/>
            <p:cNvSpPr/>
            <p:nvPr/>
          </p:nvSpPr>
          <p:spPr>
            <a:xfrm>
              <a:off x="5970675" y="3248450"/>
              <a:ext cx="567350" cy="86050"/>
            </a:xfrm>
            <a:custGeom>
              <a:rect b="b" l="l" r="r" t="t"/>
              <a:pathLst>
                <a:path extrusionOk="0" h="3442" w="22694">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7"/>
            <p:cNvSpPr/>
            <p:nvPr/>
          </p:nvSpPr>
          <p:spPr>
            <a:xfrm>
              <a:off x="6683850" y="3085625"/>
              <a:ext cx="305425" cy="89325"/>
            </a:xfrm>
            <a:custGeom>
              <a:rect b="b" l="l" r="r" t="t"/>
              <a:pathLst>
                <a:path extrusionOk="0" h="3573" w="12217">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7"/>
            <p:cNvSpPr/>
            <p:nvPr/>
          </p:nvSpPr>
          <p:spPr>
            <a:xfrm>
              <a:off x="6585025" y="3175825"/>
              <a:ext cx="403650" cy="70850"/>
            </a:xfrm>
            <a:custGeom>
              <a:rect b="b" l="l" r="r" t="t"/>
              <a:pathLst>
                <a:path extrusionOk="0" h="2834" w="16146">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7"/>
            <p:cNvSpPr/>
            <p:nvPr/>
          </p:nvSpPr>
          <p:spPr>
            <a:xfrm>
              <a:off x="6566575" y="3113300"/>
              <a:ext cx="76525" cy="112850"/>
            </a:xfrm>
            <a:custGeom>
              <a:rect b="b" l="l" r="r" t="t"/>
              <a:pathLst>
                <a:path extrusionOk="0" h="4514" w="3061">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7"/>
            <p:cNvSpPr/>
            <p:nvPr/>
          </p:nvSpPr>
          <p:spPr>
            <a:xfrm>
              <a:off x="6412700" y="3263025"/>
              <a:ext cx="135750" cy="210775"/>
            </a:xfrm>
            <a:custGeom>
              <a:rect b="b" l="l" r="r" t="t"/>
              <a:pathLst>
                <a:path extrusionOk="0" h="8431" w="543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7"/>
            <p:cNvSpPr/>
            <p:nvPr/>
          </p:nvSpPr>
          <p:spPr>
            <a:xfrm>
              <a:off x="6420425" y="3178800"/>
              <a:ext cx="572425" cy="303325"/>
            </a:xfrm>
            <a:custGeom>
              <a:rect b="b" l="l" r="r" t="t"/>
              <a:pathLst>
                <a:path extrusionOk="0" h="12133" w="22897">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7"/>
            <p:cNvSpPr/>
            <p:nvPr/>
          </p:nvSpPr>
          <p:spPr>
            <a:xfrm>
              <a:off x="6093300" y="3491025"/>
              <a:ext cx="300075" cy="161375"/>
            </a:xfrm>
            <a:custGeom>
              <a:rect b="b" l="l" r="r" t="t"/>
              <a:pathLst>
                <a:path extrusionOk="0" h="6455" w="12003">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7"/>
            <p:cNvSpPr/>
            <p:nvPr/>
          </p:nvSpPr>
          <p:spPr>
            <a:xfrm>
              <a:off x="6187075" y="3708325"/>
              <a:ext cx="191425" cy="58075"/>
            </a:xfrm>
            <a:custGeom>
              <a:rect b="b" l="l" r="r" t="t"/>
              <a:pathLst>
                <a:path extrusionOk="0" h="2323" w="7657">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7"/>
            <p:cNvSpPr/>
            <p:nvPr/>
          </p:nvSpPr>
          <p:spPr>
            <a:xfrm>
              <a:off x="5970675" y="3494300"/>
              <a:ext cx="107775" cy="154525"/>
            </a:xfrm>
            <a:custGeom>
              <a:rect b="b" l="l" r="r" t="t"/>
              <a:pathLst>
                <a:path extrusionOk="0" h="6181" w="4311">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7"/>
            <p:cNvSpPr/>
            <p:nvPr/>
          </p:nvSpPr>
          <p:spPr>
            <a:xfrm>
              <a:off x="5970675" y="3658025"/>
              <a:ext cx="102725" cy="61925"/>
            </a:xfrm>
            <a:custGeom>
              <a:rect b="b" l="l" r="r" t="t"/>
              <a:pathLst>
                <a:path extrusionOk="0" h="2477" w="4109">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7"/>
            <p:cNvSpPr/>
            <p:nvPr/>
          </p:nvSpPr>
          <p:spPr>
            <a:xfrm>
              <a:off x="6172775" y="3780950"/>
              <a:ext cx="177425" cy="231600"/>
            </a:xfrm>
            <a:custGeom>
              <a:rect b="b" l="l" r="r" t="t"/>
              <a:pathLst>
                <a:path extrusionOk="0" h="9264" w="7097">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7"/>
            <p:cNvSpPr/>
            <p:nvPr/>
          </p:nvSpPr>
          <p:spPr>
            <a:xfrm>
              <a:off x="6354950" y="4022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7"/>
            <p:cNvSpPr/>
            <p:nvPr/>
          </p:nvSpPr>
          <p:spPr>
            <a:xfrm>
              <a:off x="6356150" y="4020850"/>
              <a:ext cx="25" cy="325"/>
            </a:xfrm>
            <a:custGeom>
              <a:rect b="b" l="l" r="r" t="t"/>
              <a:pathLst>
                <a:path extrusionOk="0" h="13" w="1">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7"/>
            <p:cNvSpPr/>
            <p:nvPr/>
          </p:nvSpPr>
          <p:spPr>
            <a:xfrm>
              <a:off x="6088250" y="3665750"/>
              <a:ext cx="70275" cy="92900"/>
            </a:xfrm>
            <a:custGeom>
              <a:rect b="b" l="l" r="r" t="t"/>
              <a:pathLst>
                <a:path extrusionOk="0" h="3716" w="2811">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7"/>
            <p:cNvSpPr/>
            <p:nvPr/>
          </p:nvSpPr>
          <p:spPr>
            <a:xfrm>
              <a:off x="6356425" y="4019675"/>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7"/>
            <p:cNvSpPr/>
            <p:nvPr/>
          </p:nvSpPr>
          <p:spPr>
            <a:xfrm>
              <a:off x="6355850" y="4021150"/>
              <a:ext cx="325" cy="325"/>
            </a:xfrm>
            <a:custGeom>
              <a:rect b="b" l="l" r="r" t="t"/>
              <a:pathLst>
                <a:path extrusionOk="0" h="13" w="13">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7"/>
            <p:cNvSpPr/>
            <p:nvPr/>
          </p:nvSpPr>
          <p:spPr>
            <a:xfrm>
              <a:off x="6349900" y="3725000"/>
              <a:ext cx="47650" cy="294700"/>
            </a:xfrm>
            <a:custGeom>
              <a:rect b="b" l="l" r="r" t="t"/>
              <a:pathLst>
                <a:path extrusionOk="0" h="11788" w="1906">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7"/>
            <p:cNvSpPr/>
            <p:nvPr/>
          </p:nvSpPr>
          <p:spPr>
            <a:xfrm>
              <a:off x="6354950" y="4022050"/>
              <a:ext cx="325" cy="25"/>
            </a:xfrm>
            <a:custGeom>
              <a:rect b="b" l="l" r="r" t="t"/>
              <a:pathLst>
                <a:path extrusionOk="0" h="1" w="13">
                  <a:moveTo>
                    <a:pt x="0" y="1"/>
                  </a:moveTo>
                  <a:cubicBezTo>
                    <a:pt x="12" y="1"/>
                    <a:pt x="12" y="1"/>
                    <a:pt x="0" y="1"/>
                  </a:cubicBezTo>
                  <a:cubicBezTo>
                    <a:pt x="12" y="1"/>
                    <a:pt x="12"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7"/>
            <p:cNvSpPr/>
            <p:nvPr/>
          </p:nvSpPr>
          <p:spPr>
            <a:xfrm>
              <a:off x="6356150" y="4020850"/>
              <a:ext cx="25" cy="325"/>
            </a:xfrm>
            <a:custGeom>
              <a:rect b="b" l="l" r="r" t="t"/>
              <a:pathLst>
                <a:path extrusionOk="0" h="13" w="1">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7"/>
            <p:cNvSpPr/>
            <p:nvPr/>
          </p:nvSpPr>
          <p:spPr>
            <a:xfrm>
              <a:off x="6355850" y="4016400"/>
              <a:ext cx="325" cy="325"/>
            </a:xfrm>
            <a:custGeom>
              <a:rect b="b" l="l" r="r" t="t"/>
              <a:pathLst>
                <a:path extrusionOk="0" h="13" w="13">
                  <a:moveTo>
                    <a:pt x="0" y="0"/>
                  </a:moveTo>
                  <a:lnTo>
                    <a:pt x="12" y="12"/>
                  </a:lnTo>
                  <a:cubicBezTo>
                    <a:pt x="12" y="12"/>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7"/>
            <p:cNvSpPr/>
            <p:nvPr/>
          </p:nvSpPr>
          <p:spPr>
            <a:xfrm>
              <a:off x="6155225" y="4019075"/>
              <a:ext cx="199750" cy="125625"/>
            </a:xfrm>
            <a:custGeom>
              <a:rect b="b" l="l" r="r" t="t"/>
              <a:pathLst>
                <a:path extrusionOk="0" h="5025" w="799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7"/>
            <p:cNvSpPr/>
            <p:nvPr/>
          </p:nvSpPr>
          <p:spPr>
            <a:xfrm>
              <a:off x="6356150" y="4021150"/>
              <a:ext cx="25" cy="25"/>
            </a:xfrm>
            <a:custGeom>
              <a:rect b="b" l="l" r="r" t="t"/>
              <a:pathLst>
                <a:path extrusionOk="0" h="1" w="1">
                  <a:moveTo>
                    <a:pt x="0" y="1"/>
                  </a:moveTo>
                  <a:lnTo>
                    <a:pt x="0" y="1"/>
                  </a:ln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7"/>
            <p:cNvSpPr/>
            <p:nvPr/>
          </p:nvSpPr>
          <p:spPr>
            <a:xfrm>
              <a:off x="6356425" y="4019675"/>
              <a:ext cx="25" cy="25"/>
            </a:xfrm>
            <a:custGeom>
              <a:rect b="b" l="l" r="r" t="t"/>
              <a:pathLst>
                <a:path extrusionOk="0" h="1" w="1">
                  <a:moveTo>
                    <a:pt x="1" y="0"/>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7"/>
            <p:cNvSpPr/>
            <p:nvPr/>
          </p:nvSpPr>
          <p:spPr>
            <a:xfrm>
              <a:off x="6356150" y="401700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7"/>
            <p:cNvSpPr/>
            <p:nvPr/>
          </p:nvSpPr>
          <p:spPr>
            <a:xfrm>
              <a:off x="5970975" y="3781850"/>
              <a:ext cx="385775" cy="240975"/>
            </a:xfrm>
            <a:custGeom>
              <a:rect b="b" l="l" r="r" t="t"/>
              <a:pathLst>
                <a:path extrusionOk="0" h="9639" w="15431">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7"/>
            <p:cNvSpPr/>
            <p:nvPr/>
          </p:nvSpPr>
          <p:spPr>
            <a:xfrm>
              <a:off x="6535325" y="3221950"/>
              <a:ext cx="50625" cy="50675"/>
            </a:xfrm>
            <a:custGeom>
              <a:rect b="b" l="l" r="r" t="t"/>
              <a:pathLst>
                <a:path extrusionOk="0" h="2027" w="2025">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7"/>
            <p:cNvSpPr/>
            <p:nvPr/>
          </p:nvSpPr>
          <p:spPr>
            <a:xfrm>
              <a:off x="6615100" y="3045125"/>
              <a:ext cx="70575" cy="71475"/>
            </a:xfrm>
            <a:custGeom>
              <a:rect b="b" l="l" r="r" t="t"/>
              <a:pathLst>
                <a:path extrusionOk="0" h="2859" w="2823">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7"/>
            <p:cNvSpPr/>
            <p:nvPr/>
          </p:nvSpPr>
          <p:spPr>
            <a:xfrm>
              <a:off x="5970675" y="2098000"/>
              <a:ext cx="13425" cy="55400"/>
            </a:xfrm>
            <a:custGeom>
              <a:rect b="b" l="l" r="r" t="t"/>
              <a:pathLst>
                <a:path extrusionOk="0" h="2216" w="537">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7"/>
            <p:cNvSpPr/>
            <p:nvPr/>
          </p:nvSpPr>
          <p:spPr>
            <a:xfrm>
              <a:off x="6103125" y="1404475"/>
              <a:ext cx="36950" cy="36050"/>
            </a:xfrm>
            <a:custGeom>
              <a:rect b="b" l="l" r="r" t="t"/>
              <a:pathLst>
                <a:path extrusionOk="0" h="1442" w="1478">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7"/>
            <p:cNvSpPr/>
            <p:nvPr/>
          </p:nvSpPr>
          <p:spPr>
            <a:xfrm>
              <a:off x="6109075" y="1694975"/>
              <a:ext cx="37250" cy="36950"/>
            </a:xfrm>
            <a:custGeom>
              <a:rect b="b" l="l" r="r" t="t"/>
              <a:pathLst>
                <a:path extrusionOk="0" h="1478" w="149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7"/>
            <p:cNvSpPr/>
            <p:nvPr/>
          </p:nvSpPr>
          <p:spPr>
            <a:xfrm>
              <a:off x="6425200" y="2059300"/>
              <a:ext cx="25925" cy="25325"/>
            </a:xfrm>
            <a:custGeom>
              <a:rect b="b" l="l" r="r" t="t"/>
              <a:pathLst>
                <a:path extrusionOk="0" h="1013" w="1037">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7"/>
            <p:cNvSpPr/>
            <p:nvPr/>
          </p:nvSpPr>
          <p:spPr>
            <a:xfrm>
              <a:off x="6057300" y="3078375"/>
              <a:ext cx="35725" cy="35300"/>
            </a:xfrm>
            <a:custGeom>
              <a:rect b="b" l="l" r="r" t="t"/>
              <a:pathLst>
                <a:path extrusionOk="0" h="1412" w="1429">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7"/>
            <p:cNvSpPr/>
            <p:nvPr/>
          </p:nvSpPr>
          <p:spPr>
            <a:xfrm>
              <a:off x="6380550" y="2852850"/>
              <a:ext cx="35750" cy="35750"/>
            </a:xfrm>
            <a:custGeom>
              <a:rect b="b" l="l" r="r" t="t"/>
              <a:pathLst>
                <a:path extrusionOk="0" h="1430" w="143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7"/>
            <p:cNvSpPr/>
            <p:nvPr/>
          </p:nvSpPr>
          <p:spPr>
            <a:xfrm>
              <a:off x="6112050" y="2933525"/>
              <a:ext cx="25625" cy="25350"/>
            </a:xfrm>
            <a:custGeom>
              <a:rect b="b" l="l" r="r" t="t"/>
              <a:pathLst>
                <a:path extrusionOk="0" h="1014" w="1025">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7"/>
            <p:cNvSpPr/>
            <p:nvPr/>
          </p:nvSpPr>
          <p:spPr>
            <a:xfrm>
              <a:off x="6306125" y="3104075"/>
              <a:ext cx="25925" cy="25350"/>
            </a:xfrm>
            <a:custGeom>
              <a:rect b="b" l="l" r="r" t="t"/>
              <a:pathLst>
                <a:path extrusionOk="0" h="1014" w="1037">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7"/>
            <p:cNvSpPr/>
            <p:nvPr/>
          </p:nvSpPr>
          <p:spPr>
            <a:xfrm>
              <a:off x="6408525" y="2464700"/>
              <a:ext cx="25325" cy="25350"/>
            </a:xfrm>
            <a:custGeom>
              <a:rect b="b" l="l" r="r" t="t"/>
              <a:pathLst>
                <a:path extrusionOk="0" h="1014" w="1013">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7"/>
            <p:cNvSpPr/>
            <p:nvPr/>
          </p:nvSpPr>
          <p:spPr>
            <a:xfrm>
              <a:off x="6123675" y="2252200"/>
              <a:ext cx="25325" cy="25625"/>
            </a:xfrm>
            <a:custGeom>
              <a:rect b="b" l="l" r="r" t="t"/>
              <a:pathLst>
                <a:path extrusionOk="0" h="1025" w="1013">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7"/>
            <p:cNvSpPr/>
            <p:nvPr/>
          </p:nvSpPr>
          <p:spPr>
            <a:xfrm>
              <a:off x="6508250" y="1603550"/>
              <a:ext cx="25625" cy="25400"/>
            </a:xfrm>
            <a:custGeom>
              <a:rect b="b" l="l" r="r" t="t"/>
              <a:pathLst>
                <a:path extrusionOk="0" h="1016" w="1025">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7"/>
            <p:cNvSpPr/>
            <p:nvPr/>
          </p:nvSpPr>
          <p:spPr>
            <a:xfrm>
              <a:off x="6389175" y="3469300"/>
              <a:ext cx="36650" cy="35450"/>
            </a:xfrm>
            <a:custGeom>
              <a:rect b="b" l="l" r="r" t="t"/>
              <a:pathLst>
                <a:path extrusionOk="0" h="1418" w="1466">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7"/>
            <p:cNvSpPr/>
            <p:nvPr/>
          </p:nvSpPr>
          <p:spPr>
            <a:xfrm>
              <a:off x="6987775" y="3156175"/>
              <a:ext cx="36325" cy="35750"/>
            </a:xfrm>
            <a:custGeom>
              <a:rect b="b" l="l" r="r" t="t"/>
              <a:pathLst>
                <a:path extrusionOk="0" h="1430" w="1453">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7"/>
            <p:cNvSpPr/>
            <p:nvPr/>
          </p:nvSpPr>
          <p:spPr>
            <a:xfrm>
              <a:off x="6376075" y="3686575"/>
              <a:ext cx="40225" cy="39625"/>
            </a:xfrm>
            <a:custGeom>
              <a:rect b="b" l="l" r="r" t="t"/>
              <a:pathLst>
                <a:path extrusionOk="0" h="1585" w="1609">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7"/>
            <p:cNvSpPr/>
            <p:nvPr/>
          </p:nvSpPr>
          <p:spPr>
            <a:xfrm>
              <a:off x="6069500" y="3642400"/>
              <a:ext cx="29200" cy="28375"/>
            </a:xfrm>
            <a:custGeom>
              <a:rect b="b" l="l" r="r" t="t"/>
              <a:pathLst>
                <a:path extrusionOk="0" h="1135" w="1168">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7"/>
            <p:cNvSpPr/>
            <p:nvPr/>
          </p:nvSpPr>
          <p:spPr>
            <a:xfrm>
              <a:off x="6322200" y="2992450"/>
              <a:ext cx="14925" cy="14025"/>
            </a:xfrm>
            <a:custGeom>
              <a:rect b="b" l="l" r="r" t="t"/>
              <a:pathLst>
                <a:path extrusionOk="0" h="561" w="597">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7"/>
            <p:cNvSpPr/>
            <p:nvPr/>
          </p:nvSpPr>
          <p:spPr>
            <a:xfrm>
              <a:off x="6251950" y="2719800"/>
              <a:ext cx="14925" cy="14925"/>
            </a:xfrm>
            <a:custGeom>
              <a:rect b="b" l="l" r="r" t="t"/>
              <a:pathLst>
                <a:path extrusionOk="0" h="597" w="597">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7"/>
            <p:cNvSpPr/>
            <p:nvPr/>
          </p:nvSpPr>
          <p:spPr>
            <a:xfrm>
              <a:off x="6174575" y="2838875"/>
              <a:ext cx="14900" cy="14300"/>
            </a:xfrm>
            <a:custGeom>
              <a:rect b="b" l="l" r="r" t="t"/>
              <a:pathLst>
                <a:path extrusionOk="0" h="572" w="596">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7"/>
            <p:cNvSpPr/>
            <p:nvPr/>
          </p:nvSpPr>
          <p:spPr>
            <a:xfrm>
              <a:off x="6164450" y="2236725"/>
              <a:ext cx="14600" cy="14600"/>
            </a:xfrm>
            <a:custGeom>
              <a:rect b="b" l="l" r="r" t="t"/>
              <a:pathLst>
                <a:path extrusionOk="0" h="584" w="584">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7"/>
            <p:cNvSpPr/>
            <p:nvPr/>
          </p:nvSpPr>
          <p:spPr>
            <a:xfrm>
              <a:off x="5982275" y="2068825"/>
              <a:ext cx="14325" cy="14625"/>
            </a:xfrm>
            <a:custGeom>
              <a:rect b="b" l="l" r="r" t="t"/>
              <a:pathLst>
                <a:path extrusionOk="0" h="585" w="573">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7"/>
            <p:cNvSpPr/>
            <p:nvPr/>
          </p:nvSpPr>
          <p:spPr>
            <a:xfrm>
              <a:off x="6225775" y="1468775"/>
              <a:ext cx="14900" cy="14425"/>
            </a:xfrm>
            <a:custGeom>
              <a:rect b="b" l="l" r="r" t="t"/>
              <a:pathLst>
                <a:path extrusionOk="0" h="577" w="596">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7"/>
            <p:cNvSpPr/>
            <p:nvPr/>
          </p:nvSpPr>
          <p:spPr>
            <a:xfrm>
              <a:off x="6000750" y="1963775"/>
              <a:ext cx="14600" cy="14300"/>
            </a:xfrm>
            <a:custGeom>
              <a:rect b="b" l="l" r="r" t="t"/>
              <a:pathLst>
                <a:path extrusionOk="0" h="572" w="584">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7"/>
            <p:cNvSpPr/>
            <p:nvPr/>
          </p:nvSpPr>
          <p:spPr>
            <a:xfrm>
              <a:off x="6232600" y="2329000"/>
              <a:ext cx="14925" cy="14900"/>
            </a:xfrm>
            <a:custGeom>
              <a:rect b="b" l="l" r="r" t="t"/>
              <a:pathLst>
                <a:path extrusionOk="0" h="596" w="597">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7"/>
            <p:cNvSpPr/>
            <p:nvPr/>
          </p:nvSpPr>
          <p:spPr>
            <a:xfrm>
              <a:off x="6047175" y="2542100"/>
              <a:ext cx="14900" cy="14625"/>
            </a:xfrm>
            <a:custGeom>
              <a:rect b="b" l="l" r="r" t="t"/>
              <a:pathLst>
                <a:path extrusionOk="0" h="585" w="596">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7"/>
            <p:cNvSpPr/>
            <p:nvPr/>
          </p:nvSpPr>
          <p:spPr>
            <a:xfrm>
              <a:off x="6294225" y="2244150"/>
              <a:ext cx="14900" cy="14650"/>
            </a:xfrm>
            <a:custGeom>
              <a:rect b="b" l="l" r="r" t="t"/>
              <a:pathLst>
                <a:path extrusionOk="0" h="586" w="596">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7"/>
            <p:cNvSpPr/>
            <p:nvPr/>
          </p:nvSpPr>
          <p:spPr>
            <a:xfrm>
              <a:off x="6151950" y="3747600"/>
              <a:ext cx="36625" cy="36350"/>
            </a:xfrm>
            <a:custGeom>
              <a:rect b="b" l="l" r="r" t="t"/>
              <a:pathLst>
                <a:path extrusionOk="0" h="1454" w="1465">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8" name="Google Shape;1028;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029" name="Google Shape;1029;p7"/>
          <p:cNvSpPr txBox="1"/>
          <p:nvPr>
            <p:ph idx="2" type="title"/>
          </p:nvPr>
        </p:nvSpPr>
        <p:spPr>
          <a:xfrm>
            <a:off x="2102413" y="1896675"/>
            <a:ext cx="21990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30" name="Google Shape;1030;p7"/>
          <p:cNvSpPr txBox="1"/>
          <p:nvPr>
            <p:ph idx="1" type="subTitle"/>
          </p:nvPr>
        </p:nvSpPr>
        <p:spPr>
          <a:xfrm>
            <a:off x="2102413" y="2208125"/>
            <a:ext cx="21990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031" name="Google Shape;1031;p7"/>
          <p:cNvSpPr txBox="1"/>
          <p:nvPr>
            <p:ph idx="3" type="title"/>
          </p:nvPr>
        </p:nvSpPr>
        <p:spPr>
          <a:xfrm>
            <a:off x="4902892" y="1896675"/>
            <a:ext cx="21387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32" name="Google Shape;1032;p7"/>
          <p:cNvSpPr txBox="1"/>
          <p:nvPr>
            <p:ph idx="4" type="subTitle"/>
          </p:nvPr>
        </p:nvSpPr>
        <p:spPr>
          <a:xfrm>
            <a:off x="4902887" y="2208125"/>
            <a:ext cx="21387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033" name="Google Shape;1033;p7"/>
          <p:cNvSpPr txBox="1"/>
          <p:nvPr>
            <p:ph idx="5" type="title"/>
          </p:nvPr>
        </p:nvSpPr>
        <p:spPr>
          <a:xfrm>
            <a:off x="2102413" y="3664275"/>
            <a:ext cx="21990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34" name="Google Shape;1034;p7"/>
          <p:cNvSpPr txBox="1"/>
          <p:nvPr>
            <p:ph idx="6" type="subTitle"/>
          </p:nvPr>
        </p:nvSpPr>
        <p:spPr>
          <a:xfrm>
            <a:off x="2102413" y="3975725"/>
            <a:ext cx="21990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035" name="Google Shape;1035;p7"/>
          <p:cNvSpPr txBox="1"/>
          <p:nvPr>
            <p:ph idx="7" type="title"/>
          </p:nvPr>
        </p:nvSpPr>
        <p:spPr>
          <a:xfrm>
            <a:off x="4902867" y="3664275"/>
            <a:ext cx="21387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36" name="Google Shape;1036;p7"/>
          <p:cNvSpPr txBox="1"/>
          <p:nvPr>
            <p:ph idx="8" type="subTitle"/>
          </p:nvPr>
        </p:nvSpPr>
        <p:spPr>
          <a:xfrm>
            <a:off x="4902862" y="3975725"/>
            <a:ext cx="21387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7" name="Shape 1037"/>
        <p:cNvGrpSpPr/>
        <p:nvPr/>
      </p:nvGrpSpPr>
      <p:grpSpPr>
        <a:xfrm>
          <a:off x="0" y="0"/>
          <a:ext cx="0" cy="0"/>
          <a:chOff x="0" y="0"/>
          <a:chExt cx="0" cy="0"/>
        </a:xfrm>
      </p:grpSpPr>
      <p:grpSp>
        <p:nvGrpSpPr>
          <p:cNvPr id="1038" name="Google Shape;1038;p8"/>
          <p:cNvGrpSpPr/>
          <p:nvPr/>
        </p:nvGrpSpPr>
        <p:grpSpPr>
          <a:xfrm>
            <a:off x="5202063" y="4121297"/>
            <a:ext cx="3941609" cy="1021956"/>
            <a:chOff x="2582150" y="3714800"/>
            <a:chExt cx="2689050" cy="697200"/>
          </a:xfrm>
        </p:grpSpPr>
        <p:sp>
          <p:nvSpPr>
            <p:cNvPr id="1039" name="Google Shape;1039;p8"/>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8"/>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8"/>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8"/>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8"/>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8"/>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8"/>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8"/>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8"/>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8"/>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8"/>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8"/>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8"/>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8"/>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8"/>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8"/>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8"/>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8"/>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8"/>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8"/>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8"/>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8"/>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8"/>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8"/>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8"/>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8"/>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8"/>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8"/>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8"/>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8"/>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8"/>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8"/>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8"/>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8"/>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8"/>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8"/>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8"/>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8"/>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8"/>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8"/>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8"/>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8"/>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8"/>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8"/>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8"/>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8"/>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8"/>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8"/>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8"/>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8"/>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8"/>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8"/>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8"/>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8"/>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8"/>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8"/>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8"/>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8"/>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8"/>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8"/>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9" name="Google Shape;1099;p8"/>
          <p:cNvGrpSpPr/>
          <p:nvPr/>
        </p:nvGrpSpPr>
        <p:grpSpPr>
          <a:xfrm flipH="1">
            <a:off x="38" y="4121297"/>
            <a:ext cx="3941609" cy="1021956"/>
            <a:chOff x="2582150" y="3714800"/>
            <a:chExt cx="2689050" cy="697200"/>
          </a:xfrm>
        </p:grpSpPr>
        <p:sp>
          <p:nvSpPr>
            <p:cNvPr id="1100" name="Google Shape;1100;p8"/>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8"/>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8"/>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8"/>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8"/>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8"/>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8"/>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8"/>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8"/>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8"/>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8"/>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8"/>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8"/>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8"/>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8"/>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8"/>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8"/>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8"/>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8"/>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8"/>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8"/>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8"/>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8"/>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8"/>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8"/>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8"/>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8"/>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8"/>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8"/>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8"/>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8"/>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8"/>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8"/>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8"/>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8"/>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8"/>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8"/>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8"/>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8"/>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8"/>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8"/>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8"/>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8"/>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8"/>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8"/>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8"/>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8"/>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8"/>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8"/>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8"/>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8"/>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8"/>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8"/>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8"/>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8"/>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8"/>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8"/>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8"/>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8"/>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8"/>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0" name="Google Shape;1160;p8"/>
          <p:cNvGrpSpPr/>
          <p:nvPr/>
        </p:nvGrpSpPr>
        <p:grpSpPr>
          <a:xfrm rot="10800000">
            <a:off x="157" y="95"/>
            <a:ext cx="1146035" cy="1362783"/>
            <a:chOff x="3048875" y="2669025"/>
            <a:chExt cx="504550" cy="599975"/>
          </a:xfrm>
        </p:grpSpPr>
        <p:sp>
          <p:nvSpPr>
            <p:cNvPr id="1161" name="Google Shape;1161;p8"/>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8"/>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8"/>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8"/>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8"/>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8"/>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8"/>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8"/>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8"/>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8"/>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8"/>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8"/>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8"/>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8"/>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8"/>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8"/>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8"/>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8"/>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8"/>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8"/>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8"/>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8"/>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3" name="Google Shape;1183;p8"/>
          <p:cNvGrpSpPr/>
          <p:nvPr/>
        </p:nvGrpSpPr>
        <p:grpSpPr>
          <a:xfrm flipH="1" rot="10800000">
            <a:off x="7997632" y="95"/>
            <a:ext cx="1146035" cy="1362783"/>
            <a:chOff x="3048875" y="2669025"/>
            <a:chExt cx="504550" cy="599975"/>
          </a:xfrm>
        </p:grpSpPr>
        <p:sp>
          <p:nvSpPr>
            <p:cNvPr id="1184" name="Google Shape;1184;p8"/>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8"/>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8"/>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8"/>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8"/>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8"/>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8"/>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8"/>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8"/>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8"/>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8"/>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8"/>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8"/>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8"/>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8"/>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8"/>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8"/>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8"/>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8"/>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8"/>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8"/>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8"/>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6" name="Google Shape;1206;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207" name="Shape 1207"/>
        <p:cNvGrpSpPr/>
        <p:nvPr/>
      </p:nvGrpSpPr>
      <p:grpSpPr>
        <a:xfrm>
          <a:off x="0" y="0"/>
          <a:ext cx="0" cy="0"/>
          <a:chOff x="0" y="0"/>
          <a:chExt cx="0" cy="0"/>
        </a:xfrm>
      </p:grpSpPr>
      <p:grpSp>
        <p:nvGrpSpPr>
          <p:cNvPr id="1208" name="Google Shape;1208;p9"/>
          <p:cNvGrpSpPr/>
          <p:nvPr/>
        </p:nvGrpSpPr>
        <p:grpSpPr>
          <a:xfrm>
            <a:off x="6782244" y="28"/>
            <a:ext cx="2361918" cy="1745366"/>
            <a:chOff x="2924750" y="1147900"/>
            <a:chExt cx="1220125" cy="901625"/>
          </a:xfrm>
        </p:grpSpPr>
        <p:sp>
          <p:nvSpPr>
            <p:cNvPr id="1209" name="Google Shape;1209;p9"/>
            <p:cNvSpPr/>
            <p:nvPr/>
          </p:nvSpPr>
          <p:spPr>
            <a:xfrm>
              <a:off x="2925350" y="1181225"/>
              <a:ext cx="175" cy="250"/>
            </a:xfrm>
            <a:custGeom>
              <a:rect b="b" l="l" r="r" t="t"/>
              <a:pathLst>
                <a:path extrusionOk="0" h="10" w="7">
                  <a:moveTo>
                    <a:pt x="1" y="1"/>
                  </a:moveTo>
                  <a:cubicBezTo>
                    <a:pt x="1" y="7"/>
                    <a:pt x="4" y="10"/>
                    <a:pt x="5" y="10"/>
                  </a:cubicBezTo>
                  <a:cubicBezTo>
                    <a:pt x="7" y="10"/>
                    <a:pt x="7" y="7"/>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9"/>
            <p:cNvSpPr/>
            <p:nvPr/>
          </p:nvSpPr>
          <p:spPr>
            <a:xfrm>
              <a:off x="2925650" y="1181825"/>
              <a:ext cx="325" cy="400"/>
            </a:xfrm>
            <a:custGeom>
              <a:rect b="b" l="l" r="r" t="t"/>
              <a:pathLst>
                <a:path extrusionOk="0" h="16" w="13">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9"/>
            <p:cNvSpPr/>
            <p:nvPr/>
          </p:nvSpPr>
          <p:spPr>
            <a:xfrm>
              <a:off x="2926250" y="118242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9"/>
            <p:cNvSpPr/>
            <p:nvPr/>
          </p:nvSpPr>
          <p:spPr>
            <a:xfrm>
              <a:off x="2924750" y="1179750"/>
              <a:ext cx="25" cy="300"/>
            </a:xfrm>
            <a:custGeom>
              <a:rect b="b" l="l" r="r" t="t"/>
              <a:pathLst>
                <a:path extrusionOk="0" h="12" w="1">
                  <a:moveTo>
                    <a:pt x="1" y="0"/>
                  </a:moveTo>
                  <a:lnTo>
                    <a:pt x="1" y="0"/>
                  </a:lnTo>
                  <a:lnTo>
                    <a:pt x="1" y="1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9"/>
            <p:cNvSpPr/>
            <p:nvPr/>
          </p:nvSpPr>
          <p:spPr>
            <a:xfrm>
              <a:off x="2925350" y="11812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9"/>
            <p:cNvSpPr/>
            <p:nvPr/>
          </p:nvSpPr>
          <p:spPr>
            <a:xfrm>
              <a:off x="2931900" y="1162175"/>
              <a:ext cx="86650" cy="19375"/>
            </a:xfrm>
            <a:custGeom>
              <a:rect b="b" l="l" r="r" t="t"/>
              <a:pathLst>
                <a:path extrusionOk="0" h="775" w="3466">
                  <a:moveTo>
                    <a:pt x="3465" y="1"/>
                  </a:moveTo>
                  <a:lnTo>
                    <a:pt x="1" y="524"/>
                  </a:lnTo>
                  <a:lnTo>
                    <a:pt x="1" y="608"/>
                  </a:lnTo>
                  <a:lnTo>
                    <a:pt x="274" y="775"/>
                  </a:lnTo>
                  <a:lnTo>
                    <a:pt x="3382" y="298"/>
                  </a:lnTo>
                  <a:lnTo>
                    <a:pt x="346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9"/>
            <p:cNvSpPr/>
            <p:nvPr/>
          </p:nvSpPr>
          <p:spPr>
            <a:xfrm>
              <a:off x="3024175" y="1148200"/>
              <a:ext cx="134275" cy="20250"/>
            </a:xfrm>
            <a:custGeom>
              <a:rect b="b" l="l" r="r" t="t"/>
              <a:pathLst>
                <a:path extrusionOk="0" h="810" w="5371">
                  <a:moveTo>
                    <a:pt x="3489" y="0"/>
                  </a:moveTo>
                  <a:lnTo>
                    <a:pt x="72" y="512"/>
                  </a:lnTo>
                  <a:lnTo>
                    <a:pt x="1" y="810"/>
                  </a:lnTo>
                  <a:lnTo>
                    <a:pt x="5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9"/>
            <p:cNvSpPr/>
            <p:nvPr/>
          </p:nvSpPr>
          <p:spPr>
            <a:xfrm>
              <a:off x="3114950" y="1293450"/>
              <a:ext cx="203925" cy="127125"/>
            </a:xfrm>
            <a:custGeom>
              <a:rect b="b" l="l" r="r" t="t"/>
              <a:pathLst>
                <a:path extrusionOk="0" h="5085" w="8157">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9"/>
            <p:cNvSpPr/>
            <p:nvPr/>
          </p:nvSpPr>
          <p:spPr>
            <a:xfrm>
              <a:off x="2925950" y="1177350"/>
              <a:ext cx="77425" cy="50325"/>
            </a:xfrm>
            <a:custGeom>
              <a:rect b="b" l="l" r="r" t="t"/>
              <a:pathLst>
                <a:path extrusionOk="0" h="2013" w="3097">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9"/>
            <p:cNvSpPr/>
            <p:nvPr/>
          </p:nvSpPr>
          <p:spPr>
            <a:xfrm>
              <a:off x="3007800" y="1224975"/>
              <a:ext cx="107175" cy="68200"/>
            </a:xfrm>
            <a:custGeom>
              <a:rect b="b" l="l" r="r" t="t"/>
              <a:pathLst>
                <a:path extrusionOk="0" h="2728" w="4287">
                  <a:moveTo>
                    <a:pt x="72" y="1"/>
                  </a:moveTo>
                  <a:lnTo>
                    <a:pt x="1" y="287"/>
                  </a:lnTo>
                  <a:lnTo>
                    <a:pt x="4001" y="2727"/>
                  </a:lnTo>
                  <a:lnTo>
                    <a:pt x="4287" y="2584"/>
                  </a:ln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9"/>
            <p:cNvSpPr/>
            <p:nvPr/>
          </p:nvSpPr>
          <p:spPr>
            <a:xfrm>
              <a:off x="2924750" y="1180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9"/>
            <p:cNvSpPr/>
            <p:nvPr/>
          </p:nvSpPr>
          <p:spPr>
            <a:xfrm>
              <a:off x="2926250" y="118242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9"/>
            <p:cNvSpPr/>
            <p:nvPr/>
          </p:nvSpPr>
          <p:spPr>
            <a:xfrm>
              <a:off x="2925350" y="1181225"/>
              <a:ext cx="25" cy="325"/>
            </a:xfrm>
            <a:custGeom>
              <a:rect b="b" l="l" r="r" t="t"/>
              <a:pathLst>
                <a:path extrusionOk="0" h="13" w="1">
                  <a:moveTo>
                    <a:pt x="1" y="1"/>
                  </a:moveTo>
                  <a:lnTo>
                    <a:pt x="1" y="1"/>
                  </a:lnTo>
                  <a:lnTo>
                    <a:pt x="1" y="1"/>
                  </a:lnTo>
                  <a:cubicBezTo>
                    <a:pt x="1" y="1"/>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9"/>
            <p:cNvSpPr/>
            <p:nvPr/>
          </p:nvSpPr>
          <p:spPr>
            <a:xfrm>
              <a:off x="2924750" y="1148200"/>
              <a:ext cx="7175" cy="34850"/>
            </a:xfrm>
            <a:custGeom>
              <a:rect b="b" l="l" r="r" t="t"/>
              <a:pathLst>
                <a:path extrusionOk="0" h="1394" w="287">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9"/>
            <p:cNvSpPr/>
            <p:nvPr/>
          </p:nvSpPr>
          <p:spPr>
            <a:xfrm>
              <a:off x="2963750" y="1147900"/>
              <a:ext cx="65800" cy="224750"/>
            </a:xfrm>
            <a:custGeom>
              <a:rect b="b" l="l" r="r" t="t"/>
              <a:pathLst>
                <a:path extrusionOk="0" h="8990" w="2632">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9"/>
            <p:cNvSpPr/>
            <p:nvPr/>
          </p:nvSpPr>
          <p:spPr>
            <a:xfrm>
              <a:off x="3178350" y="1148775"/>
              <a:ext cx="49150" cy="83375"/>
            </a:xfrm>
            <a:custGeom>
              <a:rect b="b" l="l" r="r" t="t"/>
              <a:pathLst>
                <a:path extrusionOk="0" h="3335" w="1966">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9"/>
            <p:cNvSpPr/>
            <p:nvPr/>
          </p:nvSpPr>
          <p:spPr>
            <a:xfrm>
              <a:off x="3226875" y="1235100"/>
              <a:ext cx="97950" cy="179800"/>
            </a:xfrm>
            <a:custGeom>
              <a:rect b="b" l="l" r="r" t="t"/>
              <a:pathLst>
                <a:path extrusionOk="0" h="7192" w="3918">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9"/>
            <p:cNvSpPr/>
            <p:nvPr/>
          </p:nvSpPr>
          <p:spPr>
            <a:xfrm>
              <a:off x="3496850" y="1223200"/>
              <a:ext cx="70575" cy="90500"/>
            </a:xfrm>
            <a:custGeom>
              <a:rect b="b" l="l" r="r" t="t"/>
              <a:pathLst>
                <a:path extrusionOk="0" h="3620" w="2823">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9"/>
            <p:cNvSpPr/>
            <p:nvPr/>
          </p:nvSpPr>
          <p:spPr>
            <a:xfrm>
              <a:off x="3568875" y="1316375"/>
              <a:ext cx="104225" cy="127100"/>
            </a:xfrm>
            <a:custGeom>
              <a:rect b="b" l="l" r="r" t="t"/>
              <a:pathLst>
                <a:path extrusionOk="0" h="5084" w="4169">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9"/>
            <p:cNvSpPr/>
            <p:nvPr/>
          </p:nvSpPr>
          <p:spPr>
            <a:xfrm>
              <a:off x="3432250" y="1148200"/>
              <a:ext cx="64625" cy="75025"/>
            </a:xfrm>
            <a:custGeom>
              <a:rect b="b" l="l" r="r" t="t"/>
              <a:pathLst>
                <a:path extrusionOk="0" h="3001" w="2585">
                  <a:moveTo>
                    <a:pt x="1" y="0"/>
                  </a:moveTo>
                  <a:lnTo>
                    <a:pt x="2406" y="3000"/>
                  </a:lnTo>
                  <a:lnTo>
                    <a:pt x="2585" y="2774"/>
                  </a:ln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9"/>
            <p:cNvSpPr/>
            <p:nvPr/>
          </p:nvSpPr>
          <p:spPr>
            <a:xfrm>
              <a:off x="2964350" y="1148200"/>
              <a:ext cx="427150" cy="226525"/>
            </a:xfrm>
            <a:custGeom>
              <a:rect b="b" l="l" r="r" t="t"/>
              <a:pathLst>
                <a:path extrusionOk="0" h="9061" w="17086">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9"/>
            <p:cNvSpPr/>
            <p:nvPr/>
          </p:nvSpPr>
          <p:spPr>
            <a:xfrm>
              <a:off x="3321825" y="1432750"/>
              <a:ext cx="8375" cy="4325"/>
            </a:xfrm>
            <a:custGeom>
              <a:rect b="b" l="l" r="r" t="t"/>
              <a:pathLst>
                <a:path extrusionOk="0" h="173" w="335">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9"/>
            <p:cNvSpPr/>
            <p:nvPr/>
          </p:nvSpPr>
          <p:spPr>
            <a:xfrm>
              <a:off x="3335825" y="1148200"/>
              <a:ext cx="226825" cy="267000"/>
            </a:xfrm>
            <a:custGeom>
              <a:rect b="b" l="l" r="r" t="t"/>
              <a:pathLst>
                <a:path extrusionOk="0" h="10680" w="9073">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9"/>
            <p:cNvSpPr/>
            <p:nvPr/>
          </p:nvSpPr>
          <p:spPr>
            <a:xfrm>
              <a:off x="3867725" y="1148200"/>
              <a:ext cx="46775" cy="39000"/>
            </a:xfrm>
            <a:custGeom>
              <a:rect b="b" l="l" r="r" t="t"/>
              <a:pathLst>
                <a:path extrusionOk="0" h="1560" w="1871">
                  <a:moveTo>
                    <a:pt x="1" y="0"/>
                  </a:moveTo>
                  <a:lnTo>
                    <a:pt x="1668" y="1560"/>
                  </a:lnTo>
                  <a:cubicBezTo>
                    <a:pt x="1727" y="1488"/>
                    <a:pt x="1787" y="1429"/>
                    <a:pt x="1870" y="13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9"/>
            <p:cNvSpPr/>
            <p:nvPr/>
          </p:nvSpPr>
          <p:spPr>
            <a:xfrm>
              <a:off x="3688250" y="1330350"/>
              <a:ext cx="105100" cy="114625"/>
            </a:xfrm>
            <a:custGeom>
              <a:rect b="b" l="l" r="r" t="t"/>
              <a:pathLst>
                <a:path extrusionOk="0" h="4585" w="4204">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9"/>
            <p:cNvSpPr/>
            <p:nvPr/>
          </p:nvSpPr>
          <p:spPr>
            <a:xfrm>
              <a:off x="3798375" y="1205350"/>
              <a:ext cx="116125" cy="127400"/>
            </a:xfrm>
            <a:custGeom>
              <a:rect b="b" l="l" r="r" t="t"/>
              <a:pathLst>
                <a:path extrusionOk="0" h="5096" w="4645">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9"/>
            <p:cNvSpPr/>
            <p:nvPr/>
          </p:nvSpPr>
          <p:spPr>
            <a:xfrm>
              <a:off x="3335825" y="1313675"/>
              <a:ext cx="235775" cy="107500"/>
            </a:xfrm>
            <a:custGeom>
              <a:rect b="b" l="l" r="r" t="t"/>
              <a:pathLst>
                <a:path extrusionOk="0" h="4300" w="9431">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9"/>
            <p:cNvSpPr/>
            <p:nvPr/>
          </p:nvSpPr>
          <p:spPr>
            <a:xfrm>
              <a:off x="3573950" y="1221400"/>
              <a:ext cx="200050" cy="95575"/>
            </a:xfrm>
            <a:custGeom>
              <a:rect b="b" l="l" r="r" t="t"/>
              <a:pathLst>
                <a:path extrusionOk="0" h="3823" w="8002">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9"/>
            <p:cNvSpPr/>
            <p:nvPr/>
          </p:nvSpPr>
          <p:spPr>
            <a:xfrm>
              <a:off x="3336725" y="1420550"/>
              <a:ext cx="327425" cy="35725"/>
            </a:xfrm>
            <a:custGeom>
              <a:rect b="b" l="l" r="r" t="t"/>
              <a:pathLst>
                <a:path extrusionOk="0" h="1429" w="13097">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9"/>
            <p:cNvSpPr/>
            <p:nvPr/>
          </p:nvSpPr>
          <p:spPr>
            <a:xfrm>
              <a:off x="3331050" y="1428575"/>
              <a:ext cx="531350" cy="595650"/>
            </a:xfrm>
            <a:custGeom>
              <a:rect b="b" l="l" r="r" t="t"/>
              <a:pathLst>
                <a:path extrusionOk="0" h="23826" w="21254">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9"/>
            <p:cNvSpPr/>
            <p:nvPr/>
          </p:nvSpPr>
          <p:spPr>
            <a:xfrm>
              <a:off x="3684975" y="1465200"/>
              <a:ext cx="135150" cy="215225"/>
            </a:xfrm>
            <a:custGeom>
              <a:rect b="b" l="l" r="r" t="t"/>
              <a:pathLst>
                <a:path extrusionOk="0" h="8609" w="5406">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9"/>
            <p:cNvSpPr/>
            <p:nvPr/>
          </p:nvSpPr>
          <p:spPr>
            <a:xfrm>
              <a:off x="3807000" y="1404475"/>
              <a:ext cx="1525" cy="1800"/>
            </a:xfrm>
            <a:custGeom>
              <a:rect b="b" l="l" r="r" t="t"/>
              <a:pathLst>
                <a:path extrusionOk="0" h="72" w="61">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9"/>
            <p:cNvSpPr/>
            <p:nvPr/>
          </p:nvSpPr>
          <p:spPr>
            <a:xfrm>
              <a:off x="3802850" y="1412200"/>
              <a:ext cx="39600" cy="263150"/>
            </a:xfrm>
            <a:custGeom>
              <a:rect b="b" l="l" r="r" t="t"/>
              <a:pathLst>
                <a:path extrusionOk="0" h="10526" w="1584">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9"/>
            <p:cNvSpPr/>
            <p:nvPr/>
          </p:nvSpPr>
          <p:spPr>
            <a:xfrm>
              <a:off x="3779925" y="1231525"/>
              <a:ext cx="27400" cy="168800"/>
            </a:xfrm>
            <a:custGeom>
              <a:rect b="b" l="l" r="r" t="t"/>
              <a:pathLst>
                <a:path extrusionOk="0" h="6752" w="1096">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9"/>
            <p:cNvSpPr/>
            <p:nvPr/>
          </p:nvSpPr>
          <p:spPr>
            <a:xfrm>
              <a:off x="3692700" y="1340475"/>
              <a:ext cx="254525" cy="111350"/>
            </a:xfrm>
            <a:custGeom>
              <a:rect b="b" l="l" r="r" t="t"/>
              <a:pathLst>
                <a:path extrusionOk="0" h="4454" w="10181">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9"/>
            <p:cNvSpPr/>
            <p:nvPr/>
          </p:nvSpPr>
          <p:spPr>
            <a:xfrm>
              <a:off x="3949600" y="1148200"/>
              <a:ext cx="145275" cy="193775"/>
            </a:xfrm>
            <a:custGeom>
              <a:rect b="b" l="l" r="r" t="t"/>
              <a:pathLst>
                <a:path extrusionOk="0" h="7751" w="5811">
                  <a:moveTo>
                    <a:pt x="5477" y="0"/>
                  </a:moveTo>
                  <a:lnTo>
                    <a:pt x="0" y="7418"/>
                  </a:lnTo>
                  <a:lnTo>
                    <a:pt x="48" y="7703"/>
                  </a:lnTo>
                  <a:lnTo>
                    <a:pt x="119" y="7751"/>
                  </a:lnTo>
                  <a:lnTo>
                    <a:pt x="58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9"/>
            <p:cNvSpPr/>
            <p:nvPr/>
          </p:nvSpPr>
          <p:spPr>
            <a:xfrm>
              <a:off x="3922500" y="1210400"/>
              <a:ext cx="28300" cy="133075"/>
            </a:xfrm>
            <a:custGeom>
              <a:rect b="b" l="l" r="r" t="t"/>
              <a:pathLst>
                <a:path extrusionOk="0" h="5323" w="1132">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9"/>
            <p:cNvSpPr/>
            <p:nvPr/>
          </p:nvSpPr>
          <p:spPr>
            <a:xfrm>
              <a:off x="4062400" y="1422025"/>
              <a:ext cx="82475" cy="66100"/>
            </a:xfrm>
            <a:custGeom>
              <a:rect b="b" l="l" r="r" t="t"/>
              <a:pathLst>
                <a:path extrusionOk="0" h="2644" w="3299">
                  <a:moveTo>
                    <a:pt x="84" y="1"/>
                  </a:moveTo>
                  <a:lnTo>
                    <a:pt x="1" y="298"/>
                  </a:lnTo>
                  <a:lnTo>
                    <a:pt x="3299" y="2644"/>
                  </a:lnTo>
                  <a:lnTo>
                    <a:pt x="3299" y="2299"/>
                  </a:ln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9"/>
            <p:cNvSpPr/>
            <p:nvPr/>
          </p:nvSpPr>
          <p:spPr>
            <a:xfrm>
              <a:off x="3943925" y="1338950"/>
              <a:ext cx="113725" cy="85775"/>
            </a:xfrm>
            <a:custGeom>
              <a:rect b="b" l="l" r="r" t="t"/>
              <a:pathLst>
                <a:path extrusionOk="0" h="3431" w="4549">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9"/>
            <p:cNvSpPr/>
            <p:nvPr/>
          </p:nvSpPr>
          <p:spPr>
            <a:xfrm>
              <a:off x="3988275" y="1670575"/>
              <a:ext cx="3300" cy="2400"/>
            </a:xfrm>
            <a:custGeom>
              <a:rect b="b" l="l" r="r" t="t"/>
              <a:pathLst>
                <a:path extrusionOk="0" h="96" w="132">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9"/>
            <p:cNvSpPr/>
            <p:nvPr/>
          </p:nvSpPr>
          <p:spPr>
            <a:xfrm>
              <a:off x="3997500" y="1148200"/>
              <a:ext cx="147075" cy="480725"/>
            </a:xfrm>
            <a:custGeom>
              <a:rect b="b" l="l" r="r" t="t"/>
              <a:pathLst>
                <a:path extrusionOk="0" h="19229" w="5883">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9"/>
            <p:cNvSpPr/>
            <p:nvPr/>
          </p:nvSpPr>
          <p:spPr>
            <a:xfrm>
              <a:off x="3833500" y="1736350"/>
              <a:ext cx="39925" cy="281600"/>
            </a:xfrm>
            <a:custGeom>
              <a:rect b="b" l="l" r="r" t="t"/>
              <a:pathLst>
                <a:path extrusionOk="0" h="11264" w="1597">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9"/>
            <p:cNvSpPr/>
            <p:nvPr/>
          </p:nvSpPr>
          <p:spPr>
            <a:xfrm>
              <a:off x="3873400" y="1667900"/>
              <a:ext cx="115500" cy="351550"/>
            </a:xfrm>
            <a:custGeom>
              <a:rect b="b" l="l" r="r" t="t"/>
              <a:pathLst>
                <a:path extrusionOk="0" h="14062" w="462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9"/>
            <p:cNvSpPr/>
            <p:nvPr/>
          </p:nvSpPr>
          <p:spPr>
            <a:xfrm>
              <a:off x="4009425" y="1573825"/>
              <a:ext cx="135450" cy="64925"/>
            </a:xfrm>
            <a:custGeom>
              <a:rect b="b" l="l" r="r" t="t"/>
              <a:pathLst>
                <a:path extrusionOk="0" h="2597" w="5418">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9"/>
            <p:cNvSpPr/>
            <p:nvPr/>
          </p:nvSpPr>
          <p:spPr>
            <a:xfrm>
              <a:off x="3864450" y="1649725"/>
              <a:ext cx="108075" cy="53925"/>
            </a:xfrm>
            <a:custGeom>
              <a:rect b="b" l="l" r="r" t="t"/>
              <a:pathLst>
                <a:path extrusionOk="0" h="2157" w="4323">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9"/>
            <p:cNvSpPr/>
            <p:nvPr/>
          </p:nvSpPr>
          <p:spPr>
            <a:xfrm>
              <a:off x="3876375" y="1648550"/>
              <a:ext cx="268500" cy="374775"/>
            </a:xfrm>
            <a:custGeom>
              <a:rect b="b" l="l" r="r" t="t"/>
              <a:pathLst>
                <a:path extrusionOk="0" h="14991" w="1074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9"/>
            <p:cNvSpPr/>
            <p:nvPr/>
          </p:nvSpPr>
          <p:spPr>
            <a:xfrm>
              <a:off x="3970725" y="1626200"/>
              <a:ext cx="44675" cy="45050"/>
            </a:xfrm>
            <a:custGeom>
              <a:rect b="b" l="l" r="r" t="t"/>
              <a:pathLst>
                <a:path extrusionOk="0" h="1802" w="1787">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9"/>
            <p:cNvSpPr/>
            <p:nvPr/>
          </p:nvSpPr>
          <p:spPr>
            <a:xfrm>
              <a:off x="3799275" y="1673800"/>
              <a:ext cx="66400" cy="63775"/>
            </a:xfrm>
            <a:custGeom>
              <a:rect b="b" l="l" r="r" t="t"/>
              <a:pathLst>
                <a:path extrusionOk="0" h="2551" w="2656">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9"/>
            <p:cNvSpPr/>
            <p:nvPr/>
          </p:nvSpPr>
          <p:spPr>
            <a:xfrm>
              <a:off x="2952150" y="1372925"/>
              <a:ext cx="24425" cy="22850"/>
            </a:xfrm>
            <a:custGeom>
              <a:rect b="b" l="l" r="r" t="t"/>
              <a:pathLst>
                <a:path extrusionOk="0" h="914" w="977">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9"/>
            <p:cNvSpPr/>
            <p:nvPr/>
          </p:nvSpPr>
          <p:spPr>
            <a:xfrm>
              <a:off x="3905825" y="1180125"/>
              <a:ext cx="33975" cy="32075"/>
            </a:xfrm>
            <a:custGeom>
              <a:rect b="b" l="l" r="r" t="t"/>
              <a:pathLst>
                <a:path extrusionOk="0" h="1283" w="1359">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9"/>
            <p:cNvSpPr/>
            <p:nvPr/>
          </p:nvSpPr>
          <p:spPr>
            <a:xfrm>
              <a:off x="3663250" y="1438025"/>
              <a:ext cx="32175" cy="31950"/>
            </a:xfrm>
            <a:custGeom>
              <a:rect b="b" l="l" r="r" t="t"/>
              <a:pathLst>
                <a:path extrusionOk="0" h="1278" w="1287">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9"/>
            <p:cNvSpPr/>
            <p:nvPr/>
          </p:nvSpPr>
          <p:spPr>
            <a:xfrm>
              <a:off x="3771300" y="1209975"/>
              <a:ext cx="23525" cy="22375"/>
            </a:xfrm>
            <a:custGeom>
              <a:rect b="b" l="l" r="r" t="t"/>
              <a:pathLst>
                <a:path extrusionOk="0" h="895" w="941">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9"/>
            <p:cNvSpPr/>
            <p:nvPr/>
          </p:nvSpPr>
          <p:spPr>
            <a:xfrm>
              <a:off x="3896300" y="1404575"/>
              <a:ext cx="24750" cy="22450"/>
            </a:xfrm>
            <a:custGeom>
              <a:rect b="b" l="l" r="r" t="t"/>
              <a:pathLst>
                <a:path extrusionOk="0" h="898" w="99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9"/>
            <p:cNvSpPr/>
            <p:nvPr/>
          </p:nvSpPr>
          <p:spPr>
            <a:xfrm>
              <a:off x="3314975" y="1411675"/>
              <a:ext cx="23550" cy="22800"/>
            </a:xfrm>
            <a:custGeom>
              <a:rect b="b" l="l" r="r" t="t"/>
              <a:pathLst>
                <a:path extrusionOk="0" h="912" w="942">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9"/>
            <p:cNvSpPr/>
            <p:nvPr/>
          </p:nvSpPr>
          <p:spPr>
            <a:xfrm>
              <a:off x="3166450" y="1148200"/>
              <a:ext cx="18475" cy="4700"/>
            </a:xfrm>
            <a:custGeom>
              <a:rect b="b" l="l" r="r" t="t"/>
              <a:pathLst>
                <a:path extrusionOk="0" h="188" w="739">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9"/>
            <p:cNvSpPr/>
            <p:nvPr/>
          </p:nvSpPr>
          <p:spPr>
            <a:xfrm>
              <a:off x="3852550" y="2017750"/>
              <a:ext cx="33950" cy="31775"/>
            </a:xfrm>
            <a:custGeom>
              <a:rect b="b" l="l" r="r" t="t"/>
              <a:pathLst>
                <a:path extrusionOk="0" h="1271" w="1358">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9"/>
            <p:cNvSpPr/>
            <p:nvPr/>
          </p:nvSpPr>
          <p:spPr>
            <a:xfrm>
              <a:off x="3796600" y="1402900"/>
              <a:ext cx="13700" cy="13525"/>
            </a:xfrm>
            <a:custGeom>
              <a:rect b="b" l="l" r="r" t="t"/>
              <a:pathLst>
                <a:path extrusionOk="0" h="541" w="548">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9"/>
            <p:cNvSpPr/>
            <p:nvPr/>
          </p:nvSpPr>
          <p:spPr>
            <a:xfrm>
              <a:off x="3563825" y="1305250"/>
              <a:ext cx="12825" cy="13225"/>
            </a:xfrm>
            <a:custGeom>
              <a:rect b="b" l="l" r="r" t="t"/>
              <a:pathLst>
                <a:path extrusionOk="0" h="529" w="513">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9"/>
            <p:cNvSpPr/>
            <p:nvPr/>
          </p:nvSpPr>
          <p:spPr>
            <a:xfrm>
              <a:off x="3679325" y="1251700"/>
              <a:ext cx="13400" cy="13375"/>
            </a:xfrm>
            <a:custGeom>
              <a:rect b="b" l="l" r="r" t="t"/>
              <a:pathLst>
                <a:path extrusionOk="0" h="535" w="536">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9"/>
            <p:cNvSpPr/>
            <p:nvPr/>
          </p:nvSpPr>
          <p:spPr>
            <a:xfrm>
              <a:off x="3144725" y="1163875"/>
              <a:ext cx="14600" cy="13400"/>
            </a:xfrm>
            <a:custGeom>
              <a:rect b="b" l="l" r="r" t="t"/>
              <a:pathLst>
                <a:path extrusionOk="0" h="536" w="584">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9"/>
            <p:cNvSpPr/>
            <p:nvPr/>
          </p:nvSpPr>
          <p:spPr>
            <a:xfrm>
              <a:off x="3218550" y="1236775"/>
              <a:ext cx="14300" cy="13050"/>
            </a:xfrm>
            <a:custGeom>
              <a:rect b="b" l="l" r="r" t="t"/>
              <a:pathLst>
                <a:path extrusionOk="0" h="522" w="572">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9"/>
            <p:cNvSpPr/>
            <p:nvPr/>
          </p:nvSpPr>
          <p:spPr>
            <a:xfrm>
              <a:off x="3135200" y="1280250"/>
              <a:ext cx="13725" cy="13400"/>
            </a:xfrm>
            <a:custGeom>
              <a:rect b="b" l="l" r="r" t="t"/>
              <a:pathLst>
                <a:path extrusionOk="0" h="536" w="549">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1" name="Google Shape;1271;p9"/>
          <p:cNvGrpSpPr/>
          <p:nvPr/>
        </p:nvGrpSpPr>
        <p:grpSpPr>
          <a:xfrm flipH="1">
            <a:off x="-56" y="28"/>
            <a:ext cx="2361918" cy="1745366"/>
            <a:chOff x="2924750" y="1147900"/>
            <a:chExt cx="1220125" cy="901625"/>
          </a:xfrm>
        </p:grpSpPr>
        <p:sp>
          <p:nvSpPr>
            <p:cNvPr id="1272" name="Google Shape;1272;p9"/>
            <p:cNvSpPr/>
            <p:nvPr/>
          </p:nvSpPr>
          <p:spPr>
            <a:xfrm>
              <a:off x="2925350" y="1181225"/>
              <a:ext cx="175" cy="250"/>
            </a:xfrm>
            <a:custGeom>
              <a:rect b="b" l="l" r="r" t="t"/>
              <a:pathLst>
                <a:path extrusionOk="0" h="10" w="7">
                  <a:moveTo>
                    <a:pt x="1" y="1"/>
                  </a:moveTo>
                  <a:cubicBezTo>
                    <a:pt x="1" y="7"/>
                    <a:pt x="4" y="10"/>
                    <a:pt x="5" y="10"/>
                  </a:cubicBezTo>
                  <a:cubicBezTo>
                    <a:pt x="7" y="10"/>
                    <a:pt x="7" y="7"/>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
            <p:cNvSpPr/>
            <p:nvPr/>
          </p:nvSpPr>
          <p:spPr>
            <a:xfrm>
              <a:off x="2925650" y="1181825"/>
              <a:ext cx="325" cy="400"/>
            </a:xfrm>
            <a:custGeom>
              <a:rect b="b" l="l" r="r" t="t"/>
              <a:pathLst>
                <a:path extrusionOk="0" h="16" w="13">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
            <p:cNvSpPr/>
            <p:nvPr/>
          </p:nvSpPr>
          <p:spPr>
            <a:xfrm>
              <a:off x="2926250" y="118242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
            <p:cNvSpPr/>
            <p:nvPr/>
          </p:nvSpPr>
          <p:spPr>
            <a:xfrm>
              <a:off x="2924750" y="1179750"/>
              <a:ext cx="25" cy="300"/>
            </a:xfrm>
            <a:custGeom>
              <a:rect b="b" l="l" r="r" t="t"/>
              <a:pathLst>
                <a:path extrusionOk="0" h="12" w="1">
                  <a:moveTo>
                    <a:pt x="1" y="0"/>
                  </a:moveTo>
                  <a:lnTo>
                    <a:pt x="1" y="0"/>
                  </a:lnTo>
                  <a:lnTo>
                    <a:pt x="1" y="1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9"/>
            <p:cNvSpPr/>
            <p:nvPr/>
          </p:nvSpPr>
          <p:spPr>
            <a:xfrm>
              <a:off x="2925350" y="11812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9"/>
            <p:cNvSpPr/>
            <p:nvPr/>
          </p:nvSpPr>
          <p:spPr>
            <a:xfrm>
              <a:off x="2931900" y="1162175"/>
              <a:ext cx="86650" cy="19375"/>
            </a:xfrm>
            <a:custGeom>
              <a:rect b="b" l="l" r="r" t="t"/>
              <a:pathLst>
                <a:path extrusionOk="0" h="775" w="3466">
                  <a:moveTo>
                    <a:pt x="3465" y="1"/>
                  </a:moveTo>
                  <a:lnTo>
                    <a:pt x="1" y="524"/>
                  </a:lnTo>
                  <a:lnTo>
                    <a:pt x="1" y="608"/>
                  </a:lnTo>
                  <a:lnTo>
                    <a:pt x="274" y="775"/>
                  </a:lnTo>
                  <a:lnTo>
                    <a:pt x="3382" y="298"/>
                  </a:lnTo>
                  <a:lnTo>
                    <a:pt x="346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9"/>
            <p:cNvSpPr/>
            <p:nvPr/>
          </p:nvSpPr>
          <p:spPr>
            <a:xfrm>
              <a:off x="3024175" y="1148200"/>
              <a:ext cx="134275" cy="20250"/>
            </a:xfrm>
            <a:custGeom>
              <a:rect b="b" l="l" r="r" t="t"/>
              <a:pathLst>
                <a:path extrusionOk="0" h="810" w="5371">
                  <a:moveTo>
                    <a:pt x="3489" y="0"/>
                  </a:moveTo>
                  <a:lnTo>
                    <a:pt x="72" y="512"/>
                  </a:lnTo>
                  <a:lnTo>
                    <a:pt x="1" y="810"/>
                  </a:lnTo>
                  <a:lnTo>
                    <a:pt x="5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9"/>
            <p:cNvSpPr/>
            <p:nvPr/>
          </p:nvSpPr>
          <p:spPr>
            <a:xfrm>
              <a:off x="3114950" y="1293450"/>
              <a:ext cx="203925" cy="127125"/>
            </a:xfrm>
            <a:custGeom>
              <a:rect b="b" l="l" r="r" t="t"/>
              <a:pathLst>
                <a:path extrusionOk="0" h="5085" w="8157">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
            <p:cNvSpPr/>
            <p:nvPr/>
          </p:nvSpPr>
          <p:spPr>
            <a:xfrm>
              <a:off x="2925950" y="1177350"/>
              <a:ext cx="77425" cy="50325"/>
            </a:xfrm>
            <a:custGeom>
              <a:rect b="b" l="l" r="r" t="t"/>
              <a:pathLst>
                <a:path extrusionOk="0" h="2013" w="3097">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
            <p:cNvSpPr/>
            <p:nvPr/>
          </p:nvSpPr>
          <p:spPr>
            <a:xfrm>
              <a:off x="3007800" y="1224975"/>
              <a:ext cx="107175" cy="68200"/>
            </a:xfrm>
            <a:custGeom>
              <a:rect b="b" l="l" r="r" t="t"/>
              <a:pathLst>
                <a:path extrusionOk="0" h="2728" w="4287">
                  <a:moveTo>
                    <a:pt x="72" y="1"/>
                  </a:moveTo>
                  <a:lnTo>
                    <a:pt x="1" y="287"/>
                  </a:lnTo>
                  <a:lnTo>
                    <a:pt x="4001" y="2727"/>
                  </a:lnTo>
                  <a:lnTo>
                    <a:pt x="4287" y="2584"/>
                  </a:ln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
            <p:cNvSpPr/>
            <p:nvPr/>
          </p:nvSpPr>
          <p:spPr>
            <a:xfrm>
              <a:off x="2924750" y="1180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
            <p:cNvSpPr/>
            <p:nvPr/>
          </p:nvSpPr>
          <p:spPr>
            <a:xfrm>
              <a:off x="2926250" y="118242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
            <p:cNvSpPr/>
            <p:nvPr/>
          </p:nvSpPr>
          <p:spPr>
            <a:xfrm>
              <a:off x="2925350" y="1181225"/>
              <a:ext cx="25" cy="325"/>
            </a:xfrm>
            <a:custGeom>
              <a:rect b="b" l="l" r="r" t="t"/>
              <a:pathLst>
                <a:path extrusionOk="0" h="13" w="1">
                  <a:moveTo>
                    <a:pt x="1" y="1"/>
                  </a:moveTo>
                  <a:lnTo>
                    <a:pt x="1" y="1"/>
                  </a:lnTo>
                  <a:lnTo>
                    <a:pt x="1" y="1"/>
                  </a:lnTo>
                  <a:cubicBezTo>
                    <a:pt x="1" y="1"/>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
            <p:cNvSpPr/>
            <p:nvPr/>
          </p:nvSpPr>
          <p:spPr>
            <a:xfrm>
              <a:off x="2924750" y="1148200"/>
              <a:ext cx="7175" cy="34850"/>
            </a:xfrm>
            <a:custGeom>
              <a:rect b="b" l="l" r="r" t="t"/>
              <a:pathLst>
                <a:path extrusionOk="0" h="1394" w="287">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
            <p:cNvSpPr/>
            <p:nvPr/>
          </p:nvSpPr>
          <p:spPr>
            <a:xfrm>
              <a:off x="2963750" y="1147900"/>
              <a:ext cx="65800" cy="224750"/>
            </a:xfrm>
            <a:custGeom>
              <a:rect b="b" l="l" r="r" t="t"/>
              <a:pathLst>
                <a:path extrusionOk="0" h="8990" w="2632">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
            <p:cNvSpPr/>
            <p:nvPr/>
          </p:nvSpPr>
          <p:spPr>
            <a:xfrm>
              <a:off x="3178350" y="1148775"/>
              <a:ext cx="49150" cy="83375"/>
            </a:xfrm>
            <a:custGeom>
              <a:rect b="b" l="l" r="r" t="t"/>
              <a:pathLst>
                <a:path extrusionOk="0" h="3335" w="1966">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9"/>
            <p:cNvSpPr/>
            <p:nvPr/>
          </p:nvSpPr>
          <p:spPr>
            <a:xfrm>
              <a:off x="3226875" y="1235100"/>
              <a:ext cx="97950" cy="179800"/>
            </a:xfrm>
            <a:custGeom>
              <a:rect b="b" l="l" r="r" t="t"/>
              <a:pathLst>
                <a:path extrusionOk="0" h="7192" w="3918">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9"/>
            <p:cNvSpPr/>
            <p:nvPr/>
          </p:nvSpPr>
          <p:spPr>
            <a:xfrm>
              <a:off x="3496850" y="1223200"/>
              <a:ext cx="70575" cy="90500"/>
            </a:xfrm>
            <a:custGeom>
              <a:rect b="b" l="l" r="r" t="t"/>
              <a:pathLst>
                <a:path extrusionOk="0" h="3620" w="2823">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
            <p:cNvSpPr/>
            <p:nvPr/>
          </p:nvSpPr>
          <p:spPr>
            <a:xfrm>
              <a:off x="3568875" y="1316375"/>
              <a:ext cx="104225" cy="127100"/>
            </a:xfrm>
            <a:custGeom>
              <a:rect b="b" l="l" r="r" t="t"/>
              <a:pathLst>
                <a:path extrusionOk="0" h="5084" w="4169">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
            <p:cNvSpPr/>
            <p:nvPr/>
          </p:nvSpPr>
          <p:spPr>
            <a:xfrm>
              <a:off x="3432250" y="1148200"/>
              <a:ext cx="64625" cy="75025"/>
            </a:xfrm>
            <a:custGeom>
              <a:rect b="b" l="l" r="r" t="t"/>
              <a:pathLst>
                <a:path extrusionOk="0" h="3001" w="2585">
                  <a:moveTo>
                    <a:pt x="1" y="0"/>
                  </a:moveTo>
                  <a:lnTo>
                    <a:pt x="2406" y="3000"/>
                  </a:lnTo>
                  <a:lnTo>
                    <a:pt x="2585" y="2774"/>
                  </a:ln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
            <p:cNvSpPr/>
            <p:nvPr/>
          </p:nvSpPr>
          <p:spPr>
            <a:xfrm>
              <a:off x="2964350" y="1148200"/>
              <a:ext cx="427150" cy="226525"/>
            </a:xfrm>
            <a:custGeom>
              <a:rect b="b" l="l" r="r" t="t"/>
              <a:pathLst>
                <a:path extrusionOk="0" h="9061" w="17086">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
            <p:cNvSpPr/>
            <p:nvPr/>
          </p:nvSpPr>
          <p:spPr>
            <a:xfrm>
              <a:off x="3321825" y="1432750"/>
              <a:ext cx="8375" cy="4325"/>
            </a:xfrm>
            <a:custGeom>
              <a:rect b="b" l="l" r="r" t="t"/>
              <a:pathLst>
                <a:path extrusionOk="0" h="173" w="335">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
            <p:cNvSpPr/>
            <p:nvPr/>
          </p:nvSpPr>
          <p:spPr>
            <a:xfrm>
              <a:off x="3335825" y="1148200"/>
              <a:ext cx="226825" cy="267000"/>
            </a:xfrm>
            <a:custGeom>
              <a:rect b="b" l="l" r="r" t="t"/>
              <a:pathLst>
                <a:path extrusionOk="0" h="10680" w="9073">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
            <p:cNvSpPr/>
            <p:nvPr/>
          </p:nvSpPr>
          <p:spPr>
            <a:xfrm>
              <a:off x="3867725" y="1148200"/>
              <a:ext cx="46775" cy="39000"/>
            </a:xfrm>
            <a:custGeom>
              <a:rect b="b" l="l" r="r" t="t"/>
              <a:pathLst>
                <a:path extrusionOk="0" h="1560" w="1871">
                  <a:moveTo>
                    <a:pt x="1" y="0"/>
                  </a:moveTo>
                  <a:lnTo>
                    <a:pt x="1668" y="1560"/>
                  </a:lnTo>
                  <a:cubicBezTo>
                    <a:pt x="1727" y="1488"/>
                    <a:pt x="1787" y="1429"/>
                    <a:pt x="1870" y="13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9"/>
            <p:cNvSpPr/>
            <p:nvPr/>
          </p:nvSpPr>
          <p:spPr>
            <a:xfrm>
              <a:off x="3688250" y="1330350"/>
              <a:ext cx="105100" cy="114625"/>
            </a:xfrm>
            <a:custGeom>
              <a:rect b="b" l="l" r="r" t="t"/>
              <a:pathLst>
                <a:path extrusionOk="0" h="4585" w="4204">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9"/>
            <p:cNvSpPr/>
            <p:nvPr/>
          </p:nvSpPr>
          <p:spPr>
            <a:xfrm>
              <a:off x="3798375" y="1205350"/>
              <a:ext cx="116125" cy="127400"/>
            </a:xfrm>
            <a:custGeom>
              <a:rect b="b" l="l" r="r" t="t"/>
              <a:pathLst>
                <a:path extrusionOk="0" h="5096" w="4645">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a:off x="3335825" y="1313675"/>
              <a:ext cx="235775" cy="107500"/>
            </a:xfrm>
            <a:custGeom>
              <a:rect b="b" l="l" r="r" t="t"/>
              <a:pathLst>
                <a:path extrusionOk="0" h="4300" w="9431">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9"/>
            <p:cNvSpPr/>
            <p:nvPr/>
          </p:nvSpPr>
          <p:spPr>
            <a:xfrm>
              <a:off x="3573950" y="1221400"/>
              <a:ext cx="200050" cy="95575"/>
            </a:xfrm>
            <a:custGeom>
              <a:rect b="b" l="l" r="r" t="t"/>
              <a:pathLst>
                <a:path extrusionOk="0" h="3823" w="8002">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a:off x="3336725" y="1420550"/>
              <a:ext cx="327425" cy="35725"/>
            </a:xfrm>
            <a:custGeom>
              <a:rect b="b" l="l" r="r" t="t"/>
              <a:pathLst>
                <a:path extrusionOk="0" h="1429" w="13097">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9"/>
            <p:cNvSpPr/>
            <p:nvPr/>
          </p:nvSpPr>
          <p:spPr>
            <a:xfrm>
              <a:off x="3331050" y="1428575"/>
              <a:ext cx="531350" cy="595650"/>
            </a:xfrm>
            <a:custGeom>
              <a:rect b="b" l="l" r="r" t="t"/>
              <a:pathLst>
                <a:path extrusionOk="0" h="23826" w="21254">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9"/>
            <p:cNvSpPr/>
            <p:nvPr/>
          </p:nvSpPr>
          <p:spPr>
            <a:xfrm>
              <a:off x="3684975" y="1465200"/>
              <a:ext cx="135150" cy="215225"/>
            </a:xfrm>
            <a:custGeom>
              <a:rect b="b" l="l" r="r" t="t"/>
              <a:pathLst>
                <a:path extrusionOk="0" h="8609" w="5406">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9"/>
            <p:cNvSpPr/>
            <p:nvPr/>
          </p:nvSpPr>
          <p:spPr>
            <a:xfrm>
              <a:off x="3807000" y="1404475"/>
              <a:ext cx="1525" cy="1800"/>
            </a:xfrm>
            <a:custGeom>
              <a:rect b="b" l="l" r="r" t="t"/>
              <a:pathLst>
                <a:path extrusionOk="0" h="72" w="61">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a:off x="3802850" y="1412200"/>
              <a:ext cx="39600" cy="263150"/>
            </a:xfrm>
            <a:custGeom>
              <a:rect b="b" l="l" r="r" t="t"/>
              <a:pathLst>
                <a:path extrusionOk="0" h="10526" w="1584">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
            <p:cNvSpPr/>
            <p:nvPr/>
          </p:nvSpPr>
          <p:spPr>
            <a:xfrm>
              <a:off x="3779925" y="1231525"/>
              <a:ext cx="27400" cy="168800"/>
            </a:xfrm>
            <a:custGeom>
              <a:rect b="b" l="l" r="r" t="t"/>
              <a:pathLst>
                <a:path extrusionOk="0" h="6752" w="1096">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
            <p:cNvSpPr/>
            <p:nvPr/>
          </p:nvSpPr>
          <p:spPr>
            <a:xfrm>
              <a:off x="3692700" y="1340475"/>
              <a:ext cx="254525" cy="111350"/>
            </a:xfrm>
            <a:custGeom>
              <a:rect b="b" l="l" r="r" t="t"/>
              <a:pathLst>
                <a:path extrusionOk="0" h="4454" w="10181">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
            <p:cNvSpPr/>
            <p:nvPr/>
          </p:nvSpPr>
          <p:spPr>
            <a:xfrm>
              <a:off x="3949600" y="1148200"/>
              <a:ext cx="145275" cy="193775"/>
            </a:xfrm>
            <a:custGeom>
              <a:rect b="b" l="l" r="r" t="t"/>
              <a:pathLst>
                <a:path extrusionOk="0" h="7751" w="5811">
                  <a:moveTo>
                    <a:pt x="5477" y="0"/>
                  </a:moveTo>
                  <a:lnTo>
                    <a:pt x="0" y="7418"/>
                  </a:lnTo>
                  <a:lnTo>
                    <a:pt x="48" y="7703"/>
                  </a:lnTo>
                  <a:lnTo>
                    <a:pt x="119" y="7751"/>
                  </a:lnTo>
                  <a:lnTo>
                    <a:pt x="58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9"/>
            <p:cNvSpPr/>
            <p:nvPr/>
          </p:nvSpPr>
          <p:spPr>
            <a:xfrm>
              <a:off x="3922500" y="1210400"/>
              <a:ext cx="28300" cy="133075"/>
            </a:xfrm>
            <a:custGeom>
              <a:rect b="b" l="l" r="r" t="t"/>
              <a:pathLst>
                <a:path extrusionOk="0" h="5323" w="1132">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9"/>
            <p:cNvSpPr/>
            <p:nvPr/>
          </p:nvSpPr>
          <p:spPr>
            <a:xfrm>
              <a:off x="4062400" y="1422025"/>
              <a:ext cx="82475" cy="66100"/>
            </a:xfrm>
            <a:custGeom>
              <a:rect b="b" l="l" r="r" t="t"/>
              <a:pathLst>
                <a:path extrusionOk="0" h="2644" w="3299">
                  <a:moveTo>
                    <a:pt x="84" y="1"/>
                  </a:moveTo>
                  <a:lnTo>
                    <a:pt x="1" y="298"/>
                  </a:lnTo>
                  <a:lnTo>
                    <a:pt x="3299" y="2644"/>
                  </a:lnTo>
                  <a:lnTo>
                    <a:pt x="3299" y="2299"/>
                  </a:ln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9"/>
            <p:cNvSpPr/>
            <p:nvPr/>
          </p:nvSpPr>
          <p:spPr>
            <a:xfrm>
              <a:off x="3943925" y="1338950"/>
              <a:ext cx="113725" cy="85775"/>
            </a:xfrm>
            <a:custGeom>
              <a:rect b="b" l="l" r="r" t="t"/>
              <a:pathLst>
                <a:path extrusionOk="0" h="3431" w="4549">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9"/>
            <p:cNvSpPr/>
            <p:nvPr/>
          </p:nvSpPr>
          <p:spPr>
            <a:xfrm>
              <a:off x="3988275" y="1670575"/>
              <a:ext cx="3300" cy="2400"/>
            </a:xfrm>
            <a:custGeom>
              <a:rect b="b" l="l" r="r" t="t"/>
              <a:pathLst>
                <a:path extrusionOk="0" h="96" w="132">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9"/>
            <p:cNvSpPr/>
            <p:nvPr/>
          </p:nvSpPr>
          <p:spPr>
            <a:xfrm>
              <a:off x="3997500" y="1148200"/>
              <a:ext cx="147075" cy="480725"/>
            </a:xfrm>
            <a:custGeom>
              <a:rect b="b" l="l" r="r" t="t"/>
              <a:pathLst>
                <a:path extrusionOk="0" h="19229" w="5883">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9"/>
            <p:cNvSpPr/>
            <p:nvPr/>
          </p:nvSpPr>
          <p:spPr>
            <a:xfrm>
              <a:off x="3833500" y="1736350"/>
              <a:ext cx="39925" cy="281600"/>
            </a:xfrm>
            <a:custGeom>
              <a:rect b="b" l="l" r="r" t="t"/>
              <a:pathLst>
                <a:path extrusionOk="0" h="11264" w="1597">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9"/>
            <p:cNvSpPr/>
            <p:nvPr/>
          </p:nvSpPr>
          <p:spPr>
            <a:xfrm>
              <a:off x="3873400" y="1667900"/>
              <a:ext cx="115500" cy="351550"/>
            </a:xfrm>
            <a:custGeom>
              <a:rect b="b" l="l" r="r" t="t"/>
              <a:pathLst>
                <a:path extrusionOk="0" h="14062" w="462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9"/>
            <p:cNvSpPr/>
            <p:nvPr/>
          </p:nvSpPr>
          <p:spPr>
            <a:xfrm>
              <a:off x="4009425" y="1573825"/>
              <a:ext cx="135450" cy="64925"/>
            </a:xfrm>
            <a:custGeom>
              <a:rect b="b" l="l" r="r" t="t"/>
              <a:pathLst>
                <a:path extrusionOk="0" h="2597" w="5418">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
            <p:cNvSpPr/>
            <p:nvPr/>
          </p:nvSpPr>
          <p:spPr>
            <a:xfrm>
              <a:off x="3864450" y="1649725"/>
              <a:ext cx="108075" cy="53925"/>
            </a:xfrm>
            <a:custGeom>
              <a:rect b="b" l="l" r="r" t="t"/>
              <a:pathLst>
                <a:path extrusionOk="0" h="2157" w="4323">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9"/>
            <p:cNvSpPr/>
            <p:nvPr/>
          </p:nvSpPr>
          <p:spPr>
            <a:xfrm>
              <a:off x="3876375" y="1648550"/>
              <a:ext cx="268500" cy="374775"/>
            </a:xfrm>
            <a:custGeom>
              <a:rect b="b" l="l" r="r" t="t"/>
              <a:pathLst>
                <a:path extrusionOk="0" h="14991" w="1074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9"/>
            <p:cNvSpPr/>
            <p:nvPr/>
          </p:nvSpPr>
          <p:spPr>
            <a:xfrm>
              <a:off x="3970725" y="1626200"/>
              <a:ext cx="44675" cy="45050"/>
            </a:xfrm>
            <a:custGeom>
              <a:rect b="b" l="l" r="r" t="t"/>
              <a:pathLst>
                <a:path extrusionOk="0" h="1802" w="1787">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9"/>
            <p:cNvSpPr/>
            <p:nvPr/>
          </p:nvSpPr>
          <p:spPr>
            <a:xfrm>
              <a:off x="3799275" y="1673800"/>
              <a:ext cx="66400" cy="63775"/>
            </a:xfrm>
            <a:custGeom>
              <a:rect b="b" l="l" r="r" t="t"/>
              <a:pathLst>
                <a:path extrusionOk="0" h="2551" w="2656">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
            <p:cNvSpPr/>
            <p:nvPr/>
          </p:nvSpPr>
          <p:spPr>
            <a:xfrm>
              <a:off x="2952150" y="1372925"/>
              <a:ext cx="24425" cy="22850"/>
            </a:xfrm>
            <a:custGeom>
              <a:rect b="b" l="l" r="r" t="t"/>
              <a:pathLst>
                <a:path extrusionOk="0" h="914" w="977">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9"/>
            <p:cNvSpPr/>
            <p:nvPr/>
          </p:nvSpPr>
          <p:spPr>
            <a:xfrm>
              <a:off x="3905825" y="1180125"/>
              <a:ext cx="33975" cy="32075"/>
            </a:xfrm>
            <a:custGeom>
              <a:rect b="b" l="l" r="r" t="t"/>
              <a:pathLst>
                <a:path extrusionOk="0" h="1283" w="1359">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9"/>
            <p:cNvSpPr/>
            <p:nvPr/>
          </p:nvSpPr>
          <p:spPr>
            <a:xfrm>
              <a:off x="3663250" y="1438025"/>
              <a:ext cx="32175" cy="31950"/>
            </a:xfrm>
            <a:custGeom>
              <a:rect b="b" l="l" r="r" t="t"/>
              <a:pathLst>
                <a:path extrusionOk="0" h="1278" w="1287">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9"/>
            <p:cNvSpPr/>
            <p:nvPr/>
          </p:nvSpPr>
          <p:spPr>
            <a:xfrm>
              <a:off x="3771300" y="1209975"/>
              <a:ext cx="23525" cy="22375"/>
            </a:xfrm>
            <a:custGeom>
              <a:rect b="b" l="l" r="r" t="t"/>
              <a:pathLst>
                <a:path extrusionOk="0" h="895" w="941">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
            <p:cNvSpPr/>
            <p:nvPr/>
          </p:nvSpPr>
          <p:spPr>
            <a:xfrm>
              <a:off x="3896300" y="1404575"/>
              <a:ext cx="24750" cy="22450"/>
            </a:xfrm>
            <a:custGeom>
              <a:rect b="b" l="l" r="r" t="t"/>
              <a:pathLst>
                <a:path extrusionOk="0" h="898" w="99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9"/>
            <p:cNvSpPr/>
            <p:nvPr/>
          </p:nvSpPr>
          <p:spPr>
            <a:xfrm>
              <a:off x="3314975" y="1411675"/>
              <a:ext cx="23550" cy="22800"/>
            </a:xfrm>
            <a:custGeom>
              <a:rect b="b" l="l" r="r" t="t"/>
              <a:pathLst>
                <a:path extrusionOk="0" h="912" w="942">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9"/>
            <p:cNvSpPr/>
            <p:nvPr/>
          </p:nvSpPr>
          <p:spPr>
            <a:xfrm>
              <a:off x="3166450" y="1148200"/>
              <a:ext cx="18475" cy="4700"/>
            </a:xfrm>
            <a:custGeom>
              <a:rect b="b" l="l" r="r" t="t"/>
              <a:pathLst>
                <a:path extrusionOk="0" h="188" w="739">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9"/>
            <p:cNvSpPr/>
            <p:nvPr/>
          </p:nvSpPr>
          <p:spPr>
            <a:xfrm>
              <a:off x="3852550" y="2017750"/>
              <a:ext cx="33950" cy="31775"/>
            </a:xfrm>
            <a:custGeom>
              <a:rect b="b" l="l" r="r" t="t"/>
              <a:pathLst>
                <a:path extrusionOk="0" h="1271" w="1358">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9"/>
            <p:cNvSpPr/>
            <p:nvPr/>
          </p:nvSpPr>
          <p:spPr>
            <a:xfrm>
              <a:off x="3796600" y="1402900"/>
              <a:ext cx="13700" cy="13525"/>
            </a:xfrm>
            <a:custGeom>
              <a:rect b="b" l="l" r="r" t="t"/>
              <a:pathLst>
                <a:path extrusionOk="0" h="541" w="548">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9"/>
            <p:cNvSpPr/>
            <p:nvPr/>
          </p:nvSpPr>
          <p:spPr>
            <a:xfrm>
              <a:off x="3563825" y="1305250"/>
              <a:ext cx="12825" cy="13225"/>
            </a:xfrm>
            <a:custGeom>
              <a:rect b="b" l="l" r="r" t="t"/>
              <a:pathLst>
                <a:path extrusionOk="0" h="529" w="513">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9"/>
            <p:cNvSpPr/>
            <p:nvPr/>
          </p:nvSpPr>
          <p:spPr>
            <a:xfrm>
              <a:off x="3679325" y="1251700"/>
              <a:ext cx="13400" cy="13375"/>
            </a:xfrm>
            <a:custGeom>
              <a:rect b="b" l="l" r="r" t="t"/>
              <a:pathLst>
                <a:path extrusionOk="0" h="535" w="536">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9"/>
            <p:cNvSpPr/>
            <p:nvPr/>
          </p:nvSpPr>
          <p:spPr>
            <a:xfrm>
              <a:off x="3144725" y="1163875"/>
              <a:ext cx="14600" cy="13400"/>
            </a:xfrm>
            <a:custGeom>
              <a:rect b="b" l="l" r="r" t="t"/>
              <a:pathLst>
                <a:path extrusionOk="0" h="536" w="584">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9"/>
            <p:cNvSpPr/>
            <p:nvPr/>
          </p:nvSpPr>
          <p:spPr>
            <a:xfrm>
              <a:off x="3218550" y="1236775"/>
              <a:ext cx="14300" cy="13050"/>
            </a:xfrm>
            <a:custGeom>
              <a:rect b="b" l="l" r="r" t="t"/>
              <a:pathLst>
                <a:path extrusionOk="0" h="522" w="572">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9"/>
            <p:cNvSpPr/>
            <p:nvPr/>
          </p:nvSpPr>
          <p:spPr>
            <a:xfrm>
              <a:off x="3135200" y="1280250"/>
              <a:ext cx="13725" cy="13400"/>
            </a:xfrm>
            <a:custGeom>
              <a:rect b="b" l="l" r="r" t="t"/>
              <a:pathLst>
                <a:path extrusionOk="0" h="536" w="549">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4" name="Google Shape;1334;p9"/>
          <p:cNvGrpSpPr/>
          <p:nvPr/>
        </p:nvGrpSpPr>
        <p:grpSpPr>
          <a:xfrm flipH="1">
            <a:off x="31" y="4274145"/>
            <a:ext cx="3353245" cy="869408"/>
            <a:chOff x="2582150" y="3714800"/>
            <a:chExt cx="2689050" cy="697200"/>
          </a:xfrm>
        </p:grpSpPr>
        <p:sp>
          <p:nvSpPr>
            <p:cNvPr id="1335" name="Google Shape;1335;p9"/>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9"/>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9"/>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9"/>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9"/>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9"/>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9"/>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9"/>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9"/>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9"/>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9"/>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9"/>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9"/>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9"/>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9"/>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9"/>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9"/>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9"/>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9"/>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9"/>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9"/>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9"/>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9"/>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9"/>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9"/>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9"/>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9"/>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9"/>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9"/>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9"/>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9"/>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9"/>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9"/>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9"/>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9"/>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9"/>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9"/>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9"/>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9"/>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9"/>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9"/>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9"/>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9"/>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9"/>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9"/>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9"/>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9"/>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9"/>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9"/>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9"/>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9"/>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9"/>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9"/>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9"/>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9"/>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9"/>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9"/>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9"/>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9"/>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9"/>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5" name="Google Shape;1395;p9"/>
          <p:cNvGrpSpPr/>
          <p:nvPr/>
        </p:nvGrpSpPr>
        <p:grpSpPr>
          <a:xfrm>
            <a:off x="5790906" y="4274145"/>
            <a:ext cx="3353245" cy="869408"/>
            <a:chOff x="2582150" y="3714800"/>
            <a:chExt cx="2689050" cy="697200"/>
          </a:xfrm>
        </p:grpSpPr>
        <p:sp>
          <p:nvSpPr>
            <p:cNvPr id="1396" name="Google Shape;1396;p9"/>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9"/>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9"/>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9"/>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9"/>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9"/>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9"/>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9"/>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9"/>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9"/>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9"/>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9"/>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9"/>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9"/>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9"/>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9"/>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9"/>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9"/>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9"/>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9"/>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9"/>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9"/>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9"/>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9"/>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9"/>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9"/>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9"/>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9"/>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9"/>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9"/>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9"/>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9"/>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9"/>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9"/>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9"/>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9"/>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9"/>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9"/>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9"/>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9"/>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9"/>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9"/>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9"/>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9"/>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9"/>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9"/>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9"/>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9"/>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9"/>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9"/>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9"/>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9"/>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9"/>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9"/>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9"/>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9"/>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9"/>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9"/>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9"/>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9"/>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6" name="Google Shape;1456;p9"/>
          <p:cNvSpPr txBox="1"/>
          <p:nvPr>
            <p:ph type="title"/>
          </p:nvPr>
        </p:nvSpPr>
        <p:spPr>
          <a:xfrm>
            <a:off x="1705350" y="2620213"/>
            <a:ext cx="579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4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57" name="Google Shape;1457;p9"/>
          <p:cNvSpPr txBox="1"/>
          <p:nvPr>
            <p:ph idx="2"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458" name="Google Shape;1458;p9"/>
          <p:cNvSpPr txBox="1"/>
          <p:nvPr>
            <p:ph idx="3" type="title"/>
          </p:nvPr>
        </p:nvSpPr>
        <p:spPr>
          <a:xfrm>
            <a:off x="844350" y="3236000"/>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59" name="Google Shape;1459;p9"/>
          <p:cNvSpPr txBox="1"/>
          <p:nvPr>
            <p:ph idx="1" type="subTitle"/>
          </p:nvPr>
        </p:nvSpPr>
        <p:spPr>
          <a:xfrm>
            <a:off x="844350" y="354445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460" name="Google Shape;1460;p9"/>
          <p:cNvSpPr txBox="1"/>
          <p:nvPr>
            <p:ph idx="4" type="title"/>
          </p:nvPr>
        </p:nvSpPr>
        <p:spPr>
          <a:xfrm>
            <a:off x="3391100" y="1385775"/>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61" name="Google Shape;1461;p9"/>
          <p:cNvSpPr txBox="1"/>
          <p:nvPr>
            <p:ph idx="5" type="subTitle"/>
          </p:nvPr>
        </p:nvSpPr>
        <p:spPr>
          <a:xfrm>
            <a:off x="3391102" y="1694225"/>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462" name="Google Shape;1462;p9"/>
          <p:cNvSpPr txBox="1"/>
          <p:nvPr>
            <p:ph idx="6" type="title"/>
          </p:nvPr>
        </p:nvSpPr>
        <p:spPr>
          <a:xfrm>
            <a:off x="5937850" y="3236000"/>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63" name="Google Shape;1463;p9"/>
          <p:cNvSpPr txBox="1"/>
          <p:nvPr>
            <p:ph idx="7" type="subTitle"/>
          </p:nvPr>
        </p:nvSpPr>
        <p:spPr>
          <a:xfrm>
            <a:off x="5937854" y="354445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464" name="Google Shape;1464;p9"/>
          <p:cNvSpPr txBox="1"/>
          <p:nvPr>
            <p:ph idx="8" type="title"/>
          </p:nvPr>
        </p:nvSpPr>
        <p:spPr>
          <a:xfrm>
            <a:off x="4282100" y="2620213"/>
            <a:ext cx="579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4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65" name="Google Shape;1465;p9"/>
          <p:cNvSpPr txBox="1"/>
          <p:nvPr>
            <p:ph idx="9" type="title"/>
          </p:nvPr>
        </p:nvSpPr>
        <p:spPr>
          <a:xfrm>
            <a:off x="6828850" y="2620213"/>
            <a:ext cx="579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4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466" name="Shape 1466"/>
        <p:cNvGrpSpPr/>
        <p:nvPr/>
      </p:nvGrpSpPr>
      <p:grpSpPr>
        <a:xfrm>
          <a:off x="0" y="0"/>
          <a:ext cx="0" cy="0"/>
          <a:chOff x="0" y="0"/>
          <a:chExt cx="0" cy="0"/>
        </a:xfrm>
      </p:grpSpPr>
      <p:grpSp>
        <p:nvGrpSpPr>
          <p:cNvPr id="1467" name="Google Shape;1467;p10"/>
          <p:cNvGrpSpPr/>
          <p:nvPr/>
        </p:nvGrpSpPr>
        <p:grpSpPr>
          <a:xfrm flipH="1">
            <a:off x="-167" y="3797070"/>
            <a:ext cx="3253203" cy="1346446"/>
            <a:chOff x="4145150" y="2643900"/>
            <a:chExt cx="1914550" cy="792400"/>
          </a:xfrm>
        </p:grpSpPr>
        <p:sp>
          <p:nvSpPr>
            <p:cNvPr id="1468" name="Google Shape;1468;p10"/>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0"/>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0"/>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0"/>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0"/>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0"/>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0"/>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0"/>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0"/>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0"/>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0"/>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0"/>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0"/>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0"/>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0"/>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0"/>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0"/>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0"/>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0"/>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0"/>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0"/>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0"/>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0"/>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0"/>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0"/>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0"/>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0"/>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0"/>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0"/>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0"/>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0"/>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0"/>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0"/>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0"/>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0"/>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0"/>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0"/>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0"/>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0"/>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0"/>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0"/>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0"/>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0"/>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0"/>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0"/>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0"/>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0"/>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0"/>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0"/>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0"/>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0"/>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0"/>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0"/>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0"/>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0"/>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0"/>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0"/>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0"/>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0"/>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0"/>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0"/>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0"/>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0" name="Google Shape;1530;p10"/>
          <p:cNvGrpSpPr/>
          <p:nvPr/>
        </p:nvGrpSpPr>
        <p:grpSpPr>
          <a:xfrm>
            <a:off x="4" y="-33"/>
            <a:ext cx="1262602" cy="2198093"/>
            <a:chOff x="1083450" y="1318750"/>
            <a:chExt cx="624525" cy="1087250"/>
          </a:xfrm>
        </p:grpSpPr>
        <p:sp>
          <p:nvSpPr>
            <p:cNvPr id="1531" name="Google Shape;1531;p10"/>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0"/>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0"/>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0"/>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0"/>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0"/>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0"/>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0"/>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0"/>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0"/>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0"/>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0"/>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0"/>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0"/>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0"/>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0"/>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0"/>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0"/>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0"/>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0"/>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0"/>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0"/>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0"/>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0"/>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0"/>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0"/>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0"/>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0"/>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0"/>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0"/>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0"/>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0"/>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0"/>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0"/>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0"/>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0"/>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0"/>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8" name="Google Shape;1568;p10"/>
          <p:cNvGrpSpPr/>
          <p:nvPr/>
        </p:nvGrpSpPr>
        <p:grpSpPr>
          <a:xfrm flipH="1">
            <a:off x="7881404" y="-33"/>
            <a:ext cx="1262602" cy="2198093"/>
            <a:chOff x="1083450" y="1318750"/>
            <a:chExt cx="624525" cy="1087250"/>
          </a:xfrm>
        </p:grpSpPr>
        <p:sp>
          <p:nvSpPr>
            <p:cNvPr id="1569" name="Google Shape;1569;p10"/>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0"/>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0"/>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0"/>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0"/>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0"/>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0"/>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0"/>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0"/>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0"/>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0"/>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0"/>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0"/>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0"/>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0"/>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0"/>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0"/>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0"/>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0"/>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0"/>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0"/>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0"/>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0"/>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0"/>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0"/>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0"/>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0"/>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0"/>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0"/>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0"/>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0"/>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0"/>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0"/>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0"/>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0"/>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0"/>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0"/>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6" name="Google Shape;1606;p10"/>
          <p:cNvGrpSpPr/>
          <p:nvPr/>
        </p:nvGrpSpPr>
        <p:grpSpPr>
          <a:xfrm>
            <a:off x="5890659" y="3797009"/>
            <a:ext cx="3253203" cy="1346446"/>
            <a:chOff x="4145150" y="2643900"/>
            <a:chExt cx="1914550" cy="792400"/>
          </a:xfrm>
        </p:grpSpPr>
        <p:sp>
          <p:nvSpPr>
            <p:cNvPr id="1607" name="Google Shape;1607;p10"/>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0"/>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0"/>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0"/>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0"/>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0"/>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0"/>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0"/>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0"/>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0"/>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0"/>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0"/>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0"/>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0"/>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0"/>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0"/>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0"/>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0"/>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0"/>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0"/>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0"/>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0"/>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0"/>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0"/>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0"/>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0"/>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0"/>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0"/>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0"/>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0"/>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0"/>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0"/>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0"/>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0"/>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0"/>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0"/>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0"/>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0"/>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0"/>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0"/>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0"/>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0"/>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0"/>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0"/>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0"/>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0"/>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0"/>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0"/>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0"/>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0"/>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0"/>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0"/>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0"/>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0"/>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0"/>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0"/>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0"/>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0"/>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0"/>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0"/>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0"/>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0"/>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9" name="Google Shape;1669;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9F9F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1pPr>
            <a:lvl2pPr lvl="1"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2pPr>
            <a:lvl3pPr lvl="2"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3pPr>
            <a:lvl4pPr lvl="3"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4pPr>
            <a:lvl5pPr lvl="4"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5pPr>
            <a:lvl6pPr lvl="5"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6pPr>
            <a:lvl7pPr lvl="6"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7pPr>
            <a:lvl8pPr lvl="7"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8pPr>
            <a:lvl9pPr lvl="8"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1pPr>
            <a:lvl2pPr indent="-330200" lvl="1" marL="9144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2pPr>
            <a:lvl3pPr indent="-330200" lvl="2" marL="13716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3pPr>
            <a:lvl4pPr indent="-330200" lvl="3" marL="18288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4pPr>
            <a:lvl5pPr indent="-330200" lvl="4" marL="22860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5pPr>
            <a:lvl6pPr indent="-330200" lvl="5" marL="27432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6pPr>
            <a:lvl7pPr indent="-330200" lvl="6" marL="32004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7pPr>
            <a:lvl8pPr indent="-330200" lvl="7" marL="36576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8pPr>
            <a:lvl9pPr indent="-330200" lvl="8" marL="4114800" marR="0" rtl="0" algn="l">
              <a:lnSpc>
                <a:spcPct val="115000"/>
              </a:lnSpc>
              <a:spcBef>
                <a:spcPts val="1600"/>
              </a:spcBef>
              <a:spcAft>
                <a:spcPts val="160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drive.google.com/file/d/102x0oBAqT3kluCzacxe3W2rzIR-wFQyf/view" TargetMode="Externa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drive.google.com/file/d/1r6XMhr1qDgS7qACDTntS5u_vFlB6zbU6/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www.investopedia.com/investing-4427685" TargetMode="External"/><Relationship Id="rId4" Type="http://schemas.openxmlformats.org/officeDocument/2006/relationships/hyperlink" Target="https://www.nerdwallet.com/h/category/savings-accounts?trk=nw_gf_5.0" TargetMode="External"/><Relationship Id="rId5" Type="http://schemas.openxmlformats.org/officeDocument/2006/relationships/hyperlink" Target="https://readthedocs.org/projects/nltk/downloads/pdf/latest/" TargetMode="External"/><Relationship Id="rId6" Type="http://schemas.openxmlformats.org/officeDocument/2006/relationships/hyperlink" Target="https://opennlp.apache.org/docs/" TargetMode="External"/><Relationship Id="rId7" Type="http://schemas.openxmlformats.org/officeDocument/2006/relationships/hyperlink" Target="https://opennlp.apache.org/docs/1.9.3/apido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1" name="Shape 4331"/>
        <p:cNvGrpSpPr/>
        <p:nvPr/>
      </p:nvGrpSpPr>
      <p:grpSpPr>
        <a:xfrm>
          <a:off x="0" y="0"/>
          <a:ext cx="0" cy="0"/>
          <a:chOff x="0" y="0"/>
          <a:chExt cx="0" cy="0"/>
        </a:xfrm>
      </p:grpSpPr>
      <p:sp>
        <p:nvSpPr>
          <p:cNvPr id="4332" name="Google Shape;4332;p31"/>
          <p:cNvSpPr txBox="1"/>
          <p:nvPr>
            <p:ph type="ctrTitle"/>
          </p:nvPr>
        </p:nvSpPr>
        <p:spPr>
          <a:xfrm>
            <a:off x="3639675" y="1194200"/>
            <a:ext cx="5155500" cy="246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 sz="4300"/>
              <a:t>FIN-BOT : </a:t>
            </a:r>
            <a:endParaRPr b="1" sz="4300"/>
          </a:p>
          <a:p>
            <a:pPr indent="0" lvl="0" marL="0" rtl="0" algn="l">
              <a:lnSpc>
                <a:spcPct val="100000"/>
              </a:lnSpc>
              <a:spcBef>
                <a:spcPts val="0"/>
              </a:spcBef>
              <a:spcAft>
                <a:spcPts val="0"/>
              </a:spcAft>
              <a:buSzPts val="5200"/>
              <a:buNone/>
            </a:pPr>
            <a:r>
              <a:rPr lang="en" sz="3700"/>
              <a:t>AN INTERACTIVE FINANCE - CHATBOT</a:t>
            </a:r>
            <a:endParaRPr sz="300">
              <a:solidFill>
                <a:srgbClr val="000000"/>
              </a:solidFill>
              <a:latin typeface="Arial"/>
              <a:ea typeface="Arial"/>
              <a:cs typeface="Arial"/>
              <a:sym typeface="Arial"/>
            </a:endParaRPr>
          </a:p>
          <a:p>
            <a:pPr indent="0" lvl="0" marL="0" rtl="0" algn="l">
              <a:lnSpc>
                <a:spcPct val="100000"/>
              </a:lnSpc>
              <a:spcBef>
                <a:spcPts val="0"/>
              </a:spcBef>
              <a:spcAft>
                <a:spcPts val="0"/>
              </a:spcAft>
              <a:buSzPts val="5200"/>
              <a:buNone/>
            </a:pPr>
            <a:r>
              <a:t/>
            </a:r>
            <a:endParaRPr b="1" sz="4300"/>
          </a:p>
          <a:p>
            <a:pPr indent="0" lvl="0" marL="0" rtl="0" algn="l">
              <a:lnSpc>
                <a:spcPct val="100000"/>
              </a:lnSpc>
              <a:spcBef>
                <a:spcPts val="0"/>
              </a:spcBef>
              <a:spcAft>
                <a:spcPts val="0"/>
              </a:spcAft>
              <a:buSzPts val="5200"/>
              <a:buNone/>
            </a:pPr>
            <a:r>
              <a:t/>
            </a:r>
            <a:endParaRPr b="1"/>
          </a:p>
        </p:txBody>
      </p:sp>
      <p:pic>
        <p:nvPicPr>
          <p:cNvPr id="4333" name="Google Shape;4333;p31"/>
          <p:cNvPicPr preferRelativeResize="0"/>
          <p:nvPr/>
        </p:nvPicPr>
        <p:blipFill rotWithShape="1">
          <a:blip r:embed="rId3">
            <a:alphaModFix/>
          </a:blip>
          <a:srcRect b="38" l="0" r="0" t="39"/>
          <a:stretch/>
        </p:blipFill>
        <p:spPr>
          <a:xfrm>
            <a:off x="602119" y="1539750"/>
            <a:ext cx="2539800" cy="2537700"/>
          </a:xfrm>
          <a:prstGeom prst="ellipse">
            <a:avLst/>
          </a:prstGeom>
          <a:noFill/>
          <a:ln>
            <a:noFill/>
          </a:ln>
        </p:spPr>
      </p:pic>
      <p:sp>
        <p:nvSpPr>
          <p:cNvPr id="4334" name="Google Shape;4334;p31"/>
          <p:cNvSpPr/>
          <p:nvPr/>
        </p:nvSpPr>
        <p:spPr>
          <a:xfrm>
            <a:off x="468468" y="1405054"/>
            <a:ext cx="2807100" cy="2807100"/>
          </a:xfrm>
          <a:prstGeom prst="arc">
            <a:avLst>
              <a:gd fmla="val 16133781" name="adj1"/>
              <a:gd fmla="val 5594733" name="adj2"/>
            </a:avLst>
          </a:prstGeom>
          <a:noFill/>
          <a:ln cap="flat"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5" name="Google Shape;4335;p31"/>
          <p:cNvSpPr/>
          <p:nvPr/>
        </p:nvSpPr>
        <p:spPr>
          <a:xfrm>
            <a:off x="468475" y="1539750"/>
            <a:ext cx="2681400" cy="2537700"/>
          </a:xfrm>
          <a:prstGeom prst="arc">
            <a:avLst>
              <a:gd fmla="val 16133781" name="adj1"/>
              <a:gd fmla="val 5594733" name="adj2"/>
            </a:avLst>
          </a:prstGeom>
          <a:noFill/>
          <a:ln cap="flat" cmpd="sng" w="762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6" name="Google Shape;4336;p31"/>
          <p:cNvSpPr txBox="1"/>
          <p:nvPr/>
        </p:nvSpPr>
        <p:spPr>
          <a:xfrm>
            <a:off x="5303100" y="3856650"/>
            <a:ext cx="3840900" cy="75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ABeeZee"/>
                <a:ea typeface="ABeeZee"/>
                <a:cs typeface="ABeeZee"/>
                <a:sym typeface="ABeeZee"/>
              </a:rPr>
              <a:t>NAME : ASHWATHY RATHEESAN</a:t>
            </a:r>
            <a:endParaRPr b="1" i="0" sz="1600" u="none" cap="none" strike="noStrike">
              <a:solidFill>
                <a:schemeClr val="dk1"/>
              </a:solidFill>
              <a:latin typeface="ABeeZee"/>
              <a:ea typeface="ABeeZee"/>
              <a:cs typeface="ABeeZee"/>
              <a:sym typeface="ABeeZee"/>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ABeeZee"/>
                <a:ea typeface="ABeeZee"/>
                <a:cs typeface="ABeeZee"/>
                <a:sym typeface="ABeeZee"/>
              </a:rPr>
              <a:t>CLASS : 3 MDS B</a:t>
            </a:r>
            <a:endParaRPr b="1" i="0" sz="1600" u="none" cap="none" strike="noStrike">
              <a:solidFill>
                <a:schemeClr val="dk1"/>
              </a:solidFill>
              <a:latin typeface="ABeeZee"/>
              <a:ea typeface="ABeeZee"/>
              <a:cs typeface="ABeeZee"/>
              <a:sym typeface="ABeeZee"/>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ABeeZee"/>
                <a:ea typeface="ABeeZee"/>
                <a:cs typeface="ABeeZee"/>
                <a:sym typeface="ABeeZee"/>
              </a:rPr>
              <a:t>REG. NO. : 2348412</a:t>
            </a:r>
            <a:endParaRPr b="1" i="0" sz="1600" u="none" cap="none" strike="noStrike">
              <a:solidFill>
                <a:schemeClr val="dk1"/>
              </a:solidFill>
              <a:latin typeface="ABeeZee"/>
              <a:ea typeface="ABeeZee"/>
              <a:cs typeface="ABeeZee"/>
              <a:sym typeface="ABeeZ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6" name="Shape 4426"/>
        <p:cNvGrpSpPr/>
        <p:nvPr/>
      </p:nvGrpSpPr>
      <p:grpSpPr>
        <a:xfrm>
          <a:off x="0" y="0"/>
          <a:ext cx="0" cy="0"/>
          <a:chOff x="0" y="0"/>
          <a:chExt cx="0" cy="0"/>
        </a:xfrm>
      </p:grpSpPr>
      <p:sp>
        <p:nvSpPr>
          <p:cNvPr id="4427" name="Google Shape;4427;p40"/>
          <p:cNvSpPr txBox="1"/>
          <p:nvPr>
            <p:ph type="title"/>
          </p:nvPr>
        </p:nvSpPr>
        <p:spPr>
          <a:xfrm>
            <a:off x="876500" y="1375500"/>
            <a:ext cx="5325300" cy="2392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 sz="6900"/>
              <a:t>04.</a:t>
            </a:r>
            <a:endParaRPr sz="6900"/>
          </a:p>
          <a:p>
            <a:pPr indent="0" lvl="0" marL="0" rtl="0" algn="l">
              <a:lnSpc>
                <a:spcPct val="80000"/>
              </a:lnSpc>
              <a:spcBef>
                <a:spcPts val="0"/>
              </a:spcBef>
              <a:spcAft>
                <a:spcPts val="0"/>
              </a:spcAft>
              <a:buSzPts val="4800"/>
              <a:buNone/>
            </a:pPr>
            <a:r>
              <a:rPr lang="en" sz="5900"/>
              <a:t>JAVA CODE</a:t>
            </a:r>
            <a:endParaRPr sz="5900"/>
          </a:p>
        </p:txBody>
      </p:sp>
      <p:pic>
        <p:nvPicPr>
          <p:cNvPr id="4428" name="Google Shape;4428;p40"/>
          <p:cNvPicPr preferRelativeResize="0"/>
          <p:nvPr/>
        </p:nvPicPr>
        <p:blipFill rotWithShape="1">
          <a:blip r:embed="rId3">
            <a:alphaModFix/>
          </a:blip>
          <a:srcRect b="9874" l="-26275" r="-28283" t="14914"/>
          <a:stretch/>
        </p:blipFill>
        <p:spPr>
          <a:xfrm>
            <a:off x="5320550" y="1672075"/>
            <a:ext cx="3595275" cy="179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2" name="Shape 4432"/>
        <p:cNvGrpSpPr/>
        <p:nvPr/>
      </p:nvGrpSpPr>
      <p:grpSpPr>
        <a:xfrm>
          <a:off x="0" y="0"/>
          <a:ext cx="0" cy="0"/>
          <a:chOff x="0" y="0"/>
          <a:chExt cx="0" cy="0"/>
        </a:xfrm>
      </p:grpSpPr>
      <p:pic>
        <p:nvPicPr>
          <p:cNvPr id="4433" name="Google Shape;4433;p41" title="Recording 2024-04-28 162433.mp4">
            <a:hlinkClick r:id="rId3"/>
          </p:cNvPr>
          <p:cNvPicPr preferRelativeResize="0"/>
          <p:nvPr/>
        </p:nvPicPr>
        <p:blipFill rotWithShape="1">
          <a:blip r:embed="rId4">
            <a:alphaModFix/>
          </a:blip>
          <a:srcRect b="0" l="0" r="0" t="0"/>
          <a:stretch/>
        </p:blipFill>
        <p:spPr>
          <a:xfrm>
            <a:off x="152400" y="407013"/>
            <a:ext cx="8839199" cy="4329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3"/>
                                        </p:tgtEl>
                                        <p:attrNameLst>
                                          <p:attrName>style.visibility</p:attrName>
                                        </p:attrNameLst>
                                      </p:cBhvr>
                                      <p:to>
                                        <p:strVal val="visible"/>
                                      </p:to>
                                    </p:set>
                                    <p:animEffect filter="fade" transition="in">
                                      <p:cBhvr>
                                        <p:cTn dur="1000"/>
                                        <p:tgtEl>
                                          <p:spTgt spid="4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7" name="Shape 4437"/>
        <p:cNvGrpSpPr/>
        <p:nvPr/>
      </p:nvGrpSpPr>
      <p:grpSpPr>
        <a:xfrm>
          <a:off x="0" y="0"/>
          <a:ext cx="0" cy="0"/>
          <a:chOff x="0" y="0"/>
          <a:chExt cx="0" cy="0"/>
        </a:xfrm>
      </p:grpSpPr>
      <p:sp>
        <p:nvSpPr>
          <p:cNvPr id="4438" name="Google Shape;4438;p42"/>
          <p:cNvSpPr txBox="1"/>
          <p:nvPr>
            <p:ph type="title"/>
          </p:nvPr>
        </p:nvSpPr>
        <p:spPr>
          <a:xfrm>
            <a:off x="3070800" y="1430975"/>
            <a:ext cx="5685000" cy="1211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 sz="6500"/>
              <a:t>05.</a:t>
            </a:r>
            <a:endParaRPr sz="6500"/>
          </a:p>
          <a:p>
            <a:pPr indent="0" lvl="0" marL="0" rtl="0" algn="l">
              <a:lnSpc>
                <a:spcPct val="80000"/>
              </a:lnSpc>
              <a:spcBef>
                <a:spcPts val="0"/>
              </a:spcBef>
              <a:spcAft>
                <a:spcPts val="0"/>
              </a:spcAft>
              <a:buSzPts val="4800"/>
              <a:buNone/>
            </a:pPr>
            <a:r>
              <a:rPr lang="en" sz="6100"/>
              <a:t>OUTCOME</a:t>
            </a:r>
            <a:endParaRPr sz="6100"/>
          </a:p>
        </p:txBody>
      </p:sp>
      <p:pic>
        <p:nvPicPr>
          <p:cNvPr id="4439" name="Google Shape;4439;p42"/>
          <p:cNvPicPr preferRelativeResize="0"/>
          <p:nvPr/>
        </p:nvPicPr>
        <p:blipFill rotWithShape="1">
          <a:blip r:embed="rId3">
            <a:alphaModFix/>
          </a:blip>
          <a:srcRect b="0" l="0" r="0" t="0"/>
          <a:stretch/>
        </p:blipFill>
        <p:spPr>
          <a:xfrm>
            <a:off x="770350" y="1515900"/>
            <a:ext cx="2074684" cy="166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3" name="Shape 4443"/>
        <p:cNvGrpSpPr/>
        <p:nvPr/>
      </p:nvGrpSpPr>
      <p:grpSpPr>
        <a:xfrm>
          <a:off x="0" y="0"/>
          <a:ext cx="0" cy="0"/>
          <a:chOff x="0" y="0"/>
          <a:chExt cx="0" cy="0"/>
        </a:xfrm>
      </p:grpSpPr>
      <p:pic>
        <p:nvPicPr>
          <p:cNvPr id="4444" name="Google Shape;4444;p43" title="Recording 2024-04-28 163403.mp4">
            <a:hlinkClick r:id="rId3"/>
          </p:cNvPr>
          <p:cNvPicPr preferRelativeResize="0"/>
          <p:nvPr/>
        </p:nvPicPr>
        <p:blipFill rotWithShape="1">
          <a:blip r:embed="rId4">
            <a:alphaModFix/>
          </a:blip>
          <a:srcRect b="0" l="0" r="0" t="0"/>
          <a:stretch/>
        </p:blipFill>
        <p:spPr>
          <a:xfrm>
            <a:off x="782775" y="322775"/>
            <a:ext cx="7578450" cy="449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4"/>
                                        </p:tgtEl>
                                        <p:attrNameLst>
                                          <p:attrName>style.visibility</p:attrName>
                                        </p:attrNameLst>
                                      </p:cBhvr>
                                      <p:to>
                                        <p:strVal val="visible"/>
                                      </p:to>
                                    </p:set>
                                    <p:animEffect filter="fade" transition="in">
                                      <p:cBhvr>
                                        <p:cTn dur="1000"/>
                                        <p:tgtEl>
                                          <p:spTgt spid="4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8" name="Shape 4448"/>
        <p:cNvGrpSpPr/>
        <p:nvPr/>
      </p:nvGrpSpPr>
      <p:grpSpPr>
        <a:xfrm>
          <a:off x="0" y="0"/>
          <a:ext cx="0" cy="0"/>
          <a:chOff x="0" y="0"/>
          <a:chExt cx="0" cy="0"/>
        </a:xfrm>
      </p:grpSpPr>
      <p:sp>
        <p:nvSpPr>
          <p:cNvPr id="4449" name="Google Shape;4449;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4200"/>
              <a:t>CONCLUSION</a:t>
            </a:r>
            <a:endParaRPr sz="4200"/>
          </a:p>
        </p:txBody>
      </p:sp>
      <p:sp>
        <p:nvSpPr>
          <p:cNvPr id="4450" name="Google Shape;4450;p44"/>
          <p:cNvSpPr txBox="1"/>
          <p:nvPr/>
        </p:nvSpPr>
        <p:spPr>
          <a:xfrm>
            <a:off x="793950" y="1172250"/>
            <a:ext cx="7556100" cy="36942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200"/>
              <a:buFont typeface="Arial"/>
              <a:buNone/>
            </a:pPr>
            <a:r>
              <a:rPr b="0" i="0" lang="en" sz="1200" u="none" cap="none" strike="noStrike">
                <a:solidFill>
                  <a:srgbClr val="000000"/>
                </a:solidFill>
                <a:latin typeface="ABeeZee"/>
                <a:ea typeface="ABeeZee"/>
                <a:cs typeface="ABeeZee"/>
                <a:sym typeface="ABeeZee"/>
              </a:rPr>
              <a:t>In conclusion, the Java project resulted in the creation of a functional finance chatbot capable of performing tasks such as loan interest calculation and approval prediction. The main findings and outcomes include:</a:t>
            </a:r>
            <a:endParaRPr b="0" i="0" sz="1200" u="none" cap="none" strike="noStrike">
              <a:solidFill>
                <a:srgbClr val="000000"/>
              </a:solidFill>
              <a:latin typeface="ABeeZee"/>
              <a:ea typeface="ABeeZee"/>
              <a:cs typeface="ABeeZee"/>
              <a:sym typeface="ABeeZee"/>
            </a:endParaRPr>
          </a:p>
          <a:p>
            <a:pPr indent="-304800" lvl="0" marL="457200" marR="0" rtl="0" algn="just">
              <a:lnSpc>
                <a:spcPct val="150000"/>
              </a:lnSpc>
              <a:spcBef>
                <a:spcPts val="0"/>
              </a:spcBef>
              <a:spcAft>
                <a:spcPts val="0"/>
              </a:spcAft>
              <a:buClr>
                <a:srgbClr val="000000"/>
              </a:buClr>
              <a:buSzPts val="1200"/>
              <a:buFont typeface="Times New Roman"/>
              <a:buChar char="●"/>
            </a:pPr>
            <a:r>
              <a:rPr b="1" i="0" lang="en" sz="1200" u="none" cap="none" strike="noStrike">
                <a:solidFill>
                  <a:srgbClr val="000000"/>
                </a:solidFill>
                <a:latin typeface="ABeeZee"/>
                <a:ea typeface="ABeeZee"/>
                <a:cs typeface="ABeeZee"/>
                <a:sym typeface="ABeeZee"/>
              </a:rPr>
              <a:t>Functional Chatbot</a:t>
            </a:r>
            <a:r>
              <a:rPr b="0" i="0" lang="en" sz="1200" u="none" cap="none" strike="noStrike">
                <a:solidFill>
                  <a:srgbClr val="000000"/>
                </a:solidFill>
                <a:latin typeface="ABeeZee"/>
                <a:ea typeface="ABeeZee"/>
                <a:cs typeface="ABeeZee"/>
                <a:sym typeface="ABeeZee"/>
              </a:rPr>
              <a:t>: </a:t>
            </a:r>
            <a:endParaRPr b="0" i="0" sz="1200" u="none" cap="none" strike="noStrike">
              <a:solidFill>
                <a:srgbClr val="000000"/>
              </a:solidFill>
              <a:latin typeface="ABeeZee"/>
              <a:ea typeface="ABeeZee"/>
              <a:cs typeface="ABeeZee"/>
              <a:sym typeface="ABeeZee"/>
            </a:endParaRPr>
          </a:p>
          <a:p>
            <a:pPr indent="0" lvl="0" marL="457200" marR="0" rtl="0" algn="just">
              <a:lnSpc>
                <a:spcPct val="150000"/>
              </a:lnSpc>
              <a:spcBef>
                <a:spcPts val="0"/>
              </a:spcBef>
              <a:spcAft>
                <a:spcPts val="0"/>
              </a:spcAft>
              <a:buClr>
                <a:srgbClr val="000000"/>
              </a:buClr>
              <a:buSzPts val="1200"/>
              <a:buFont typeface="Arial"/>
              <a:buNone/>
            </a:pPr>
            <a:r>
              <a:rPr b="0" i="0" lang="en" sz="1200" u="none" cap="none" strike="noStrike">
                <a:solidFill>
                  <a:srgbClr val="000000"/>
                </a:solidFill>
                <a:latin typeface="ABeeZee"/>
                <a:ea typeface="ABeeZee"/>
                <a:cs typeface="ABeeZee"/>
                <a:sym typeface="ABeeZee"/>
              </a:rPr>
              <a:t>The project successfully implemented a chatbot capable of understanding user queries, tokenizing input using OpenNLP, and providing appropriate responses based on predefined categories.</a:t>
            </a:r>
            <a:endParaRPr b="0" i="0" sz="1200" u="none" cap="none" strike="noStrike">
              <a:solidFill>
                <a:srgbClr val="000000"/>
              </a:solidFill>
              <a:latin typeface="ABeeZee"/>
              <a:ea typeface="ABeeZee"/>
              <a:cs typeface="ABeeZee"/>
              <a:sym typeface="ABeeZee"/>
            </a:endParaRPr>
          </a:p>
          <a:p>
            <a:pPr indent="-304800" lvl="0" marL="457200" marR="0" rtl="0" algn="just">
              <a:lnSpc>
                <a:spcPct val="150000"/>
              </a:lnSpc>
              <a:spcBef>
                <a:spcPts val="0"/>
              </a:spcBef>
              <a:spcAft>
                <a:spcPts val="0"/>
              </a:spcAft>
              <a:buClr>
                <a:srgbClr val="000000"/>
              </a:buClr>
              <a:buSzPts val="1200"/>
              <a:buFont typeface="ABeeZee"/>
              <a:buChar char="●"/>
            </a:pPr>
            <a:r>
              <a:rPr b="1" i="0" lang="en" sz="1200" u="none" cap="none" strike="noStrike">
                <a:solidFill>
                  <a:srgbClr val="000000"/>
                </a:solidFill>
                <a:latin typeface="ABeeZee"/>
                <a:ea typeface="ABeeZee"/>
                <a:cs typeface="ABeeZee"/>
                <a:sym typeface="ABeeZee"/>
              </a:rPr>
              <a:t>Finance Features:</a:t>
            </a:r>
            <a:endParaRPr b="1" i="0" sz="1200" u="none" cap="none" strike="noStrike">
              <a:solidFill>
                <a:srgbClr val="000000"/>
              </a:solidFill>
              <a:latin typeface="ABeeZee"/>
              <a:ea typeface="ABeeZee"/>
              <a:cs typeface="ABeeZee"/>
              <a:sym typeface="ABeeZee"/>
            </a:endParaRPr>
          </a:p>
          <a:p>
            <a:pPr indent="0" lvl="0" marL="457200" marR="0" rtl="0" algn="just">
              <a:lnSpc>
                <a:spcPct val="150000"/>
              </a:lnSpc>
              <a:spcBef>
                <a:spcPts val="0"/>
              </a:spcBef>
              <a:spcAft>
                <a:spcPts val="0"/>
              </a:spcAft>
              <a:buClr>
                <a:srgbClr val="000000"/>
              </a:buClr>
              <a:buSzPts val="1200"/>
              <a:buFont typeface="Arial"/>
              <a:buNone/>
            </a:pPr>
            <a:r>
              <a:rPr b="0" i="0" lang="en" sz="1200" u="none" cap="none" strike="noStrike">
                <a:solidFill>
                  <a:srgbClr val="000000"/>
                </a:solidFill>
                <a:latin typeface="ABeeZee"/>
                <a:ea typeface="ABeeZee"/>
                <a:cs typeface="ABeeZee"/>
                <a:sym typeface="ABeeZee"/>
              </a:rPr>
              <a:t>Specific finance-related functionalities were integrated, allowing users to calculate loan interest and predict loan approval based on user-provided information.</a:t>
            </a:r>
            <a:endParaRPr b="0" i="0" sz="1200" u="none" cap="none" strike="noStrike">
              <a:solidFill>
                <a:srgbClr val="000000"/>
              </a:solidFill>
              <a:latin typeface="ABeeZee"/>
              <a:ea typeface="ABeeZee"/>
              <a:cs typeface="ABeeZee"/>
              <a:sym typeface="ABeeZee"/>
            </a:endParaRPr>
          </a:p>
          <a:p>
            <a:pPr indent="-304800" lvl="0" marL="457200" marR="0" rtl="0" algn="just">
              <a:lnSpc>
                <a:spcPct val="150000"/>
              </a:lnSpc>
              <a:spcBef>
                <a:spcPts val="0"/>
              </a:spcBef>
              <a:spcAft>
                <a:spcPts val="0"/>
              </a:spcAft>
              <a:buClr>
                <a:srgbClr val="000000"/>
              </a:buClr>
              <a:buSzPts val="1200"/>
              <a:buFont typeface="Times New Roman"/>
              <a:buChar char="●"/>
            </a:pPr>
            <a:r>
              <a:rPr b="1" i="0" lang="en" sz="1200" u="none" cap="none" strike="noStrike">
                <a:solidFill>
                  <a:srgbClr val="000000"/>
                </a:solidFill>
                <a:latin typeface="ABeeZee"/>
                <a:ea typeface="ABeeZee"/>
                <a:cs typeface="ABeeZee"/>
                <a:sym typeface="ABeeZee"/>
              </a:rPr>
              <a:t>Insights into NLP:</a:t>
            </a:r>
            <a:r>
              <a:rPr b="0" i="0" lang="en" sz="1200" u="none" cap="none" strike="noStrike">
                <a:solidFill>
                  <a:srgbClr val="000000"/>
                </a:solidFill>
                <a:latin typeface="ABeeZee"/>
                <a:ea typeface="ABeeZee"/>
                <a:cs typeface="ABeeZee"/>
                <a:sym typeface="ABeeZee"/>
              </a:rPr>
              <a:t> </a:t>
            </a:r>
            <a:endParaRPr b="0" i="0" sz="1200" u="none" cap="none" strike="noStrike">
              <a:solidFill>
                <a:srgbClr val="000000"/>
              </a:solidFill>
              <a:latin typeface="ABeeZee"/>
              <a:ea typeface="ABeeZee"/>
              <a:cs typeface="ABeeZee"/>
              <a:sym typeface="ABeeZee"/>
            </a:endParaRPr>
          </a:p>
          <a:p>
            <a:pPr indent="0" lvl="0" marL="457200" marR="0" rtl="0" algn="just">
              <a:lnSpc>
                <a:spcPct val="150000"/>
              </a:lnSpc>
              <a:spcBef>
                <a:spcPts val="0"/>
              </a:spcBef>
              <a:spcAft>
                <a:spcPts val="0"/>
              </a:spcAft>
              <a:buClr>
                <a:srgbClr val="000000"/>
              </a:buClr>
              <a:buSzPts val="1200"/>
              <a:buFont typeface="Arial"/>
              <a:buNone/>
            </a:pPr>
            <a:r>
              <a:rPr b="0" i="0" lang="en" sz="1200" u="none" cap="none" strike="noStrike">
                <a:solidFill>
                  <a:srgbClr val="000000"/>
                </a:solidFill>
                <a:latin typeface="ABeeZee"/>
                <a:ea typeface="ABeeZee"/>
                <a:cs typeface="ABeeZee"/>
                <a:sym typeface="ABeeZee"/>
              </a:rPr>
              <a:t>The project provided insights into natural language processing (NLP) techniques, particularly text tokenization using OpenNLP, and their application in developing conversational agents. </a:t>
            </a:r>
            <a:endParaRPr b="0" i="0" sz="1200" u="none" cap="none" strike="noStrike">
              <a:solidFill>
                <a:srgbClr val="000000"/>
              </a:solidFill>
              <a:latin typeface="ABeeZee"/>
              <a:ea typeface="ABeeZee"/>
              <a:cs typeface="ABeeZee"/>
              <a:sym typeface="ABeeZe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4" name="Shape 4454"/>
        <p:cNvGrpSpPr/>
        <p:nvPr/>
      </p:nvGrpSpPr>
      <p:grpSpPr>
        <a:xfrm>
          <a:off x="0" y="0"/>
          <a:ext cx="0" cy="0"/>
          <a:chOff x="0" y="0"/>
          <a:chExt cx="0" cy="0"/>
        </a:xfrm>
      </p:grpSpPr>
      <p:sp>
        <p:nvSpPr>
          <p:cNvPr id="4455" name="Google Shape;4455;p4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5300"/>
              <a:t>06.</a:t>
            </a:r>
            <a:r>
              <a:rPr lang="en" sz="4600"/>
              <a:t> REFERENCES</a:t>
            </a:r>
            <a:endParaRPr sz="4600"/>
          </a:p>
        </p:txBody>
      </p:sp>
      <p:sp>
        <p:nvSpPr>
          <p:cNvPr id="4456" name="Google Shape;4456;p45"/>
          <p:cNvSpPr txBox="1"/>
          <p:nvPr/>
        </p:nvSpPr>
        <p:spPr>
          <a:xfrm>
            <a:off x="112350" y="1498200"/>
            <a:ext cx="8919300" cy="21471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50000"/>
              </a:lnSpc>
              <a:spcBef>
                <a:spcPts val="0"/>
              </a:spcBef>
              <a:spcAft>
                <a:spcPts val="0"/>
              </a:spcAft>
              <a:buClr>
                <a:srgbClr val="000000"/>
              </a:buClr>
              <a:buSzPts val="1500"/>
              <a:buFont typeface="ABeeZee"/>
              <a:buChar char="●"/>
            </a:pPr>
            <a:r>
              <a:rPr b="1" i="0" lang="en" sz="1500" u="none" cap="none" strike="noStrike">
                <a:solidFill>
                  <a:srgbClr val="000000"/>
                </a:solidFill>
                <a:latin typeface="ABeeZee"/>
                <a:ea typeface="ABeeZee"/>
                <a:cs typeface="ABeeZee"/>
                <a:sym typeface="ABeeZee"/>
              </a:rPr>
              <a:t>Investopedia: </a:t>
            </a:r>
            <a:r>
              <a:rPr b="1" i="0" lang="en" sz="1500" u="sng" cap="none" strike="noStrike">
                <a:solidFill>
                  <a:schemeClr val="hlink"/>
                </a:solidFill>
                <a:latin typeface="ABeeZee"/>
                <a:ea typeface="ABeeZee"/>
                <a:cs typeface="ABeeZee"/>
                <a:sym typeface="ABeeZee"/>
                <a:hlinkClick r:id="rId3"/>
              </a:rPr>
              <a:t>https://www.investopedia.com/investing-4427685</a:t>
            </a:r>
            <a:endParaRPr b="1" i="0" sz="1500" u="none" cap="none" strike="noStrike">
              <a:solidFill>
                <a:srgbClr val="000000"/>
              </a:solidFill>
              <a:latin typeface="ABeeZee"/>
              <a:ea typeface="ABeeZee"/>
              <a:cs typeface="ABeeZee"/>
              <a:sym typeface="ABeeZee"/>
            </a:endParaRPr>
          </a:p>
          <a:p>
            <a:pPr indent="-323850" lvl="0" marL="457200" marR="0" rtl="0" algn="just">
              <a:lnSpc>
                <a:spcPct val="150000"/>
              </a:lnSpc>
              <a:spcBef>
                <a:spcPts val="0"/>
              </a:spcBef>
              <a:spcAft>
                <a:spcPts val="0"/>
              </a:spcAft>
              <a:buClr>
                <a:srgbClr val="000000"/>
              </a:buClr>
              <a:buSzPts val="1500"/>
              <a:buFont typeface="ABeeZee"/>
              <a:buChar char="●"/>
            </a:pPr>
            <a:r>
              <a:rPr b="1" i="0" lang="en" sz="1500" u="none" cap="none" strike="noStrike">
                <a:solidFill>
                  <a:srgbClr val="000000"/>
                </a:solidFill>
                <a:latin typeface="ABeeZee"/>
                <a:ea typeface="ABeeZee"/>
                <a:cs typeface="ABeeZee"/>
                <a:sym typeface="ABeeZee"/>
              </a:rPr>
              <a:t>NerdWallet: </a:t>
            </a:r>
            <a:r>
              <a:rPr b="1" i="0" lang="en" sz="1500" u="sng" cap="none" strike="noStrike">
                <a:solidFill>
                  <a:schemeClr val="hlink"/>
                </a:solidFill>
                <a:latin typeface="ABeeZee"/>
                <a:ea typeface="ABeeZee"/>
                <a:cs typeface="ABeeZee"/>
                <a:sym typeface="ABeeZee"/>
                <a:hlinkClick r:id="rId4"/>
              </a:rPr>
              <a:t>https://www.nerdwallet.com/h/category/savings-accounts?trk=nw_gf_5.0</a:t>
            </a:r>
            <a:endParaRPr b="1" i="0" sz="1500" u="none" cap="none" strike="noStrike">
              <a:solidFill>
                <a:srgbClr val="000000"/>
              </a:solidFill>
              <a:latin typeface="ABeeZee"/>
              <a:ea typeface="ABeeZee"/>
              <a:cs typeface="ABeeZee"/>
              <a:sym typeface="ABeeZee"/>
            </a:endParaRPr>
          </a:p>
          <a:p>
            <a:pPr indent="-323850" lvl="0" marL="457200" marR="0" rtl="0" algn="just">
              <a:lnSpc>
                <a:spcPct val="150000"/>
              </a:lnSpc>
              <a:spcBef>
                <a:spcPts val="0"/>
              </a:spcBef>
              <a:spcAft>
                <a:spcPts val="0"/>
              </a:spcAft>
              <a:buClr>
                <a:srgbClr val="000000"/>
              </a:buClr>
              <a:buSzPts val="1500"/>
              <a:buFont typeface="ABeeZee"/>
              <a:buChar char="●"/>
            </a:pPr>
            <a:r>
              <a:rPr b="1" i="0" lang="en" sz="1500" u="none" cap="none" strike="noStrike">
                <a:solidFill>
                  <a:srgbClr val="000000"/>
                </a:solidFill>
                <a:latin typeface="ABeeZee"/>
                <a:ea typeface="ABeeZee"/>
                <a:cs typeface="ABeeZee"/>
                <a:sym typeface="ABeeZee"/>
              </a:rPr>
              <a:t>NLTK(NaturalLanguageToolkit)documentation: </a:t>
            </a:r>
            <a:r>
              <a:rPr b="1" i="0" lang="en" sz="1500" u="sng" cap="none" strike="noStrike">
                <a:solidFill>
                  <a:schemeClr val="hlink"/>
                </a:solidFill>
                <a:latin typeface="ABeeZee"/>
                <a:ea typeface="ABeeZee"/>
                <a:cs typeface="ABeeZee"/>
                <a:sym typeface="ABeeZee"/>
                <a:hlinkClick r:id="rId5"/>
              </a:rPr>
              <a:t>https://readthedocs.org/projects/nltk/downloads/pdf/latest/</a:t>
            </a:r>
            <a:endParaRPr b="1" i="0" sz="1500" u="none" cap="none" strike="noStrike">
              <a:solidFill>
                <a:srgbClr val="000000"/>
              </a:solidFill>
              <a:latin typeface="ABeeZee"/>
              <a:ea typeface="ABeeZee"/>
              <a:cs typeface="ABeeZee"/>
              <a:sym typeface="ABeeZee"/>
            </a:endParaRPr>
          </a:p>
          <a:p>
            <a:pPr indent="-323850" lvl="0" marL="457200" marR="0" rtl="0" algn="just">
              <a:lnSpc>
                <a:spcPct val="150000"/>
              </a:lnSpc>
              <a:spcBef>
                <a:spcPts val="0"/>
              </a:spcBef>
              <a:spcAft>
                <a:spcPts val="0"/>
              </a:spcAft>
              <a:buClr>
                <a:srgbClr val="000000"/>
              </a:buClr>
              <a:buSzPts val="1500"/>
              <a:buFont typeface="ABeeZee"/>
              <a:buChar char="●"/>
            </a:pPr>
            <a:r>
              <a:rPr b="1" i="0" lang="en" sz="1500" u="none" cap="none" strike="noStrike">
                <a:solidFill>
                  <a:srgbClr val="000000"/>
                </a:solidFill>
                <a:latin typeface="ABeeZee"/>
                <a:ea typeface="ABeeZee"/>
                <a:cs typeface="ABeeZee"/>
                <a:sym typeface="ABeeZee"/>
              </a:rPr>
              <a:t>OpenNLP documentation:</a:t>
            </a:r>
            <a:r>
              <a:rPr b="1" i="0" lang="en" sz="1500" u="sng" cap="none" strike="noStrike">
                <a:solidFill>
                  <a:schemeClr val="hlink"/>
                </a:solidFill>
                <a:latin typeface="ABeeZee"/>
                <a:ea typeface="ABeeZee"/>
                <a:cs typeface="ABeeZee"/>
                <a:sym typeface="ABeeZee"/>
                <a:hlinkClick r:id="rId6"/>
              </a:rPr>
              <a:t>https://opennlp.apache.org/docs/</a:t>
            </a:r>
            <a:endParaRPr b="1" i="0" sz="1500" u="none" cap="none" strike="noStrike">
              <a:solidFill>
                <a:srgbClr val="000000"/>
              </a:solidFill>
              <a:latin typeface="ABeeZee"/>
              <a:ea typeface="ABeeZee"/>
              <a:cs typeface="ABeeZee"/>
              <a:sym typeface="ABeeZee"/>
            </a:endParaRPr>
          </a:p>
          <a:p>
            <a:pPr indent="-323850" lvl="0" marL="457200" marR="0" rtl="0" algn="just">
              <a:lnSpc>
                <a:spcPct val="150000"/>
              </a:lnSpc>
              <a:spcBef>
                <a:spcPts val="0"/>
              </a:spcBef>
              <a:spcAft>
                <a:spcPts val="0"/>
              </a:spcAft>
              <a:buClr>
                <a:srgbClr val="000000"/>
              </a:buClr>
              <a:buSzPts val="1500"/>
              <a:buFont typeface="ABeeZee"/>
              <a:buChar char="●"/>
            </a:pPr>
            <a:r>
              <a:rPr b="1" i="0" lang="en" sz="1500" u="none" cap="none" strike="noStrike">
                <a:solidFill>
                  <a:srgbClr val="000000"/>
                </a:solidFill>
                <a:latin typeface="ABeeZee"/>
                <a:ea typeface="ABeeZee"/>
                <a:cs typeface="ABeeZee"/>
                <a:sym typeface="ABeeZee"/>
              </a:rPr>
              <a:t>OpenNLP API Javadoc: </a:t>
            </a:r>
            <a:r>
              <a:rPr b="1" i="0" lang="en" sz="1500" u="sng" cap="none" strike="noStrike">
                <a:solidFill>
                  <a:schemeClr val="hlink"/>
                </a:solidFill>
                <a:latin typeface="ABeeZee"/>
                <a:ea typeface="ABeeZee"/>
                <a:cs typeface="ABeeZee"/>
                <a:sym typeface="ABeeZee"/>
                <a:hlinkClick r:id="rId7"/>
              </a:rPr>
              <a:t>https://opennlp.apache.org/docs/1.9.3/apidocs/</a:t>
            </a:r>
            <a:endParaRPr b="1" i="0" sz="1500" u="none" cap="none" strike="noStrike">
              <a:solidFill>
                <a:srgbClr val="000000"/>
              </a:solidFill>
              <a:latin typeface="ABeeZee"/>
              <a:ea typeface="ABeeZee"/>
              <a:cs typeface="ABeeZee"/>
              <a:sym typeface="ABeeZe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0" name="Shape 4460"/>
        <p:cNvGrpSpPr/>
        <p:nvPr/>
      </p:nvGrpSpPr>
      <p:grpSpPr>
        <a:xfrm>
          <a:off x="0" y="0"/>
          <a:ext cx="0" cy="0"/>
          <a:chOff x="0" y="0"/>
          <a:chExt cx="0" cy="0"/>
        </a:xfrm>
      </p:grpSpPr>
      <p:sp>
        <p:nvSpPr>
          <p:cNvPr id="4461" name="Google Shape;4461;p46"/>
          <p:cNvSpPr txBox="1"/>
          <p:nvPr>
            <p:ph type="title"/>
          </p:nvPr>
        </p:nvSpPr>
        <p:spPr>
          <a:xfrm>
            <a:off x="1774800" y="2138850"/>
            <a:ext cx="5594400" cy="865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800"/>
              <a:buNone/>
            </a:pPr>
            <a:r>
              <a:rPr lang="en" sz="7000"/>
              <a:t>THANK YOU</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0" name="Shape 4340"/>
        <p:cNvGrpSpPr/>
        <p:nvPr/>
      </p:nvGrpSpPr>
      <p:grpSpPr>
        <a:xfrm>
          <a:off x="0" y="0"/>
          <a:ext cx="0" cy="0"/>
          <a:chOff x="0" y="0"/>
          <a:chExt cx="0" cy="0"/>
        </a:xfrm>
      </p:grpSpPr>
      <p:sp>
        <p:nvSpPr>
          <p:cNvPr id="4341" name="Google Shape;4341;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a:t>TABLE OF CONTENTS</a:t>
            </a:r>
            <a:endParaRPr b="1"/>
          </a:p>
        </p:txBody>
      </p:sp>
      <p:sp>
        <p:nvSpPr>
          <p:cNvPr id="4342" name="Google Shape;4342;p32"/>
          <p:cNvSpPr txBox="1"/>
          <p:nvPr>
            <p:ph idx="2" type="title"/>
          </p:nvPr>
        </p:nvSpPr>
        <p:spPr>
          <a:xfrm>
            <a:off x="1601259" y="1619850"/>
            <a:ext cx="29706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INTRODUCTION</a:t>
            </a:r>
            <a:endParaRPr/>
          </a:p>
        </p:txBody>
      </p:sp>
      <p:sp>
        <p:nvSpPr>
          <p:cNvPr id="4343" name="Google Shape;4343;p32"/>
          <p:cNvSpPr txBox="1"/>
          <p:nvPr>
            <p:ph idx="3" type="title"/>
          </p:nvPr>
        </p:nvSpPr>
        <p:spPr>
          <a:xfrm>
            <a:off x="1601250" y="3879500"/>
            <a:ext cx="26265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SAMPLE DATA</a:t>
            </a:r>
            <a:endParaRPr/>
          </a:p>
        </p:txBody>
      </p:sp>
      <p:sp>
        <p:nvSpPr>
          <p:cNvPr id="4344" name="Google Shape;4344;p32"/>
          <p:cNvSpPr txBox="1"/>
          <p:nvPr>
            <p:ph idx="5" type="title"/>
          </p:nvPr>
        </p:nvSpPr>
        <p:spPr>
          <a:xfrm>
            <a:off x="1601244" y="2617825"/>
            <a:ext cx="34341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WORKING OF THE MODEL</a:t>
            </a:r>
            <a:endParaRPr/>
          </a:p>
          <a:p>
            <a:pPr indent="0" lvl="0" marL="0" rtl="0" algn="l">
              <a:lnSpc>
                <a:spcPct val="100000"/>
              </a:lnSpc>
              <a:spcBef>
                <a:spcPts val="0"/>
              </a:spcBef>
              <a:spcAft>
                <a:spcPts val="0"/>
              </a:spcAft>
              <a:buSzPts val="2500"/>
              <a:buNone/>
            </a:pPr>
            <a:r>
              <a:t/>
            </a:r>
            <a:endParaRPr/>
          </a:p>
        </p:txBody>
      </p:sp>
      <p:sp>
        <p:nvSpPr>
          <p:cNvPr id="4345" name="Google Shape;4345;p32"/>
          <p:cNvSpPr txBox="1"/>
          <p:nvPr>
            <p:ph idx="7" type="title"/>
          </p:nvPr>
        </p:nvSpPr>
        <p:spPr>
          <a:xfrm>
            <a:off x="5750098" y="1619850"/>
            <a:ext cx="26265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SAMPLE CODE</a:t>
            </a:r>
            <a:endParaRPr/>
          </a:p>
        </p:txBody>
      </p:sp>
      <p:sp>
        <p:nvSpPr>
          <p:cNvPr id="4346" name="Google Shape;4346;p32"/>
          <p:cNvSpPr txBox="1"/>
          <p:nvPr>
            <p:ph idx="9" type="title"/>
          </p:nvPr>
        </p:nvSpPr>
        <p:spPr>
          <a:xfrm>
            <a:off x="767250" y="1481275"/>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sp>
        <p:nvSpPr>
          <p:cNvPr id="4347" name="Google Shape;4347;p32"/>
          <p:cNvSpPr txBox="1"/>
          <p:nvPr>
            <p:ph idx="13" type="title"/>
          </p:nvPr>
        </p:nvSpPr>
        <p:spPr>
          <a:xfrm>
            <a:off x="767250" y="3716900"/>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
        <p:nvSpPr>
          <p:cNvPr id="4348" name="Google Shape;4348;p32"/>
          <p:cNvSpPr txBox="1"/>
          <p:nvPr>
            <p:ph idx="14" type="title"/>
          </p:nvPr>
        </p:nvSpPr>
        <p:spPr>
          <a:xfrm>
            <a:off x="767250" y="2599075"/>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4349" name="Google Shape;4349;p32"/>
          <p:cNvSpPr txBox="1"/>
          <p:nvPr>
            <p:ph idx="15" type="title"/>
          </p:nvPr>
        </p:nvSpPr>
        <p:spPr>
          <a:xfrm>
            <a:off x="4916088" y="1500063"/>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04  </a:t>
            </a:r>
            <a:endParaRPr/>
          </a:p>
        </p:txBody>
      </p:sp>
      <p:sp>
        <p:nvSpPr>
          <p:cNvPr id="4350" name="Google Shape;4350;p32"/>
          <p:cNvSpPr txBox="1"/>
          <p:nvPr>
            <p:ph idx="16" type="title"/>
          </p:nvPr>
        </p:nvSpPr>
        <p:spPr>
          <a:xfrm>
            <a:off x="5750098" y="3879500"/>
            <a:ext cx="26265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REFERENCES</a:t>
            </a:r>
            <a:endParaRPr/>
          </a:p>
        </p:txBody>
      </p:sp>
      <p:sp>
        <p:nvSpPr>
          <p:cNvPr id="4351" name="Google Shape;4351;p32"/>
          <p:cNvSpPr txBox="1"/>
          <p:nvPr>
            <p:ph idx="18" type="title"/>
          </p:nvPr>
        </p:nvSpPr>
        <p:spPr>
          <a:xfrm>
            <a:off x="5750112" y="2652932"/>
            <a:ext cx="26265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t>OUTPUT AND INSIGHTS</a:t>
            </a:r>
            <a:endParaRPr/>
          </a:p>
        </p:txBody>
      </p:sp>
      <p:sp>
        <p:nvSpPr>
          <p:cNvPr id="4352" name="Google Shape;4352;p32"/>
          <p:cNvSpPr txBox="1"/>
          <p:nvPr>
            <p:ph idx="20" type="title"/>
          </p:nvPr>
        </p:nvSpPr>
        <p:spPr>
          <a:xfrm>
            <a:off x="4916088" y="3716900"/>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06</a:t>
            </a:r>
            <a:endParaRPr/>
          </a:p>
        </p:txBody>
      </p:sp>
      <p:sp>
        <p:nvSpPr>
          <p:cNvPr id="4353" name="Google Shape;4353;p32"/>
          <p:cNvSpPr txBox="1"/>
          <p:nvPr>
            <p:ph idx="21" type="title"/>
          </p:nvPr>
        </p:nvSpPr>
        <p:spPr>
          <a:xfrm>
            <a:off x="4916088" y="2599075"/>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7" name="Shape 4357"/>
        <p:cNvGrpSpPr/>
        <p:nvPr/>
      </p:nvGrpSpPr>
      <p:grpSpPr>
        <a:xfrm>
          <a:off x="0" y="0"/>
          <a:ext cx="0" cy="0"/>
          <a:chOff x="0" y="0"/>
          <a:chExt cx="0" cy="0"/>
        </a:xfrm>
      </p:grpSpPr>
      <p:sp>
        <p:nvSpPr>
          <p:cNvPr id="4358" name="Google Shape;4358;p33"/>
          <p:cNvSpPr txBox="1"/>
          <p:nvPr>
            <p:ph type="title"/>
          </p:nvPr>
        </p:nvSpPr>
        <p:spPr>
          <a:xfrm>
            <a:off x="622250" y="1934525"/>
            <a:ext cx="5239200" cy="154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INTRODUCTION TO FIN-BOT</a:t>
            </a:r>
            <a:endParaRPr/>
          </a:p>
        </p:txBody>
      </p:sp>
      <p:sp>
        <p:nvSpPr>
          <p:cNvPr id="4359" name="Google Shape;4359;p33"/>
          <p:cNvSpPr txBox="1"/>
          <p:nvPr>
            <p:ph idx="2" type="title"/>
          </p:nvPr>
        </p:nvSpPr>
        <p:spPr>
          <a:xfrm>
            <a:off x="622250" y="953225"/>
            <a:ext cx="5039400" cy="98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pic>
        <p:nvPicPr>
          <p:cNvPr id="4360" name="Google Shape;4360;p33"/>
          <p:cNvPicPr preferRelativeResize="0"/>
          <p:nvPr/>
        </p:nvPicPr>
        <p:blipFill rotWithShape="1">
          <a:blip r:embed="rId3">
            <a:alphaModFix/>
          </a:blip>
          <a:srcRect b="39" l="0" r="0" t="49"/>
          <a:stretch/>
        </p:blipFill>
        <p:spPr>
          <a:xfrm>
            <a:off x="5610355" y="1291787"/>
            <a:ext cx="2589000" cy="2586600"/>
          </a:xfrm>
          <a:prstGeom prst="ellipse">
            <a:avLst/>
          </a:prstGeom>
          <a:noFill/>
          <a:ln>
            <a:noFill/>
          </a:ln>
        </p:spPr>
      </p:pic>
      <p:sp>
        <p:nvSpPr>
          <p:cNvPr id="4361" name="Google Shape;4361;p33"/>
          <p:cNvSpPr/>
          <p:nvPr/>
        </p:nvSpPr>
        <p:spPr>
          <a:xfrm>
            <a:off x="5449675" y="1131075"/>
            <a:ext cx="2910600" cy="2910600"/>
          </a:xfrm>
          <a:prstGeom prst="arc">
            <a:avLst>
              <a:gd fmla="val 16200000" name="adj1"/>
              <a:gd fmla="val 0" name="adj2"/>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5" name="Shape 4365"/>
        <p:cNvGrpSpPr/>
        <p:nvPr/>
      </p:nvGrpSpPr>
      <p:grpSpPr>
        <a:xfrm>
          <a:off x="0" y="0"/>
          <a:ext cx="0" cy="0"/>
          <a:chOff x="0" y="0"/>
          <a:chExt cx="0" cy="0"/>
        </a:xfrm>
      </p:grpSpPr>
      <p:sp>
        <p:nvSpPr>
          <p:cNvPr id="4366" name="Google Shape;4366;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sz="5200"/>
              <a:t>02. </a:t>
            </a:r>
            <a:r>
              <a:rPr b="1" lang="en" sz="4700"/>
              <a:t>WHAT IS FINBOT?</a:t>
            </a:r>
            <a:endParaRPr b="1" sz="4700"/>
          </a:p>
        </p:txBody>
      </p:sp>
      <p:sp>
        <p:nvSpPr>
          <p:cNvPr id="4367" name="Google Shape;4367;p34"/>
          <p:cNvSpPr txBox="1"/>
          <p:nvPr>
            <p:ph idx="1" type="subTitle"/>
          </p:nvPr>
        </p:nvSpPr>
        <p:spPr>
          <a:xfrm>
            <a:off x="2906675" y="1962500"/>
            <a:ext cx="5143500" cy="2045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1200"/>
              </a:spcAft>
              <a:buSzPts val="2800"/>
              <a:buNone/>
            </a:pPr>
            <a:r>
              <a:rPr b="1" lang="en" sz="1200">
                <a:solidFill>
                  <a:srgbClr val="000000"/>
                </a:solidFill>
              </a:rPr>
              <a:t>The Java project presented here is a chatbot  designed to facilitate interactive conversations with users, categorize their queries, and provide relevant responses. The purpose of this project is to demonstrate the integration of natural language processing (NLP) techniques and concepts to create a functional conversational agent.</a:t>
            </a:r>
            <a:endParaRPr b="1"/>
          </a:p>
        </p:txBody>
      </p:sp>
      <p:sp>
        <p:nvSpPr>
          <p:cNvPr id="4368" name="Google Shape;4368;p34"/>
          <p:cNvSpPr/>
          <p:nvPr/>
        </p:nvSpPr>
        <p:spPr>
          <a:xfrm>
            <a:off x="1064426" y="2172258"/>
            <a:ext cx="1568614" cy="1625589"/>
          </a:xfrm>
          <a:custGeom>
            <a:rect b="b" l="l" r="r" t="t"/>
            <a:pathLst>
              <a:path extrusionOk="0" h="11713" w="11153">
                <a:moveTo>
                  <a:pt x="9594" y="693"/>
                </a:moveTo>
                <a:cubicBezTo>
                  <a:pt x="9767" y="693"/>
                  <a:pt x="9940" y="764"/>
                  <a:pt x="10082" y="906"/>
                </a:cubicBezTo>
                <a:cubicBezTo>
                  <a:pt x="10365" y="1158"/>
                  <a:pt x="10365" y="1599"/>
                  <a:pt x="10082" y="1883"/>
                </a:cubicBezTo>
                <a:lnTo>
                  <a:pt x="9168" y="2796"/>
                </a:lnTo>
                <a:lnTo>
                  <a:pt x="6175" y="3364"/>
                </a:lnTo>
                <a:lnTo>
                  <a:pt x="6175" y="1410"/>
                </a:lnTo>
                <a:lnTo>
                  <a:pt x="8475" y="1410"/>
                </a:lnTo>
                <a:cubicBezTo>
                  <a:pt x="8538" y="1410"/>
                  <a:pt x="8664" y="1379"/>
                  <a:pt x="8696" y="1284"/>
                </a:cubicBezTo>
                <a:lnTo>
                  <a:pt x="9105" y="906"/>
                </a:lnTo>
                <a:cubicBezTo>
                  <a:pt x="9247" y="764"/>
                  <a:pt x="9420" y="693"/>
                  <a:pt x="9594" y="693"/>
                </a:cubicBezTo>
                <a:close/>
                <a:moveTo>
                  <a:pt x="5136" y="749"/>
                </a:moveTo>
                <a:cubicBezTo>
                  <a:pt x="5325" y="749"/>
                  <a:pt x="5482" y="906"/>
                  <a:pt x="5482" y="1095"/>
                </a:cubicBezTo>
                <a:lnTo>
                  <a:pt x="5482" y="4214"/>
                </a:lnTo>
                <a:cubicBezTo>
                  <a:pt x="5356" y="4151"/>
                  <a:pt x="5230" y="4151"/>
                  <a:pt x="5136" y="4151"/>
                </a:cubicBezTo>
                <a:cubicBezTo>
                  <a:pt x="5010" y="4151"/>
                  <a:pt x="4884" y="4151"/>
                  <a:pt x="4758" y="4214"/>
                </a:cubicBezTo>
                <a:lnTo>
                  <a:pt x="4758" y="1095"/>
                </a:lnTo>
                <a:cubicBezTo>
                  <a:pt x="4758" y="906"/>
                  <a:pt x="4915" y="749"/>
                  <a:pt x="5136" y="749"/>
                </a:cubicBezTo>
                <a:close/>
                <a:moveTo>
                  <a:pt x="5136" y="4844"/>
                </a:moveTo>
                <a:cubicBezTo>
                  <a:pt x="5671" y="4844"/>
                  <a:pt x="6144" y="5317"/>
                  <a:pt x="6144" y="5852"/>
                </a:cubicBezTo>
                <a:cubicBezTo>
                  <a:pt x="6144" y="6419"/>
                  <a:pt x="5671" y="6861"/>
                  <a:pt x="5136" y="6861"/>
                </a:cubicBezTo>
                <a:cubicBezTo>
                  <a:pt x="4568" y="6861"/>
                  <a:pt x="4096" y="6388"/>
                  <a:pt x="4096" y="5852"/>
                </a:cubicBezTo>
                <a:cubicBezTo>
                  <a:pt x="4096" y="5317"/>
                  <a:pt x="4568" y="4844"/>
                  <a:pt x="5136" y="4844"/>
                </a:cubicBezTo>
                <a:close/>
                <a:moveTo>
                  <a:pt x="4096" y="1442"/>
                </a:moveTo>
                <a:lnTo>
                  <a:pt x="4096" y="4529"/>
                </a:lnTo>
                <a:cubicBezTo>
                  <a:pt x="3655" y="4844"/>
                  <a:pt x="3434" y="5348"/>
                  <a:pt x="3434" y="5884"/>
                </a:cubicBezTo>
                <a:cubicBezTo>
                  <a:pt x="3434" y="6136"/>
                  <a:pt x="3466" y="6419"/>
                  <a:pt x="3592" y="6609"/>
                </a:cubicBezTo>
                <a:lnTo>
                  <a:pt x="2332" y="8184"/>
                </a:lnTo>
                <a:cubicBezTo>
                  <a:pt x="1323" y="7522"/>
                  <a:pt x="725" y="6356"/>
                  <a:pt x="725" y="5159"/>
                </a:cubicBezTo>
                <a:cubicBezTo>
                  <a:pt x="662" y="3143"/>
                  <a:pt x="2206" y="1568"/>
                  <a:pt x="4096" y="1442"/>
                </a:cubicBezTo>
                <a:close/>
                <a:moveTo>
                  <a:pt x="8916" y="3521"/>
                </a:moveTo>
                <a:lnTo>
                  <a:pt x="8916" y="4466"/>
                </a:lnTo>
                <a:cubicBezTo>
                  <a:pt x="8916" y="4529"/>
                  <a:pt x="8916" y="4592"/>
                  <a:pt x="8948" y="4624"/>
                </a:cubicBezTo>
                <a:lnTo>
                  <a:pt x="9798" y="6419"/>
                </a:lnTo>
                <a:cubicBezTo>
                  <a:pt x="9893" y="6577"/>
                  <a:pt x="9798" y="6672"/>
                  <a:pt x="9798" y="6735"/>
                </a:cubicBezTo>
                <a:cubicBezTo>
                  <a:pt x="9767" y="6766"/>
                  <a:pt x="9704" y="6892"/>
                  <a:pt x="9546" y="6892"/>
                </a:cubicBezTo>
                <a:lnTo>
                  <a:pt x="9263" y="6892"/>
                </a:lnTo>
                <a:cubicBezTo>
                  <a:pt x="9074" y="6892"/>
                  <a:pt x="8916" y="7050"/>
                  <a:pt x="8916" y="7239"/>
                </a:cubicBezTo>
                <a:lnTo>
                  <a:pt x="8916" y="8341"/>
                </a:lnTo>
                <a:cubicBezTo>
                  <a:pt x="8633" y="8467"/>
                  <a:pt x="8381" y="8656"/>
                  <a:pt x="8286" y="8971"/>
                </a:cubicBezTo>
                <a:lnTo>
                  <a:pt x="6522" y="8971"/>
                </a:lnTo>
                <a:cubicBezTo>
                  <a:pt x="5955" y="8971"/>
                  <a:pt x="5482" y="8499"/>
                  <a:pt x="5482" y="7932"/>
                </a:cubicBezTo>
                <a:lnTo>
                  <a:pt x="5482" y="7554"/>
                </a:lnTo>
                <a:cubicBezTo>
                  <a:pt x="6270" y="7396"/>
                  <a:pt x="6868" y="6672"/>
                  <a:pt x="6868" y="5852"/>
                </a:cubicBezTo>
                <a:cubicBezTo>
                  <a:pt x="6868" y="5317"/>
                  <a:pt x="6585" y="4781"/>
                  <a:pt x="6207" y="4466"/>
                </a:cubicBezTo>
                <a:lnTo>
                  <a:pt x="6207" y="4088"/>
                </a:lnTo>
                <a:lnTo>
                  <a:pt x="8916" y="3521"/>
                </a:lnTo>
                <a:close/>
                <a:moveTo>
                  <a:pt x="9231" y="8940"/>
                </a:moveTo>
                <a:cubicBezTo>
                  <a:pt x="9420" y="8940"/>
                  <a:pt x="9578" y="9097"/>
                  <a:pt x="9578" y="9286"/>
                </a:cubicBezTo>
                <a:cubicBezTo>
                  <a:pt x="9578" y="9475"/>
                  <a:pt x="9420" y="9633"/>
                  <a:pt x="9231" y="9633"/>
                </a:cubicBezTo>
                <a:cubicBezTo>
                  <a:pt x="9011" y="9633"/>
                  <a:pt x="8853" y="9475"/>
                  <a:pt x="8853" y="9286"/>
                </a:cubicBezTo>
                <a:cubicBezTo>
                  <a:pt x="8853" y="9097"/>
                  <a:pt x="9011" y="8940"/>
                  <a:pt x="9231" y="8940"/>
                </a:cubicBezTo>
                <a:close/>
                <a:moveTo>
                  <a:pt x="3970" y="7144"/>
                </a:moveTo>
                <a:cubicBezTo>
                  <a:pt x="4222" y="7365"/>
                  <a:pt x="4442" y="7522"/>
                  <a:pt x="4758" y="7554"/>
                </a:cubicBezTo>
                <a:lnTo>
                  <a:pt x="4758" y="7932"/>
                </a:lnTo>
                <a:cubicBezTo>
                  <a:pt x="4758" y="8877"/>
                  <a:pt x="5514" y="9633"/>
                  <a:pt x="6459" y="9633"/>
                </a:cubicBezTo>
                <a:lnTo>
                  <a:pt x="8223" y="9633"/>
                </a:lnTo>
                <a:cubicBezTo>
                  <a:pt x="8286" y="9727"/>
                  <a:pt x="8318" y="9791"/>
                  <a:pt x="8349" y="9822"/>
                </a:cubicBezTo>
                <a:cubicBezTo>
                  <a:pt x="8034" y="10137"/>
                  <a:pt x="7593" y="10295"/>
                  <a:pt x="7183" y="10295"/>
                </a:cubicBezTo>
                <a:lnTo>
                  <a:pt x="5797" y="10295"/>
                </a:lnTo>
                <a:cubicBezTo>
                  <a:pt x="5608" y="10295"/>
                  <a:pt x="5451" y="10452"/>
                  <a:pt x="5451" y="10673"/>
                </a:cubicBezTo>
                <a:lnTo>
                  <a:pt x="5451" y="11051"/>
                </a:lnTo>
                <a:lnTo>
                  <a:pt x="2710" y="11051"/>
                </a:lnTo>
                <a:lnTo>
                  <a:pt x="2710" y="8719"/>
                </a:lnTo>
                <a:lnTo>
                  <a:pt x="3970" y="7144"/>
                </a:lnTo>
                <a:close/>
                <a:moveTo>
                  <a:pt x="9629" y="0"/>
                </a:moveTo>
                <a:cubicBezTo>
                  <a:pt x="9278" y="0"/>
                  <a:pt x="8932" y="134"/>
                  <a:pt x="8664" y="402"/>
                </a:cubicBezTo>
                <a:lnTo>
                  <a:pt x="8412" y="686"/>
                </a:lnTo>
                <a:lnTo>
                  <a:pt x="6144" y="686"/>
                </a:lnTo>
                <a:cubicBezTo>
                  <a:pt x="5986" y="308"/>
                  <a:pt x="5640" y="24"/>
                  <a:pt x="5167" y="24"/>
                </a:cubicBezTo>
                <a:cubicBezTo>
                  <a:pt x="4726" y="24"/>
                  <a:pt x="4348" y="308"/>
                  <a:pt x="4190" y="686"/>
                </a:cubicBezTo>
                <a:cubicBezTo>
                  <a:pt x="1859" y="812"/>
                  <a:pt x="0" y="2702"/>
                  <a:pt x="0" y="5033"/>
                </a:cubicBezTo>
                <a:cubicBezTo>
                  <a:pt x="0" y="6514"/>
                  <a:pt x="725" y="7900"/>
                  <a:pt x="1922" y="8688"/>
                </a:cubicBezTo>
                <a:lnTo>
                  <a:pt x="2048" y="8782"/>
                </a:lnTo>
                <a:lnTo>
                  <a:pt x="2048" y="11366"/>
                </a:lnTo>
                <a:cubicBezTo>
                  <a:pt x="2048" y="11555"/>
                  <a:pt x="2206" y="11712"/>
                  <a:pt x="2426" y="11712"/>
                </a:cubicBezTo>
                <a:lnTo>
                  <a:pt x="5829" y="11712"/>
                </a:lnTo>
                <a:cubicBezTo>
                  <a:pt x="6018" y="11712"/>
                  <a:pt x="6207" y="11555"/>
                  <a:pt x="6207" y="11366"/>
                </a:cubicBezTo>
                <a:lnTo>
                  <a:pt x="6207" y="10956"/>
                </a:lnTo>
                <a:lnTo>
                  <a:pt x="7215" y="10956"/>
                </a:lnTo>
                <a:cubicBezTo>
                  <a:pt x="7877" y="10956"/>
                  <a:pt x="8475" y="10704"/>
                  <a:pt x="8948" y="10232"/>
                </a:cubicBezTo>
                <a:cubicBezTo>
                  <a:pt x="9074" y="10263"/>
                  <a:pt x="9137" y="10263"/>
                  <a:pt x="9263" y="10263"/>
                </a:cubicBezTo>
                <a:cubicBezTo>
                  <a:pt x="9830" y="10263"/>
                  <a:pt x="10302" y="9791"/>
                  <a:pt x="10302" y="9223"/>
                </a:cubicBezTo>
                <a:cubicBezTo>
                  <a:pt x="10302" y="8814"/>
                  <a:pt x="10019" y="8404"/>
                  <a:pt x="9609" y="8247"/>
                </a:cubicBezTo>
                <a:lnTo>
                  <a:pt x="9609" y="7491"/>
                </a:lnTo>
                <a:cubicBezTo>
                  <a:pt x="9924" y="7459"/>
                  <a:pt x="10239" y="7302"/>
                  <a:pt x="10397" y="7018"/>
                </a:cubicBezTo>
                <a:cubicBezTo>
                  <a:pt x="10617" y="6703"/>
                  <a:pt x="10617" y="6356"/>
                  <a:pt x="10460" y="6041"/>
                </a:cubicBezTo>
                <a:lnTo>
                  <a:pt x="9609" y="4403"/>
                </a:lnTo>
                <a:lnTo>
                  <a:pt x="9609" y="3332"/>
                </a:lnTo>
                <a:lnTo>
                  <a:pt x="10617" y="2355"/>
                </a:lnTo>
                <a:cubicBezTo>
                  <a:pt x="11153" y="1788"/>
                  <a:pt x="11153" y="938"/>
                  <a:pt x="10617" y="402"/>
                </a:cubicBezTo>
                <a:cubicBezTo>
                  <a:pt x="10334" y="134"/>
                  <a:pt x="9979" y="0"/>
                  <a:pt x="962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2" name="Shape 4372"/>
        <p:cNvGrpSpPr/>
        <p:nvPr/>
      </p:nvGrpSpPr>
      <p:grpSpPr>
        <a:xfrm>
          <a:off x="0" y="0"/>
          <a:ext cx="0" cy="0"/>
          <a:chOff x="0" y="0"/>
          <a:chExt cx="0" cy="0"/>
        </a:xfrm>
      </p:grpSpPr>
      <p:sp>
        <p:nvSpPr>
          <p:cNvPr id="4373" name="Google Shape;4373;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sz="3600"/>
              <a:t>SCOPE AND SIGNIFICANCE</a:t>
            </a:r>
            <a:endParaRPr b="1" sz="3600"/>
          </a:p>
          <a:p>
            <a:pPr indent="0" lvl="0" marL="0" rtl="0" algn="ctr">
              <a:lnSpc>
                <a:spcPct val="100000"/>
              </a:lnSpc>
              <a:spcBef>
                <a:spcPts val="0"/>
              </a:spcBef>
              <a:spcAft>
                <a:spcPts val="0"/>
              </a:spcAft>
              <a:buSzPts val="3500"/>
              <a:buNone/>
            </a:pPr>
            <a:r>
              <a:t/>
            </a:r>
            <a:endParaRPr/>
          </a:p>
        </p:txBody>
      </p:sp>
      <p:sp>
        <p:nvSpPr>
          <p:cNvPr id="4374" name="Google Shape;4374;p35"/>
          <p:cNvSpPr txBox="1"/>
          <p:nvPr>
            <p:ph idx="6" type="subTitle"/>
          </p:nvPr>
        </p:nvSpPr>
        <p:spPr>
          <a:xfrm>
            <a:off x="2441575" y="1167300"/>
            <a:ext cx="6110100" cy="2808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SzPts val="1400"/>
              <a:buNone/>
            </a:pPr>
            <a:r>
              <a:rPr b="1" lang="en" sz="1200">
                <a:solidFill>
                  <a:srgbClr val="000000"/>
                </a:solidFill>
              </a:rPr>
              <a:t>By demonstrating the integration of NLP techniques and machine learning concepts in a Java environment, it provides insights into building functional chatbot applications capable of understanding user intent and providing contextually relevant responses. Also it includes : </a:t>
            </a:r>
            <a:endParaRPr b="1" sz="1200">
              <a:solidFill>
                <a:srgbClr val="000000"/>
              </a:solidFill>
            </a:endParaRPr>
          </a:p>
          <a:p>
            <a:pPr indent="-304800" lvl="0" marL="457200" rtl="0" algn="just">
              <a:lnSpc>
                <a:spcPct val="150000"/>
              </a:lnSpc>
              <a:spcBef>
                <a:spcPts val="1200"/>
              </a:spcBef>
              <a:spcAft>
                <a:spcPts val="0"/>
              </a:spcAft>
              <a:buClr>
                <a:srgbClr val="000000"/>
              </a:buClr>
              <a:buSzPts val="1200"/>
              <a:buChar char="●"/>
            </a:pPr>
            <a:r>
              <a:rPr b="1" lang="en" sz="1200">
                <a:solidFill>
                  <a:srgbClr val="000000"/>
                </a:solidFill>
              </a:rPr>
              <a:t>User Interaction</a:t>
            </a:r>
            <a:endParaRPr b="1"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b="1" lang="en" sz="1200">
                <a:solidFill>
                  <a:srgbClr val="000000"/>
                </a:solidFill>
              </a:rPr>
              <a:t>NLP Integration</a:t>
            </a:r>
            <a:endParaRPr b="1"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b="1" lang="en" sz="1200">
                <a:solidFill>
                  <a:srgbClr val="000000"/>
                </a:solidFill>
              </a:rPr>
              <a:t>Categorization</a:t>
            </a:r>
            <a:endParaRPr b="1"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b="1" lang="en" sz="1200">
                <a:solidFill>
                  <a:srgbClr val="000000"/>
                </a:solidFill>
              </a:rPr>
              <a:t>Loan Interest Calculation</a:t>
            </a:r>
            <a:endParaRPr b="1"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b="1" lang="en" sz="1200">
                <a:solidFill>
                  <a:srgbClr val="000000"/>
                </a:solidFill>
              </a:rPr>
              <a:t>Loan Approval Prediction </a:t>
            </a:r>
            <a:endParaRPr b="1" sz="1200">
              <a:solidFill>
                <a:srgbClr val="000000"/>
              </a:solidFill>
            </a:endParaRPr>
          </a:p>
          <a:p>
            <a:pPr indent="0" lvl="0" marL="0" rtl="0" algn="just">
              <a:lnSpc>
                <a:spcPct val="150000"/>
              </a:lnSpc>
              <a:spcBef>
                <a:spcPts val="1200"/>
              </a:spcBef>
              <a:spcAft>
                <a:spcPts val="0"/>
              </a:spcAft>
              <a:buSzPts val="1400"/>
              <a:buNone/>
            </a:pPr>
            <a:r>
              <a:t/>
            </a:r>
            <a:endParaRPr b="1" sz="1200">
              <a:solidFill>
                <a:srgbClr val="000000"/>
              </a:solidFill>
            </a:endParaRPr>
          </a:p>
          <a:p>
            <a:pPr indent="0" lvl="0" marL="457200" rtl="0" algn="just">
              <a:lnSpc>
                <a:spcPct val="150000"/>
              </a:lnSpc>
              <a:spcBef>
                <a:spcPts val="1200"/>
              </a:spcBef>
              <a:spcAft>
                <a:spcPts val="1200"/>
              </a:spcAft>
              <a:buSzPts val="1400"/>
              <a:buNone/>
            </a:pPr>
            <a:r>
              <a:t/>
            </a:r>
            <a:endParaRPr b="1" sz="1200">
              <a:solidFill>
                <a:srgbClr val="000000"/>
              </a:solidFill>
            </a:endParaRPr>
          </a:p>
        </p:txBody>
      </p:sp>
      <p:grpSp>
        <p:nvGrpSpPr>
          <p:cNvPr id="4375" name="Google Shape;4375;p35"/>
          <p:cNvGrpSpPr/>
          <p:nvPr/>
        </p:nvGrpSpPr>
        <p:grpSpPr>
          <a:xfrm>
            <a:off x="607277" y="1738452"/>
            <a:ext cx="1587157" cy="1666589"/>
            <a:chOff x="-49786250" y="2316650"/>
            <a:chExt cx="300900" cy="299450"/>
          </a:xfrm>
        </p:grpSpPr>
        <p:sp>
          <p:nvSpPr>
            <p:cNvPr id="4376" name="Google Shape;4376;p35"/>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7" name="Google Shape;4377;p35"/>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8" name="Google Shape;4378;p35"/>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9" name="Google Shape;4379;p35"/>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0" name="Google Shape;4380;p35"/>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1" name="Google Shape;4381;p35"/>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2" name="Google Shape;4382;p35"/>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6" name="Shape 4386"/>
        <p:cNvGrpSpPr/>
        <p:nvPr/>
      </p:nvGrpSpPr>
      <p:grpSpPr>
        <a:xfrm>
          <a:off x="0" y="0"/>
          <a:ext cx="0" cy="0"/>
          <a:chOff x="0" y="0"/>
          <a:chExt cx="0" cy="0"/>
        </a:xfrm>
      </p:grpSpPr>
      <p:sp>
        <p:nvSpPr>
          <p:cNvPr id="4387" name="Google Shape;4387;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a:t>MAJOR REQUIREMENTS</a:t>
            </a:r>
            <a:endParaRPr b="1"/>
          </a:p>
        </p:txBody>
      </p:sp>
      <p:pic>
        <p:nvPicPr>
          <p:cNvPr id="4388" name="Google Shape;4388;p36"/>
          <p:cNvPicPr preferRelativeResize="0"/>
          <p:nvPr/>
        </p:nvPicPr>
        <p:blipFill rotWithShape="1">
          <a:blip r:embed="rId3">
            <a:alphaModFix/>
          </a:blip>
          <a:srcRect b="0" l="0" r="0" t="0"/>
          <a:stretch/>
        </p:blipFill>
        <p:spPr>
          <a:xfrm>
            <a:off x="992050" y="1756850"/>
            <a:ext cx="2013399" cy="2005524"/>
          </a:xfrm>
          <a:prstGeom prst="rect">
            <a:avLst/>
          </a:prstGeom>
          <a:noFill/>
          <a:ln>
            <a:noFill/>
          </a:ln>
        </p:spPr>
      </p:pic>
      <p:pic>
        <p:nvPicPr>
          <p:cNvPr id="4389" name="Google Shape;4389;p36"/>
          <p:cNvPicPr preferRelativeResize="0"/>
          <p:nvPr/>
        </p:nvPicPr>
        <p:blipFill rotWithShape="1">
          <a:blip r:embed="rId4">
            <a:alphaModFix/>
          </a:blip>
          <a:srcRect b="0" l="0" r="0" t="0"/>
          <a:stretch/>
        </p:blipFill>
        <p:spPr>
          <a:xfrm>
            <a:off x="3620365" y="1453938"/>
            <a:ext cx="2235625" cy="2235625"/>
          </a:xfrm>
          <a:prstGeom prst="rect">
            <a:avLst/>
          </a:prstGeom>
          <a:noFill/>
          <a:ln>
            <a:noFill/>
          </a:ln>
        </p:spPr>
      </p:pic>
      <p:pic>
        <p:nvPicPr>
          <p:cNvPr id="4390" name="Google Shape;4390;p36"/>
          <p:cNvPicPr preferRelativeResize="0"/>
          <p:nvPr/>
        </p:nvPicPr>
        <p:blipFill rotWithShape="1">
          <a:blip r:embed="rId5">
            <a:alphaModFix/>
          </a:blip>
          <a:srcRect b="0" l="0" r="0" t="0"/>
          <a:stretch/>
        </p:blipFill>
        <p:spPr>
          <a:xfrm>
            <a:off x="6051875" y="1453950"/>
            <a:ext cx="2670549" cy="2235600"/>
          </a:xfrm>
          <a:prstGeom prst="rect">
            <a:avLst/>
          </a:prstGeom>
          <a:noFill/>
          <a:ln>
            <a:noFill/>
          </a:ln>
        </p:spPr>
      </p:pic>
      <p:sp>
        <p:nvSpPr>
          <p:cNvPr id="4391" name="Google Shape;4391;p36"/>
          <p:cNvSpPr txBox="1"/>
          <p:nvPr/>
        </p:nvSpPr>
        <p:spPr>
          <a:xfrm>
            <a:off x="1208288" y="3971200"/>
            <a:ext cx="7386900" cy="76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BeeZee"/>
                <a:ea typeface="ABeeZee"/>
                <a:cs typeface="ABeeZee"/>
                <a:sym typeface="ABeeZee"/>
              </a:rPr>
              <a:t>VS CODE                                          JAVA                                 OPENNLP</a:t>
            </a:r>
            <a:endParaRPr b="0" i="0" sz="1600" u="none" cap="none" strike="noStrike">
              <a:solidFill>
                <a:schemeClr val="dk1"/>
              </a:solidFill>
              <a:latin typeface="ABeeZee"/>
              <a:ea typeface="ABeeZee"/>
              <a:cs typeface="ABeeZee"/>
              <a:sym typeface="ABeeZ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5" name="Shape 4395"/>
        <p:cNvGrpSpPr/>
        <p:nvPr/>
      </p:nvGrpSpPr>
      <p:grpSpPr>
        <a:xfrm>
          <a:off x="0" y="0"/>
          <a:ext cx="0" cy="0"/>
          <a:chOff x="0" y="0"/>
          <a:chExt cx="0" cy="0"/>
        </a:xfrm>
      </p:grpSpPr>
      <p:sp>
        <p:nvSpPr>
          <p:cNvPr id="4396" name="Google Shape;4396;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sz="4100"/>
              <a:t>WORKING OF THE MODEL</a:t>
            </a:r>
            <a:endParaRPr b="1" sz="4100"/>
          </a:p>
        </p:txBody>
      </p:sp>
      <p:sp>
        <p:nvSpPr>
          <p:cNvPr id="4397" name="Google Shape;4397;p37"/>
          <p:cNvSpPr txBox="1"/>
          <p:nvPr/>
        </p:nvSpPr>
        <p:spPr>
          <a:xfrm>
            <a:off x="373125" y="1605050"/>
            <a:ext cx="8880300" cy="2293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200000"/>
              </a:lnSpc>
              <a:spcBef>
                <a:spcPts val="0"/>
              </a:spcBef>
              <a:spcAft>
                <a:spcPts val="0"/>
              </a:spcAft>
              <a:buClr>
                <a:srgbClr val="0D0D0D"/>
              </a:buClr>
              <a:buSzPts val="1400"/>
              <a:buFont typeface="ABeeZee"/>
              <a:buChar char="●"/>
            </a:pPr>
            <a:r>
              <a:rPr b="1" i="0" lang="en" sz="1500" u="none" cap="none" strike="noStrike">
                <a:solidFill>
                  <a:srgbClr val="0D0D0D"/>
                </a:solidFill>
                <a:latin typeface="ABeeZee"/>
                <a:ea typeface="ABeeZee"/>
                <a:cs typeface="ABeeZee"/>
                <a:sym typeface="ABeeZee"/>
              </a:rPr>
              <a:t>CSV Data:</a:t>
            </a:r>
            <a:r>
              <a:rPr b="1" i="0" lang="en" sz="1600" u="none" cap="none" strike="noStrike">
                <a:solidFill>
                  <a:srgbClr val="0D0D0D"/>
                </a:solidFill>
                <a:latin typeface="ABeeZee"/>
                <a:ea typeface="ABeeZee"/>
                <a:cs typeface="ABeeZee"/>
                <a:sym typeface="ABeeZee"/>
              </a:rPr>
              <a:t> </a:t>
            </a:r>
            <a:r>
              <a:rPr b="0" i="0" lang="en" sz="1500" u="none" cap="none" strike="noStrike">
                <a:solidFill>
                  <a:srgbClr val="0D0D0D"/>
                </a:solidFill>
                <a:latin typeface="ABeeZee"/>
                <a:ea typeface="ABeeZee"/>
                <a:cs typeface="ABeeZee"/>
                <a:sym typeface="ABeeZee"/>
              </a:rPr>
              <a:t>Loads data from a CSV file containing questions, content, and categories.</a:t>
            </a:r>
            <a:endParaRPr b="0" i="0" sz="1500" u="none" cap="none" strike="noStrike">
              <a:solidFill>
                <a:srgbClr val="0D0D0D"/>
              </a:solidFill>
              <a:latin typeface="ABeeZee"/>
              <a:ea typeface="ABeeZee"/>
              <a:cs typeface="ABeeZee"/>
              <a:sym typeface="ABeeZee"/>
            </a:endParaRPr>
          </a:p>
          <a:p>
            <a:pPr indent="-323850" lvl="0" marL="457200" marR="0" rtl="0" algn="l">
              <a:lnSpc>
                <a:spcPct val="200000"/>
              </a:lnSpc>
              <a:spcBef>
                <a:spcPts val="0"/>
              </a:spcBef>
              <a:spcAft>
                <a:spcPts val="0"/>
              </a:spcAft>
              <a:buClr>
                <a:srgbClr val="0D0D0D"/>
              </a:buClr>
              <a:buSzPts val="1500"/>
              <a:buFont typeface="ABeeZee"/>
              <a:buChar char="●"/>
            </a:pPr>
            <a:r>
              <a:rPr b="1" i="0" lang="en" sz="1500" u="none" cap="none" strike="noStrike">
                <a:solidFill>
                  <a:srgbClr val="0D0D0D"/>
                </a:solidFill>
                <a:latin typeface="ABeeZee"/>
                <a:ea typeface="ABeeZee"/>
                <a:cs typeface="ABeeZee"/>
                <a:sym typeface="ABeeZee"/>
              </a:rPr>
              <a:t>OpenNLP:</a:t>
            </a:r>
            <a:r>
              <a:rPr b="0" i="0" lang="en" sz="1500" u="none" cap="none" strike="noStrike">
                <a:solidFill>
                  <a:srgbClr val="0D0D0D"/>
                </a:solidFill>
                <a:latin typeface="ABeeZee"/>
                <a:ea typeface="ABeeZee"/>
                <a:cs typeface="ABeeZee"/>
                <a:sym typeface="ABeeZee"/>
              </a:rPr>
              <a:t> Utilizes </a:t>
            </a:r>
            <a:r>
              <a:rPr b="1" i="0" lang="en" sz="1500" u="none" cap="none" strike="noStrike">
                <a:solidFill>
                  <a:srgbClr val="0D0D0D"/>
                </a:solidFill>
                <a:latin typeface="ABeeZee"/>
                <a:ea typeface="ABeeZee"/>
                <a:cs typeface="ABeeZee"/>
                <a:sym typeface="ABeeZee"/>
              </a:rPr>
              <a:t>OpenNLP (TokenizerModel) </a:t>
            </a:r>
            <a:r>
              <a:rPr b="0" i="0" lang="en" sz="1500" u="none" cap="none" strike="noStrike">
                <a:solidFill>
                  <a:srgbClr val="0D0D0D"/>
                </a:solidFill>
                <a:latin typeface="ABeeZee"/>
                <a:ea typeface="ABeeZee"/>
                <a:cs typeface="ABeeZee"/>
                <a:sym typeface="ABeeZee"/>
              </a:rPr>
              <a:t>for tokenization of user input.</a:t>
            </a:r>
            <a:endParaRPr b="0" i="0" sz="1500" u="none" cap="none" strike="noStrike">
              <a:solidFill>
                <a:srgbClr val="0D0D0D"/>
              </a:solidFill>
              <a:latin typeface="ABeeZee"/>
              <a:ea typeface="ABeeZee"/>
              <a:cs typeface="ABeeZee"/>
              <a:sym typeface="ABeeZee"/>
            </a:endParaRPr>
          </a:p>
          <a:p>
            <a:pPr indent="-323850" lvl="0" marL="457200" marR="0" rtl="0" algn="l">
              <a:lnSpc>
                <a:spcPct val="200000"/>
              </a:lnSpc>
              <a:spcBef>
                <a:spcPts val="0"/>
              </a:spcBef>
              <a:spcAft>
                <a:spcPts val="0"/>
              </a:spcAft>
              <a:buClr>
                <a:srgbClr val="0D0D0D"/>
              </a:buClr>
              <a:buSzPts val="1500"/>
              <a:buFont typeface="ABeeZee"/>
              <a:buChar char="●"/>
            </a:pPr>
            <a:r>
              <a:rPr b="1" i="0" lang="en" sz="1500" u="none" cap="none" strike="noStrike">
                <a:solidFill>
                  <a:srgbClr val="0D0D0D"/>
                </a:solidFill>
                <a:latin typeface="ABeeZee"/>
                <a:ea typeface="ABeeZee"/>
                <a:cs typeface="ABeeZee"/>
                <a:sym typeface="ABeeZee"/>
              </a:rPr>
              <a:t>Loan Interest Calculation:</a:t>
            </a:r>
            <a:r>
              <a:rPr b="0" i="0" lang="en" sz="1500" u="none" cap="none" strike="noStrike">
                <a:solidFill>
                  <a:srgbClr val="0D0D0D"/>
                </a:solidFill>
                <a:latin typeface="ABeeZee"/>
                <a:ea typeface="ABeeZee"/>
                <a:cs typeface="ABeeZee"/>
                <a:sym typeface="ABeeZee"/>
              </a:rPr>
              <a:t> Computes loan interest based on principal, rate, and term.</a:t>
            </a:r>
            <a:endParaRPr b="0" i="0" sz="1500" u="none" cap="none" strike="noStrike">
              <a:solidFill>
                <a:srgbClr val="0D0D0D"/>
              </a:solidFill>
              <a:latin typeface="ABeeZee"/>
              <a:ea typeface="ABeeZee"/>
              <a:cs typeface="ABeeZee"/>
              <a:sym typeface="ABeeZee"/>
            </a:endParaRPr>
          </a:p>
          <a:p>
            <a:pPr indent="-323850" lvl="0" marL="457200" marR="0" rtl="0" algn="l">
              <a:lnSpc>
                <a:spcPct val="200000"/>
              </a:lnSpc>
              <a:spcBef>
                <a:spcPts val="0"/>
              </a:spcBef>
              <a:spcAft>
                <a:spcPts val="0"/>
              </a:spcAft>
              <a:buClr>
                <a:srgbClr val="0D0D0D"/>
              </a:buClr>
              <a:buSzPts val="1500"/>
              <a:buFont typeface="ABeeZee"/>
              <a:buChar char="●"/>
            </a:pPr>
            <a:r>
              <a:rPr b="1" i="0" lang="en" sz="1500" u="none" cap="none" strike="noStrike">
                <a:solidFill>
                  <a:srgbClr val="0D0D0D"/>
                </a:solidFill>
                <a:latin typeface="ABeeZee"/>
                <a:ea typeface="ABeeZee"/>
                <a:cs typeface="ABeeZee"/>
                <a:sym typeface="ABeeZee"/>
              </a:rPr>
              <a:t>Loan Approval Prediction: </a:t>
            </a:r>
            <a:r>
              <a:rPr b="0" i="0" lang="en" sz="1500" u="none" cap="none" strike="noStrike">
                <a:solidFill>
                  <a:srgbClr val="0D0D0D"/>
                </a:solidFill>
                <a:latin typeface="ABeeZee"/>
                <a:ea typeface="ABeeZee"/>
                <a:cs typeface="ABeeZee"/>
                <a:sym typeface="ABeeZee"/>
              </a:rPr>
              <a:t>Predicts loan approval based on user input features.</a:t>
            </a:r>
            <a:endParaRPr b="0" i="0" sz="1500" u="none" cap="none" strike="noStrike">
              <a:solidFill>
                <a:srgbClr val="0D0D0D"/>
              </a:solidFill>
              <a:latin typeface="ABeeZee"/>
              <a:ea typeface="ABeeZee"/>
              <a:cs typeface="ABeeZee"/>
              <a:sym typeface="ABeeZee"/>
            </a:endParaRPr>
          </a:p>
          <a:p>
            <a:pPr indent="-323850" lvl="0" marL="457200" marR="0" rtl="0" algn="l">
              <a:lnSpc>
                <a:spcPct val="200000"/>
              </a:lnSpc>
              <a:spcBef>
                <a:spcPts val="0"/>
              </a:spcBef>
              <a:spcAft>
                <a:spcPts val="0"/>
              </a:spcAft>
              <a:buClr>
                <a:srgbClr val="0D0D0D"/>
              </a:buClr>
              <a:buSzPts val="1500"/>
              <a:buFont typeface="ABeeZee"/>
              <a:buChar char="●"/>
            </a:pPr>
            <a:r>
              <a:rPr b="1" i="0" lang="en" sz="1500" u="none" cap="none" strike="noStrike">
                <a:solidFill>
                  <a:srgbClr val="0D0D0D"/>
                </a:solidFill>
                <a:latin typeface="ABeeZee"/>
                <a:ea typeface="ABeeZee"/>
                <a:cs typeface="ABeeZee"/>
                <a:sym typeface="ABeeZee"/>
              </a:rPr>
              <a:t>Category Matching: </a:t>
            </a:r>
            <a:r>
              <a:rPr b="0" i="0" lang="en" sz="1500" u="none" cap="none" strike="noStrike">
                <a:solidFill>
                  <a:srgbClr val="0D0D0D"/>
                </a:solidFill>
                <a:latin typeface="ABeeZee"/>
                <a:ea typeface="ABeeZee"/>
                <a:cs typeface="ABeeZee"/>
                <a:sym typeface="ABeeZee"/>
              </a:rPr>
              <a:t>Matches user input tokens to predefined categories for responses.</a:t>
            </a:r>
            <a:endParaRPr b="0" i="0" sz="1500" u="none" cap="none" strike="noStrike">
              <a:solidFill>
                <a:srgbClr val="0D0D0D"/>
              </a:solidFill>
              <a:latin typeface="ABeeZee"/>
              <a:ea typeface="ABeeZee"/>
              <a:cs typeface="ABeeZee"/>
              <a:sym typeface="ABeeZe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1" name="Shape 4401"/>
        <p:cNvGrpSpPr/>
        <p:nvPr/>
      </p:nvGrpSpPr>
      <p:grpSpPr>
        <a:xfrm>
          <a:off x="0" y="0"/>
          <a:ext cx="0" cy="0"/>
          <a:chOff x="0" y="0"/>
          <a:chExt cx="0" cy="0"/>
        </a:xfrm>
      </p:grpSpPr>
      <p:sp>
        <p:nvSpPr>
          <p:cNvPr id="4402" name="Google Shape;4402;p38"/>
          <p:cNvSpPr/>
          <p:nvPr/>
        </p:nvSpPr>
        <p:spPr>
          <a:xfrm>
            <a:off x="1741125" y="2621263"/>
            <a:ext cx="727200" cy="727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3" name="Google Shape;4403;p38"/>
          <p:cNvSpPr/>
          <p:nvPr/>
        </p:nvSpPr>
        <p:spPr>
          <a:xfrm>
            <a:off x="6864625" y="2621263"/>
            <a:ext cx="727200" cy="727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4" name="Google Shape;4404;p38"/>
          <p:cNvSpPr/>
          <p:nvPr/>
        </p:nvSpPr>
        <p:spPr>
          <a:xfrm>
            <a:off x="4317875" y="2621263"/>
            <a:ext cx="727200" cy="727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5" name="Google Shape;4405;p38"/>
          <p:cNvSpPr txBox="1"/>
          <p:nvPr>
            <p:ph idx="2" type="title"/>
          </p:nvPr>
        </p:nvSpPr>
        <p:spPr>
          <a:xfrm>
            <a:off x="720000" y="2693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sz="5200"/>
              <a:t>03. </a:t>
            </a:r>
            <a:r>
              <a:rPr b="1" lang="en" sz="4400"/>
              <a:t>SAMPLE DATA</a:t>
            </a:r>
            <a:endParaRPr b="1" sz="4400"/>
          </a:p>
        </p:txBody>
      </p:sp>
      <p:sp>
        <p:nvSpPr>
          <p:cNvPr id="4406" name="Google Shape;4406;p38"/>
          <p:cNvSpPr txBox="1"/>
          <p:nvPr>
            <p:ph idx="3" type="title"/>
          </p:nvPr>
        </p:nvSpPr>
        <p:spPr>
          <a:xfrm>
            <a:off x="844350" y="3236000"/>
            <a:ext cx="23619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QUESTION</a:t>
            </a:r>
            <a:endParaRPr/>
          </a:p>
        </p:txBody>
      </p:sp>
      <p:sp>
        <p:nvSpPr>
          <p:cNvPr id="4407" name="Google Shape;4407;p38"/>
          <p:cNvSpPr txBox="1"/>
          <p:nvPr>
            <p:ph idx="1" type="subTitle"/>
          </p:nvPr>
        </p:nvSpPr>
        <p:spPr>
          <a:xfrm>
            <a:off x="431025" y="3544450"/>
            <a:ext cx="3347400" cy="86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a:t>The first column of the data is filled with questions related to finance and investments.</a:t>
            </a:r>
            <a:endParaRPr b="1"/>
          </a:p>
        </p:txBody>
      </p:sp>
      <p:sp>
        <p:nvSpPr>
          <p:cNvPr id="4408" name="Google Shape;4408;p38"/>
          <p:cNvSpPr txBox="1"/>
          <p:nvPr>
            <p:ph idx="4" type="title"/>
          </p:nvPr>
        </p:nvSpPr>
        <p:spPr>
          <a:xfrm>
            <a:off x="3500525" y="1740800"/>
            <a:ext cx="23619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CONTENT</a:t>
            </a:r>
            <a:endParaRPr/>
          </a:p>
        </p:txBody>
      </p:sp>
      <p:sp>
        <p:nvSpPr>
          <p:cNvPr id="4409" name="Google Shape;4409;p38"/>
          <p:cNvSpPr txBox="1"/>
          <p:nvPr>
            <p:ph idx="5" type="subTitle"/>
          </p:nvPr>
        </p:nvSpPr>
        <p:spPr>
          <a:xfrm>
            <a:off x="2992763" y="2042500"/>
            <a:ext cx="3347400" cy="86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a:t>Definitions of each questions are stored in the corresponding column</a:t>
            </a:r>
            <a:endParaRPr b="1"/>
          </a:p>
        </p:txBody>
      </p:sp>
      <p:sp>
        <p:nvSpPr>
          <p:cNvPr id="4410" name="Google Shape;4410;p38"/>
          <p:cNvSpPr txBox="1"/>
          <p:nvPr>
            <p:ph idx="6" type="title"/>
          </p:nvPr>
        </p:nvSpPr>
        <p:spPr>
          <a:xfrm>
            <a:off x="5937850" y="3236000"/>
            <a:ext cx="23619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
              <a:t>CATEGORY</a:t>
            </a:r>
            <a:endParaRPr/>
          </a:p>
        </p:txBody>
      </p:sp>
      <p:sp>
        <p:nvSpPr>
          <p:cNvPr id="4411" name="Google Shape;4411;p38"/>
          <p:cNvSpPr txBox="1"/>
          <p:nvPr>
            <p:ph idx="7" type="subTitle"/>
          </p:nvPr>
        </p:nvSpPr>
        <p:spPr>
          <a:xfrm>
            <a:off x="5937849" y="3617425"/>
            <a:ext cx="2969700" cy="86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a:t>Every row is then tagged with a category name.</a:t>
            </a:r>
            <a:endParaRPr b="1"/>
          </a:p>
        </p:txBody>
      </p:sp>
      <p:sp>
        <p:nvSpPr>
          <p:cNvPr id="4412" name="Google Shape;4412;p38"/>
          <p:cNvSpPr txBox="1"/>
          <p:nvPr>
            <p:ph type="title"/>
          </p:nvPr>
        </p:nvSpPr>
        <p:spPr>
          <a:xfrm>
            <a:off x="1814775" y="2721013"/>
            <a:ext cx="5799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4413" name="Google Shape;4413;p38"/>
          <p:cNvSpPr txBox="1"/>
          <p:nvPr>
            <p:ph idx="8" type="title"/>
          </p:nvPr>
        </p:nvSpPr>
        <p:spPr>
          <a:xfrm>
            <a:off x="4391525" y="2721013"/>
            <a:ext cx="5799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
        <p:nvSpPr>
          <p:cNvPr id="4414" name="Google Shape;4414;p38"/>
          <p:cNvSpPr txBox="1"/>
          <p:nvPr>
            <p:ph idx="9" type="title"/>
          </p:nvPr>
        </p:nvSpPr>
        <p:spPr>
          <a:xfrm>
            <a:off x="6938275" y="2721013"/>
            <a:ext cx="579900" cy="527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cxnSp>
        <p:nvCxnSpPr>
          <p:cNvPr id="4415" name="Google Shape;4415;p38"/>
          <p:cNvCxnSpPr>
            <a:stCxn id="4402" idx="6"/>
            <a:endCxn id="4404" idx="2"/>
          </p:cNvCxnSpPr>
          <p:nvPr/>
        </p:nvCxnSpPr>
        <p:spPr>
          <a:xfrm>
            <a:off x="2468325" y="2984863"/>
            <a:ext cx="1849500" cy="0"/>
          </a:xfrm>
          <a:prstGeom prst="straightConnector1">
            <a:avLst/>
          </a:prstGeom>
          <a:noFill/>
          <a:ln cap="flat" cmpd="sng" w="19050">
            <a:solidFill>
              <a:schemeClr val="lt2"/>
            </a:solidFill>
            <a:prstDash val="solid"/>
            <a:round/>
            <a:headEnd len="sm" w="sm" type="none"/>
            <a:tailEnd len="sm" w="sm" type="none"/>
          </a:ln>
        </p:spPr>
      </p:cxnSp>
      <p:cxnSp>
        <p:nvCxnSpPr>
          <p:cNvPr id="4416" name="Google Shape;4416;p38"/>
          <p:cNvCxnSpPr>
            <a:stCxn id="4404" idx="6"/>
            <a:endCxn id="4403" idx="2"/>
          </p:cNvCxnSpPr>
          <p:nvPr/>
        </p:nvCxnSpPr>
        <p:spPr>
          <a:xfrm>
            <a:off x="5045075" y="2984863"/>
            <a:ext cx="1819500" cy="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420" name="Shape 4420"/>
        <p:cNvGrpSpPr/>
        <p:nvPr/>
      </p:nvGrpSpPr>
      <p:grpSpPr>
        <a:xfrm>
          <a:off x="0" y="0"/>
          <a:ext cx="0" cy="0"/>
          <a:chOff x="0" y="0"/>
          <a:chExt cx="0" cy="0"/>
        </a:xfrm>
      </p:grpSpPr>
      <p:sp>
        <p:nvSpPr>
          <p:cNvPr id="4421" name="Google Shape;4421;p39"/>
          <p:cNvSpPr txBox="1"/>
          <p:nvPr/>
        </p:nvSpPr>
        <p:spPr>
          <a:xfrm>
            <a:off x="-36750" y="273575"/>
            <a:ext cx="9217500" cy="746400"/>
          </a:xfrm>
          <a:prstGeom prst="rect">
            <a:avLst/>
          </a:prstGeom>
          <a:noFill/>
          <a:ln>
            <a:noFill/>
          </a:ln>
        </p:spPr>
        <p:txBody>
          <a:bodyPr anchorCtr="0" anchor="t" bIns="91425" lIns="91425" spcFirstLastPara="1" rIns="91425" wrap="square" tIns="91425">
            <a:spAutoFit/>
          </a:bodyPr>
          <a:lstStyle/>
          <a:p>
            <a:pPr indent="0" lvl="0" marL="0" marR="0" rtl="0" algn="ctr">
              <a:lnSpc>
                <a:spcPct val="135714"/>
              </a:lnSpc>
              <a:spcBef>
                <a:spcPts val="0"/>
              </a:spcBef>
              <a:spcAft>
                <a:spcPts val="0"/>
              </a:spcAft>
              <a:buClr>
                <a:srgbClr val="000000"/>
              </a:buClr>
              <a:buSzPts val="3650"/>
              <a:buFont typeface="Arial"/>
              <a:buNone/>
            </a:pPr>
            <a:r>
              <a:rPr b="1" i="0" lang="en" sz="3650" u="none" cap="none" strike="noStrike">
                <a:solidFill>
                  <a:schemeClr val="lt2"/>
                </a:solidFill>
                <a:highlight>
                  <a:schemeClr val="dk2"/>
                </a:highlight>
                <a:latin typeface="Black Han Sans"/>
                <a:ea typeface="Black Han Sans"/>
                <a:cs typeface="Black Han Sans"/>
                <a:sym typeface="Black Han Sans"/>
              </a:rPr>
              <a:t>CSV FILE FORMAT</a:t>
            </a:r>
            <a:endParaRPr b="1" i="0" sz="3650" u="none" cap="none" strike="noStrike">
              <a:solidFill>
                <a:schemeClr val="lt2"/>
              </a:solidFill>
              <a:highlight>
                <a:schemeClr val="dk2"/>
              </a:highlight>
              <a:latin typeface="Black Han Sans"/>
              <a:ea typeface="Black Han Sans"/>
              <a:cs typeface="Black Han Sans"/>
              <a:sym typeface="Black Han Sans"/>
            </a:endParaRPr>
          </a:p>
        </p:txBody>
      </p:sp>
      <p:graphicFrame>
        <p:nvGraphicFramePr>
          <p:cNvPr id="4422" name="Google Shape;4422;p39"/>
          <p:cNvGraphicFramePr/>
          <p:nvPr/>
        </p:nvGraphicFramePr>
        <p:xfrm>
          <a:off x="638375" y="1112600"/>
          <a:ext cx="3000000" cy="3000000"/>
        </p:xfrm>
        <a:graphic>
          <a:graphicData uri="http://schemas.openxmlformats.org/drawingml/2006/table">
            <a:tbl>
              <a:tblPr>
                <a:noFill/>
                <a:tableStyleId>{38823F9E-5C51-4A59-8EED-6742C7F6BBA1}</a:tableStyleId>
              </a:tblPr>
              <a:tblGrid>
                <a:gridCol w="7719350"/>
              </a:tblGrid>
              <a:tr h="3724925">
                <a:tc>
                  <a:txBody>
                    <a:bodyPr/>
                    <a:lstStyle/>
                    <a:p>
                      <a:pPr indent="0" lvl="0" marL="0" marR="0" rtl="0" algn="l">
                        <a:lnSpc>
                          <a:spcPct val="135714"/>
                        </a:lnSpc>
                        <a:spcBef>
                          <a:spcPts val="0"/>
                        </a:spcBef>
                        <a:spcAft>
                          <a:spcPts val="0"/>
                        </a:spcAft>
                        <a:buClr>
                          <a:srgbClr val="000000"/>
                        </a:buClr>
                        <a:buSzPts val="850"/>
                        <a:buFont typeface="Arial"/>
                        <a:buNone/>
                      </a:pPr>
                      <a:r>
                        <a:rPr b="1" lang="en" sz="850" u="none" cap="none" strike="noStrike">
                          <a:solidFill>
                            <a:srgbClr val="CCCCCC"/>
                          </a:solidFill>
                          <a:highlight>
                            <a:schemeClr val="dk2"/>
                          </a:highlight>
                          <a:latin typeface="ABeeZee"/>
                          <a:ea typeface="ABeeZee"/>
                          <a:cs typeface="ABeeZee"/>
                          <a:sym typeface="ABeeZee"/>
                        </a:rPr>
                        <a:t>question,</a:t>
                      </a:r>
                      <a:r>
                        <a:rPr b="1" lang="en" sz="850" u="none" cap="none" strike="noStrike">
                          <a:solidFill>
                            <a:srgbClr val="569CD6"/>
                          </a:solidFill>
                          <a:highlight>
                            <a:schemeClr val="dk2"/>
                          </a:highlight>
                          <a:latin typeface="ABeeZee"/>
                          <a:ea typeface="ABeeZee"/>
                          <a:cs typeface="ABeeZee"/>
                          <a:sym typeface="ABeeZee"/>
                        </a:rPr>
                        <a:t>content,</a:t>
                      </a:r>
                      <a:r>
                        <a:rPr b="1" lang="en" sz="850" u="none" cap="none" strike="noStrike">
                          <a:solidFill>
                            <a:srgbClr val="DCDCAA"/>
                          </a:solidFill>
                          <a:highlight>
                            <a:schemeClr val="dk2"/>
                          </a:highlight>
                          <a:latin typeface="ABeeZee"/>
                          <a:ea typeface="ABeeZee"/>
                          <a:cs typeface="ABeeZee"/>
                          <a:sym typeface="ABeeZee"/>
                        </a:rPr>
                        <a:t>category</a:t>
                      </a:r>
                      <a:endParaRPr b="1" sz="850" u="none" cap="none" strike="noStrike">
                        <a:solidFill>
                          <a:srgbClr val="DCDCAA"/>
                        </a:solidFill>
                        <a:highlight>
                          <a:schemeClr val="dk2"/>
                        </a:highlight>
                        <a:latin typeface="ABeeZee"/>
                        <a:ea typeface="ABeeZee"/>
                        <a:cs typeface="ABeeZee"/>
                        <a:sym typeface="ABeeZee"/>
                      </a:endParaRPr>
                    </a:p>
                    <a:p>
                      <a:pPr indent="0" lvl="0" marL="0" marR="0" rtl="0" algn="l">
                        <a:lnSpc>
                          <a:spcPct val="135714"/>
                        </a:lnSpc>
                        <a:spcBef>
                          <a:spcPts val="0"/>
                        </a:spcBef>
                        <a:spcAft>
                          <a:spcPts val="0"/>
                        </a:spcAft>
                        <a:buClr>
                          <a:srgbClr val="000000"/>
                        </a:buClr>
                        <a:buSzPts val="850"/>
                        <a:buFont typeface="Arial"/>
                        <a:buNone/>
                      </a:pPr>
                      <a:r>
                        <a:rPr b="1" lang="en" sz="850" u="none" cap="none" strike="noStrike">
                          <a:solidFill>
                            <a:srgbClr val="CCCCCC"/>
                          </a:solidFill>
                          <a:highlight>
                            <a:schemeClr val="dk2"/>
                          </a:highlight>
                          <a:latin typeface="ABeeZee"/>
                          <a:ea typeface="ABeeZee"/>
                          <a:cs typeface="ABeeZee"/>
                          <a:sym typeface="ABeeZee"/>
                        </a:rPr>
                        <a:t>What are stocks?,</a:t>
                      </a:r>
                      <a:r>
                        <a:rPr b="1" lang="en" sz="850" u="none" cap="none" strike="noStrike">
                          <a:solidFill>
                            <a:srgbClr val="569CD6"/>
                          </a:solidFill>
                          <a:highlight>
                            <a:schemeClr val="dk2"/>
                          </a:highlight>
                          <a:latin typeface="ABeeZee"/>
                          <a:ea typeface="ABeeZee"/>
                          <a:cs typeface="ABeeZee"/>
                          <a:sym typeface="ABeeZee"/>
                        </a:rPr>
                        <a:t>"Stocks also known as equities represent ownership in a company. When you buy a stock you're buying a small piece of the company's assets and earnings potential. Stocks can offer high returns but come with higher risks. It's important to research and understand the companies you're investing in before buying their stocks.",</a:t>
                      </a:r>
                      <a:r>
                        <a:rPr b="1" lang="en" sz="850" u="none" cap="none" strike="noStrike">
                          <a:solidFill>
                            <a:srgbClr val="DCDCAA"/>
                          </a:solidFill>
                          <a:highlight>
                            <a:schemeClr val="dk2"/>
                          </a:highlight>
                          <a:latin typeface="ABeeZee"/>
                          <a:ea typeface="ABeeZee"/>
                          <a:cs typeface="ABeeZee"/>
                          <a:sym typeface="ABeeZee"/>
                        </a:rPr>
                        <a:t>stocks</a:t>
                      </a:r>
                      <a:endParaRPr b="1" sz="850" u="none" cap="none" strike="noStrike">
                        <a:solidFill>
                          <a:srgbClr val="DCDCAA"/>
                        </a:solidFill>
                        <a:highlight>
                          <a:schemeClr val="dk2"/>
                        </a:highlight>
                        <a:latin typeface="ABeeZee"/>
                        <a:ea typeface="ABeeZee"/>
                        <a:cs typeface="ABeeZee"/>
                        <a:sym typeface="ABeeZee"/>
                      </a:endParaRPr>
                    </a:p>
                    <a:p>
                      <a:pPr indent="0" lvl="0" marL="0" marR="0" rtl="0" algn="l">
                        <a:lnSpc>
                          <a:spcPct val="135714"/>
                        </a:lnSpc>
                        <a:spcBef>
                          <a:spcPts val="0"/>
                        </a:spcBef>
                        <a:spcAft>
                          <a:spcPts val="0"/>
                        </a:spcAft>
                        <a:buClr>
                          <a:srgbClr val="000000"/>
                        </a:buClr>
                        <a:buSzPts val="850"/>
                        <a:buFont typeface="Arial"/>
                        <a:buNone/>
                      </a:pPr>
                      <a:r>
                        <a:rPr b="1" lang="en" sz="850" u="none" cap="none" strike="noStrike">
                          <a:solidFill>
                            <a:srgbClr val="CCCCCC"/>
                          </a:solidFill>
                          <a:highlight>
                            <a:schemeClr val="dk2"/>
                          </a:highlight>
                          <a:latin typeface="ABeeZee"/>
                          <a:ea typeface="ABeeZee"/>
                          <a:cs typeface="ABeeZee"/>
                          <a:sym typeface="ABeeZee"/>
                        </a:rPr>
                        <a:t>What are bonds?,</a:t>
                      </a:r>
                      <a:r>
                        <a:rPr b="1" lang="en" sz="850" u="none" cap="none" strike="noStrike">
                          <a:solidFill>
                            <a:srgbClr val="569CD6"/>
                          </a:solidFill>
                          <a:highlight>
                            <a:schemeClr val="dk2"/>
                          </a:highlight>
                          <a:latin typeface="ABeeZee"/>
                          <a:ea typeface="ABeeZee"/>
                          <a:cs typeface="ABeeZee"/>
                          <a:sym typeface="ABeeZee"/>
                        </a:rPr>
                        <a:t>"Bonds are debt securities where you lend money to an entity typically a corporation or government for a fixed period at a fixed interest rate. Bonds are considered safer investments compared to stocks because they provide regular interest payments and return the principal amount at maturity. However bond prices can fluctuate based on interest rates and credit risk.",</a:t>
                      </a:r>
                      <a:r>
                        <a:rPr b="1" lang="en" sz="850" u="none" cap="none" strike="noStrike">
                          <a:solidFill>
                            <a:srgbClr val="DCDCAA"/>
                          </a:solidFill>
                          <a:highlight>
                            <a:schemeClr val="dk2"/>
                          </a:highlight>
                          <a:latin typeface="ABeeZee"/>
                          <a:ea typeface="ABeeZee"/>
                          <a:cs typeface="ABeeZee"/>
                          <a:sym typeface="ABeeZee"/>
                        </a:rPr>
                        <a:t>bonds</a:t>
                      </a:r>
                      <a:endParaRPr b="1" sz="850" u="none" cap="none" strike="noStrike">
                        <a:solidFill>
                          <a:srgbClr val="DCDCAA"/>
                        </a:solidFill>
                        <a:highlight>
                          <a:schemeClr val="dk2"/>
                        </a:highlight>
                        <a:latin typeface="ABeeZee"/>
                        <a:ea typeface="ABeeZee"/>
                        <a:cs typeface="ABeeZee"/>
                        <a:sym typeface="ABeeZee"/>
                      </a:endParaRPr>
                    </a:p>
                    <a:p>
                      <a:pPr indent="0" lvl="0" marL="0" marR="0" rtl="0" algn="l">
                        <a:lnSpc>
                          <a:spcPct val="135714"/>
                        </a:lnSpc>
                        <a:spcBef>
                          <a:spcPts val="0"/>
                        </a:spcBef>
                        <a:spcAft>
                          <a:spcPts val="0"/>
                        </a:spcAft>
                        <a:buClr>
                          <a:srgbClr val="000000"/>
                        </a:buClr>
                        <a:buSzPts val="850"/>
                        <a:buFont typeface="Arial"/>
                        <a:buNone/>
                      </a:pPr>
                      <a:r>
                        <a:rPr b="1" lang="en" sz="850" u="none" cap="none" strike="noStrike">
                          <a:solidFill>
                            <a:srgbClr val="CCCCCC"/>
                          </a:solidFill>
                          <a:highlight>
                            <a:schemeClr val="dk2"/>
                          </a:highlight>
                          <a:latin typeface="ABeeZee"/>
                          <a:ea typeface="ABeeZee"/>
                          <a:cs typeface="ABeeZee"/>
                          <a:sym typeface="ABeeZee"/>
                        </a:rPr>
                        <a:t>How to save money?,</a:t>
                      </a:r>
                      <a:r>
                        <a:rPr b="1" lang="en" sz="850" u="none" cap="none" strike="noStrike">
                          <a:solidFill>
                            <a:srgbClr val="569CD6"/>
                          </a:solidFill>
                          <a:highlight>
                            <a:schemeClr val="dk2"/>
                          </a:highlight>
                          <a:latin typeface="ABeeZee"/>
                          <a:ea typeface="ABeeZee"/>
                          <a:cs typeface="ABeeZee"/>
                          <a:sym typeface="ABeeZee"/>
                        </a:rPr>
                        <a:t>"Saving money regularly is crucial for financial stability and emergencies. Whether it's setting aside a portion of your income each month or cutting back on unnecessary expenses developing a savings habit can help you achieve your financial goals. Consider automating your savings contributions and keeping track of your expenses to stay on target.",</a:t>
                      </a:r>
                      <a:r>
                        <a:rPr b="1" lang="en" sz="850" u="none" cap="none" strike="noStrike">
                          <a:solidFill>
                            <a:srgbClr val="DCDCAA"/>
                          </a:solidFill>
                          <a:highlight>
                            <a:schemeClr val="dk2"/>
                          </a:highlight>
                          <a:latin typeface="ABeeZee"/>
                          <a:ea typeface="ABeeZee"/>
                          <a:cs typeface="ABeeZee"/>
                          <a:sym typeface="ABeeZee"/>
                        </a:rPr>
                        <a:t>savings</a:t>
                      </a:r>
                      <a:endParaRPr b="1" sz="850" u="none" cap="none" strike="noStrike">
                        <a:solidFill>
                          <a:srgbClr val="DCDCAA"/>
                        </a:solidFill>
                        <a:highlight>
                          <a:schemeClr val="dk2"/>
                        </a:highlight>
                        <a:latin typeface="ABeeZee"/>
                        <a:ea typeface="ABeeZee"/>
                        <a:cs typeface="ABeeZee"/>
                        <a:sym typeface="ABeeZee"/>
                      </a:endParaRPr>
                    </a:p>
                    <a:p>
                      <a:pPr indent="0" lvl="0" marL="0" marR="0" rtl="0" algn="l">
                        <a:lnSpc>
                          <a:spcPct val="135714"/>
                        </a:lnSpc>
                        <a:spcBef>
                          <a:spcPts val="0"/>
                        </a:spcBef>
                        <a:spcAft>
                          <a:spcPts val="0"/>
                        </a:spcAft>
                        <a:buClr>
                          <a:srgbClr val="000000"/>
                        </a:buClr>
                        <a:buSzPts val="850"/>
                        <a:buFont typeface="Arial"/>
                        <a:buNone/>
                      </a:pPr>
                      <a:r>
                        <a:rPr b="1" lang="en" sz="850" u="none" cap="none" strike="noStrike">
                          <a:solidFill>
                            <a:srgbClr val="CCCCCC"/>
                          </a:solidFill>
                          <a:highlight>
                            <a:schemeClr val="dk2"/>
                          </a:highlight>
                          <a:latin typeface="ABeeZee"/>
                          <a:ea typeface="ABeeZee"/>
                          <a:cs typeface="ABeeZee"/>
                          <a:sym typeface="ABeeZee"/>
                        </a:rPr>
                        <a:t>How to create a budget?,</a:t>
                      </a:r>
                      <a:r>
                        <a:rPr b="1" lang="en" sz="850" u="none" cap="none" strike="noStrike">
                          <a:solidFill>
                            <a:srgbClr val="569CD6"/>
                          </a:solidFill>
                          <a:highlight>
                            <a:schemeClr val="dk2"/>
                          </a:highlight>
                          <a:latin typeface="ABeeZee"/>
                          <a:ea typeface="ABeeZee"/>
                          <a:cs typeface="ABeeZee"/>
                          <a:sym typeface="ABeeZee"/>
                        </a:rPr>
                        <a:t>"Creating and sticking to a budget is essential for managing your finances effectively. Start by tracking your income and expenses to understand where your money is going. Then set realistic spending limits for different categories such as housing transportation groceries and entertainment. Review your budget regularly and make adjustments as needed to stay on track.",</a:t>
                      </a:r>
                      <a:r>
                        <a:rPr b="1" lang="en" sz="850" u="none" cap="none" strike="noStrike">
                          <a:solidFill>
                            <a:srgbClr val="DCDCAA"/>
                          </a:solidFill>
                          <a:highlight>
                            <a:schemeClr val="dk2"/>
                          </a:highlight>
                          <a:latin typeface="ABeeZee"/>
                          <a:ea typeface="ABeeZee"/>
                          <a:cs typeface="ABeeZee"/>
                          <a:sym typeface="ABeeZee"/>
                        </a:rPr>
                        <a:t>budget</a:t>
                      </a:r>
                      <a:endParaRPr b="1" sz="850" u="none" cap="none" strike="noStrike">
                        <a:solidFill>
                          <a:srgbClr val="DCDCAA"/>
                        </a:solidFill>
                        <a:highlight>
                          <a:schemeClr val="dk2"/>
                        </a:highlight>
                        <a:latin typeface="ABeeZee"/>
                        <a:ea typeface="ABeeZee"/>
                        <a:cs typeface="ABeeZee"/>
                        <a:sym typeface="ABeeZee"/>
                      </a:endParaRPr>
                    </a:p>
                    <a:p>
                      <a:pPr indent="0" lvl="0" marL="0" marR="0" rtl="0" algn="l">
                        <a:lnSpc>
                          <a:spcPct val="135714"/>
                        </a:lnSpc>
                        <a:spcBef>
                          <a:spcPts val="0"/>
                        </a:spcBef>
                        <a:spcAft>
                          <a:spcPts val="0"/>
                        </a:spcAft>
                        <a:buClr>
                          <a:srgbClr val="000000"/>
                        </a:buClr>
                        <a:buSzPts val="850"/>
                        <a:buFont typeface="Arial"/>
                        <a:buNone/>
                      </a:pPr>
                      <a:r>
                        <a:rPr b="1" lang="en" sz="850" u="none" cap="none" strike="noStrike">
                          <a:solidFill>
                            <a:srgbClr val="CCCCCC"/>
                          </a:solidFill>
                          <a:highlight>
                            <a:schemeClr val="dk2"/>
                          </a:highlight>
                          <a:latin typeface="ABeeZee"/>
                          <a:ea typeface="ABeeZee"/>
                          <a:cs typeface="ABeeZee"/>
                          <a:sym typeface="ABeeZee"/>
                        </a:rPr>
                        <a:t>What are mutual funds?,</a:t>
                      </a:r>
                      <a:r>
                        <a:rPr b="1" lang="en" sz="850" u="none" cap="none" strike="noStrike">
                          <a:solidFill>
                            <a:srgbClr val="569CD6"/>
                          </a:solidFill>
                          <a:highlight>
                            <a:schemeClr val="dk2"/>
                          </a:highlight>
                          <a:latin typeface="ABeeZee"/>
                          <a:ea typeface="ABeeZee"/>
                          <a:cs typeface="ABeeZee"/>
                          <a:sym typeface="ABeeZee"/>
                        </a:rPr>
                        <a:t>"Mutual funds pool money from multiple investors to invest in a diversified portfolio of stocks bonds or other assets. They offer investors access to professional management and diversification. Mutual funds can be actively managed where fund managers actively buy and sell securities or passively managed where they aim to replicate the performance of a specific index.",</a:t>
                      </a:r>
                      <a:r>
                        <a:rPr b="1" lang="en" sz="850" u="none" cap="none" strike="noStrike">
                          <a:solidFill>
                            <a:srgbClr val="DCDCAA"/>
                          </a:solidFill>
                          <a:highlight>
                            <a:schemeClr val="dk2"/>
                          </a:highlight>
                          <a:latin typeface="ABeeZee"/>
                          <a:ea typeface="ABeeZee"/>
                          <a:cs typeface="ABeeZee"/>
                          <a:sym typeface="ABeeZee"/>
                        </a:rPr>
                        <a:t>mutual funds</a:t>
                      </a:r>
                      <a:endParaRPr b="1" sz="1200" u="none" cap="none" strike="noStrike">
                        <a:highlight>
                          <a:schemeClr val="dk2"/>
                        </a:highlight>
                        <a:latin typeface="ABeeZee"/>
                        <a:ea typeface="ABeeZee"/>
                        <a:cs typeface="ABeeZee"/>
                        <a:sym typeface="ABeeZee"/>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