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91e1f37e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91e1f37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91e1f3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91e1f3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9090756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9090756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ceb436e11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ceb436e11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6700"/>
            <a:ext cx="7688100" cy="16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DREAMERS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Bringing Dreams to Reality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22275" y="6131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47900" y="1411100"/>
            <a:ext cx="2956200" cy="21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Agriculture causes 80% of deforestation.</a:t>
            </a:r>
            <a:endParaRPr sz="1800"/>
          </a:p>
        </p:txBody>
      </p:sp>
      <p:cxnSp>
        <p:nvCxnSpPr>
          <p:cNvPr id="94" name="Google Shape;94;p14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653" y="1302612"/>
            <a:ext cx="5500974" cy="312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4075" y="571525"/>
            <a:ext cx="2302800" cy="5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The solution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724075" y="1483000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Promote positive interaction between agriculture and forestry to build sustainable agricultural systems and improve food security.</a:t>
            </a:r>
            <a:endParaRPr sz="2400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30400"/>
            <a:ext cx="4590249" cy="415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71775" y="528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How?</a:t>
            </a:r>
            <a:endParaRPr/>
          </a:p>
        </p:txBody>
      </p:sp>
      <p:cxnSp>
        <p:nvCxnSpPr>
          <p:cNvPr id="108" name="Google Shape;108;p16"/>
          <p:cNvCxnSpPr/>
          <p:nvPr/>
        </p:nvCxnSpPr>
        <p:spPr>
          <a:xfrm>
            <a:off x="929038" y="250795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6"/>
          <p:cNvSpPr txBox="1"/>
          <p:nvPr>
            <p:ph type="title"/>
          </p:nvPr>
        </p:nvSpPr>
        <p:spPr>
          <a:xfrm>
            <a:off x="976112" y="2384687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Step 1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976112" y="2674713"/>
            <a:ext cx="1814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Agricultural data collection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11" name="Google Shape;111;p16"/>
          <p:cNvCxnSpPr/>
          <p:nvPr/>
        </p:nvCxnSpPr>
        <p:spPr>
          <a:xfrm>
            <a:off x="3395738" y="235555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6"/>
          <p:cNvSpPr txBox="1"/>
          <p:nvPr>
            <p:ph type="title"/>
          </p:nvPr>
        </p:nvSpPr>
        <p:spPr>
          <a:xfrm>
            <a:off x="3442812" y="2241076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Step 2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3442812" y="2531101"/>
            <a:ext cx="1814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Analysis and Visualization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14" name="Google Shape;114;p16"/>
          <p:cNvCxnSpPr/>
          <p:nvPr/>
        </p:nvCxnSpPr>
        <p:spPr>
          <a:xfrm>
            <a:off x="6457563" y="205310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6"/>
          <p:cNvSpPr txBox="1"/>
          <p:nvPr>
            <p:ph type="title"/>
          </p:nvPr>
        </p:nvSpPr>
        <p:spPr>
          <a:xfrm>
            <a:off x="6504637" y="1929945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Step 3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6504637" y="2219971"/>
            <a:ext cx="1814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Prediction and making decision.</a:t>
            </a:r>
            <a:endParaRPr sz="1200">
              <a:solidFill>
                <a:schemeClr val="dk2"/>
              </a:solidFill>
            </a:endParaRPr>
          </a:p>
        </p:txBody>
      </p:sp>
      <p:grpSp>
        <p:nvGrpSpPr>
          <p:cNvPr id="117" name="Google Shape;117;p16"/>
          <p:cNvGrpSpPr/>
          <p:nvPr/>
        </p:nvGrpSpPr>
        <p:grpSpPr>
          <a:xfrm>
            <a:off x="929030" y="3219673"/>
            <a:ext cx="6993309" cy="1520400"/>
            <a:chOff x="929030" y="3219673"/>
            <a:chExt cx="6993309" cy="1520400"/>
          </a:xfrm>
        </p:grpSpPr>
        <p:cxnSp>
          <p:nvCxnSpPr>
            <p:cNvPr id="118" name="Google Shape;118;p16"/>
            <p:cNvCxnSpPr>
              <a:stCxn id="119" idx="6"/>
              <a:endCxn id="120" idx="2"/>
            </p:cNvCxnSpPr>
            <p:nvPr/>
          </p:nvCxnSpPr>
          <p:spPr>
            <a:xfrm>
              <a:off x="1537730" y="3979907"/>
              <a:ext cx="486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119" name="Google Shape;119;p16"/>
            <p:cNvSpPr/>
            <p:nvPr/>
          </p:nvSpPr>
          <p:spPr>
            <a:xfrm>
              <a:off x="929030" y="3675557"/>
              <a:ext cx="608700" cy="60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3421283" y="3431305"/>
              <a:ext cx="1097100" cy="1097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401939" y="3219673"/>
              <a:ext cx="1520400" cy="1520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727650" y="1565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