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9" r:id="rId8"/>
    <p:sldId id="270" r:id="rId9"/>
    <p:sldId id="260" r:id="rId10"/>
    <p:sldId id="265" r:id="rId11"/>
    <p:sldId id="261" r:id="rId12"/>
    <p:sldId id="266" r:id="rId13"/>
    <p:sldId id="268" r:id="rId14"/>
    <p:sldId id="262" r:id="rId15"/>
    <p:sldId id="264" r:id="rId16"/>
  </p:sldIdLst>
  <p:sldSz cx="9144000" cy="5143500" type="screen16x9"/>
  <p:notesSz cx="6858000" cy="9144000"/>
  <p:embeddedFontLst>
    <p:embeddedFont>
      <p:font typeface="Lato Black" panose="020F0502020204030203"/>
      <p:bold r:id="rId20"/>
    </p:embeddedFont>
    <p:embeddedFont>
      <p:font typeface="Lato" panose="020F0502020204030203"/>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dirty="0"/>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5" name="Graphic 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51438" y="509891"/>
            <a:ext cx="1356875" cy="3392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pic>
        <p:nvPicPr>
          <p:cNvPr id="107" name="Google Shape;107;p13"/>
          <p:cNvPicPr preferRelativeResize="0"/>
          <p:nvPr/>
        </p:nvPicPr>
        <p:blipFill>
          <a:blip r:embed="rId2"/>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pic>
        <p:nvPicPr>
          <p:cNvPr id="11" name="Picture 10"/>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pic>
        <p:nvPicPr>
          <p:cNvPr id="116" name="Google Shape;116;p14"/>
          <p:cNvPicPr preferRelativeResize="0"/>
          <p:nvPr/>
        </p:nvPicPr>
        <p:blipFill>
          <a:blip r:embed="rId2"/>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pic>
        <p:nvPicPr>
          <p:cNvPr id="11" name="Picture 10"/>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pic>
        <p:nvPicPr>
          <p:cNvPr id="123" name="Google Shape;123;p15"/>
          <p:cNvPicPr preferRelativeResize="0"/>
          <p:nvPr/>
        </p:nvPicPr>
        <p:blipFill>
          <a:blip r:embed="rId2"/>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pic>
        <p:nvPicPr>
          <p:cNvPr id="9" name="Picture 8"/>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p:txBody>
      </p:sp>
      <p:pic>
        <p:nvPicPr>
          <p:cNvPr id="131" name="Google Shape;131;p16"/>
          <p:cNvPicPr preferRelativeResize="0"/>
          <p:nvPr/>
        </p:nvPicPr>
        <p:blipFill>
          <a:blip r:embed="rId2"/>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pic>
        <p:nvPicPr>
          <p:cNvPr id="10" name="Picture 9"/>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pic>
        <p:nvPicPr>
          <p:cNvPr id="139" name="Google Shape;139;p17"/>
          <p:cNvPicPr preferRelativeResize="0"/>
          <p:nvPr/>
        </p:nvPicPr>
        <p:blipFill>
          <a:blip r:embed="rId2"/>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pic>
        <p:nvPicPr>
          <p:cNvPr id="10" name="Picture 9"/>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a:solidFill>
                  <a:srgbClr val="0A1852"/>
                </a:solidFill>
                <a:latin typeface="Lato" panose="020F0502020204030203"/>
                <a:ea typeface="Lato" panose="020F0502020204030203"/>
                <a:cs typeface="Lato" panose="020F0502020204030203"/>
                <a:sym typeface="Lato" panose="020F0502020204030203"/>
              </a:rPr>
            </a:fld>
            <a:endParaRPr sz="900" b="1">
              <a:solidFill>
                <a:srgbClr val="0A1852"/>
              </a:solidFill>
              <a:latin typeface="Lato" panose="020F0502020204030203"/>
              <a:ea typeface="Lato" panose="020F0502020204030203"/>
              <a:cs typeface="Lato" panose="020F0502020204030203"/>
              <a:sym typeface="Lato" panose="020F0502020204030203"/>
            </a:endParaRPr>
          </a:p>
        </p:txBody>
      </p:sp>
      <p:pic>
        <p:nvPicPr>
          <p:cNvPr id="5" name="Picture 4"/>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9" name="Google Shape;149;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a:solidFill>
                  <a:srgbClr val="FFFFFF"/>
                </a:solidFill>
                <a:latin typeface="Lato" panose="020F0502020204030203"/>
                <a:ea typeface="Lato" panose="020F0502020204030203"/>
                <a:cs typeface="Lato" panose="020F0502020204030203"/>
                <a:sym typeface="Lato" panose="020F0502020204030203"/>
              </a:rPr>
            </a:fld>
            <a:endParaRPr sz="900" b="1">
              <a:solidFill>
                <a:srgbClr val="FFFFFF"/>
              </a:solidFill>
              <a:latin typeface="Lato" panose="020F0502020204030203"/>
              <a:ea typeface="Lato" panose="020F0502020204030203"/>
              <a:cs typeface="Lato" panose="020F0502020204030203"/>
              <a:sym typeface="Lato" panose="020F0502020204030203"/>
            </a:endParaRPr>
          </a:p>
        </p:txBody>
      </p:sp>
      <p:pic>
        <p:nvPicPr>
          <p:cNvPr id="4" name="Picture 3"/>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152"/>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pic>
        <p:nvPicPr>
          <p:cNvPr id="9" name="Picture 8"/>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pic>
        <p:nvPicPr>
          <p:cNvPr id="175" name="Google Shape;175;p26"/>
          <p:cNvPicPr preferRelativeResize="0"/>
          <p:nvPr/>
        </p:nvPicPr>
        <p:blipFill>
          <a:blip r:embed="rId2"/>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1" name="Picture 10"/>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dpi="0" rotWithShape="1">
          <a:blip r:embed="rId2">
            <a:lum/>
          </a:blip>
          <a:srcRect/>
          <a:stretch>
            <a:fillRect l="-4000" r="-4000"/>
          </a:stretch>
        </a:blip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pic>
        <p:nvPicPr>
          <p:cNvPr id="184" name="Google Shape;184;p27"/>
          <p:cNvPicPr preferRelativeResize="0"/>
          <p:nvPr/>
        </p:nvPicPr>
        <p:blipFill>
          <a:blip r:embed="rId2"/>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pic>
        <p:nvPicPr>
          <p:cNvPr id="11" name="Picture 10"/>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pic>
        <p:nvPicPr>
          <p:cNvPr id="193" name="Google Shape;193;p28"/>
          <p:cNvPicPr preferRelativeResize="0"/>
          <p:nvPr/>
        </p:nvPicPr>
        <p:blipFill>
          <a:blip r:embed="rId2"/>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pic>
        <p:nvPicPr>
          <p:cNvPr id="11" name="Picture 10"/>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solidFill>
                  <a:srgbClr val="FFFFFF"/>
                </a:solidFill>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solidFill>
                  <a:srgbClr val="FFFFFF"/>
                </a:solidFill>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solidFill>
                  <a:srgbClr val="FFFFFF"/>
                </a:solidFill>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solidFill>
                  <a:srgbClr val="FFFFFF"/>
                </a:solidFill>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solidFill>
                  <a:srgbClr val="FFFFFF"/>
                </a:solidFill>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solidFill>
                  <a:srgbClr val="FFFFFF"/>
                </a:solidFill>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solidFill>
                  <a:srgbClr val="FFFFFF"/>
                </a:solidFill>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p:txBody>
      </p:sp>
      <p:pic>
        <p:nvPicPr>
          <p:cNvPr id="11" name="Picture 10"/>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p:txBody>
      </p:sp>
      <p:pic>
        <p:nvPicPr>
          <p:cNvPr id="238" name="Google Shape;238;p33"/>
          <p:cNvPicPr preferRelativeResize="0"/>
          <p:nvPr/>
        </p:nvPicPr>
        <p:blipFill>
          <a:blip r:embed="rId2"/>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pic>
        <p:nvPicPr>
          <p:cNvPr id="9" name="Picture 8"/>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243"/>
        <p:cNvGrpSpPr/>
        <p:nvPr/>
      </p:nvGrpSpPr>
      <p:grpSpPr>
        <a:xfrm>
          <a:off x="0" y="0"/>
          <a:ext cx="0" cy="0"/>
          <a:chOff x="0" y="0"/>
          <a:chExt cx="0" cy="0"/>
        </a:xfrm>
      </p:grpSpPr>
      <p:pic>
        <p:nvPicPr>
          <p:cNvPr id="244" name="Google Shape;244;p34"/>
          <p:cNvPicPr preferRelativeResize="0"/>
          <p:nvPr/>
        </p:nvPicPr>
        <p:blipFill>
          <a:blip r:embed="rId2"/>
          <a:stretch>
            <a:fillRect/>
          </a:stretch>
        </p:blipFill>
        <p:spPr>
          <a:xfrm>
            <a:off x="53125" y="4989200"/>
            <a:ext cx="946500" cy="109775"/>
          </a:xfrm>
          <a:prstGeom prst="rect">
            <a:avLst/>
          </a:prstGeom>
          <a:noFill/>
          <a:ln>
            <a:noFill/>
          </a:ln>
        </p:spPr>
      </p:pic>
      <p:sp>
        <p:nvSpPr>
          <p:cNvPr id="245" name="Google Shape;245;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248" name="Google Shape;248;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pic>
        <p:nvPicPr>
          <p:cNvPr id="8" name="Picture 7"/>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1" name="Shape 249"/>
        <p:cNvGrpSpPr/>
        <p:nvPr/>
      </p:nvGrpSpPr>
      <p:grpSpPr>
        <a:xfrm>
          <a:off x="0" y="0"/>
          <a:ext cx="0" cy="0"/>
          <a:chOff x="0" y="0"/>
          <a:chExt cx="0" cy="0"/>
        </a:xfrm>
      </p:grpSpPr>
      <p:sp>
        <p:nvSpPr>
          <p:cNvPr id="250" name="Google Shape;250;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a:solidFill>
                  <a:srgbClr val="FFFFFF"/>
                </a:solidFill>
                <a:latin typeface="Lato" panose="020F0502020204030203"/>
                <a:ea typeface="Lato" panose="020F0502020204030203"/>
                <a:cs typeface="Lato" panose="020F0502020204030203"/>
                <a:sym typeface="Lato" panose="020F0502020204030203"/>
              </a:rPr>
            </a:fld>
            <a:endParaRPr sz="900" b="1">
              <a:solidFill>
                <a:srgbClr val="FFFFFF"/>
              </a:solidFill>
              <a:latin typeface="Lato" panose="020F0502020204030203"/>
              <a:ea typeface="Lato" panose="020F0502020204030203"/>
              <a:cs typeface="Lato" panose="020F0502020204030203"/>
              <a:sym typeface="Lato" panose="020F0502020204030203"/>
            </a:endParaRPr>
          </a:p>
        </p:txBody>
      </p:sp>
      <p:pic>
        <p:nvPicPr>
          <p:cNvPr id="3" name="Picture 2"/>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a:solidFill>
                  <a:srgbClr val="FFFFFF"/>
                </a:solidFill>
                <a:latin typeface="Lato" panose="020F0502020204030203"/>
                <a:ea typeface="Lato" panose="020F0502020204030203"/>
                <a:cs typeface="Lato" panose="020F0502020204030203"/>
                <a:sym typeface="Lato" panose="020F0502020204030203"/>
              </a:rPr>
            </a:fld>
            <a:endParaRPr sz="900" b="1">
              <a:solidFill>
                <a:srgbClr val="FFFFFF"/>
              </a:solidFill>
              <a:latin typeface="Lato" panose="020F0502020204030203"/>
              <a:ea typeface="Lato" panose="020F0502020204030203"/>
              <a:cs typeface="Lato" panose="020F0502020204030203"/>
              <a:sym typeface="Lato" panose="020F0502020204030203"/>
            </a:endParaRPr>
          </a:p>
        </p:txBody>
      </p:sp>
      <p:pic>
        <p:nvPicPr>
          <p:cNvPr id="3" name="Picture 2"/>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253"/>
        <p:cNvGrpSpPr/>
        <p:nvPr/>
      </p:nvGrpSpPr>
      <p:grpSpPr>
        <a:xfrm>
          <a:off x="0" y="0"/>
          <a:ext cx="0" cy="0"/>
          <a:chOff x="0" y="0"/>
          <a:chExt cx="0" cy="0"/>
        </a:xfrm>
      </p:grpSpPr>
      <p:sp>
        <p:nvSpPr>
          <p:cNvPr id="254" name="Google Shape;254;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a:solidFill>
                  <a:srgbClr val="141414"/>
                </a:solidFill>
                <a:latin typeface="Lato" panose="020F0502020204030203"/>
                <a:ea typeface="Lato" panose="020F0502020204030203"/>
                <a:cs typeface="Lato" panose="020F0502020204030203"/>
                <a:sym typeface="Lato" panose="020F0502020204030203"/>
              </a:rPr>
            </a:fld>
            <a:endParaRPr sz="900" b="1">
              <a:solidFill>
                <a:srgbClr val="141414"/>
              </a:solidFill>
              <a:latin typeface="Lato" panose="020F0502020204030203"/>
              <a:ea typeface="Lato" panose="020F0502020204030203"/>
              <a:cs typeface="Lato" panose="020F0502020204030203"/>
              <a:sym typeface="Lato" panose="020F0502020204030203"/>
            </a:endParaRPr>
          </a:p>
        </p:txBody>
      </p:sp>
      <p:pic>
        <p:nvPicPr>
          <p:cNvPr id="3" name="Picture 2"/>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255"/>
        <p:cNvGrpSpPr/>
        <p:nvPr/>
      </p:nvGrpSpPr>
      <p:grpSpPr>
        <a:xfrm>
          <a:off x="0" y="0"/>
          <a:ext cx="0" cy="0"/>
          <a:chOff x="0" y="0"/>
          <a:chExt cx="0" cy="0"/>
        </a:xfrm>
      </p:grpSpPr>
      <p:sp>
        <p:nvSpPr>
          <p:cNvPr id="256" name="Google Shape;256;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a:solidFill>
                  <a:srgbClr val="FFFFFF"/>
                </a:solidFill>
                <a:latin typeface="Lato" panose="020F0502020204030203"/>
                <a:ea typeface="Lato" panose="020F0502020204030203"/>
                <a:cs typeface="Lato" panose="020F0502020204030203"/>
                <a:sym typeface="Lato" panose="020F0502020204030203"/>
              </a:rPr>
            </a:fld>
            <a:endParaRPr sz="900" b="1">
              <a:solidFill>
                <a:srgbClr val="FFFFFF"/>
              </a:solidFill>
              <a:latin typeface="Lato" panose="020F0502020204030203"/>
              <a:ea typeface="Lato" panose="020F0502020204030203"/>
              <a:cs typeface="Lato" panose="020F0502020204030203"/>
              <a:sym typeface="Lato" panose="020F0502020204030203"/>
            </a:endParaRPr>
          </a:p>
        </p:txBody>
      </p:sp>
      <p:pic>
        <p:nvPicPr>
          <p:cNvPr id="3" name="Picture 2"/>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a:solidFill>
                  <a:srgbClr val="141414"/>
                </a:solidFill>
                <a:latin typeface="Lato" panose="020F0502020204030203"/>
                <a:ea typeface="Lato" panose="020F0502020204030203"/>
                <a:cs typeface="Lato" panose="020F0502020204030203"/>
                <a:sym typeface="Lato" panose="020F0502020204030203"/>
              </a:rPr>
            </a:fld>
            <a:endParaRPr sz="900" b="1">
              <a:solidFill>
                <a:srgbClr val="141414"/>
              </a:solidFill>
              <a:latin typeface="Lato" panose="020F0502020204030203"/>
              <a:ea typeface="Lato" panose="020F0502020204030203"/>
              <a:cs typeface="Lato" panose="020F0502020204030203"/>
              <a:sym typeface="Lato" panose="020F0502020204030203"/>
            </a:endParaRPr>
          </a:p>
        </p:txBody>
      </p:sp>
      <p:pic>
        <p:nvPicPr>
          <p:cNvPr id="3" name="Picture 2"/>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dpi="0" rotWithShape="1">
          <a:blip r:embed="rId2">
            <a:lum/>
          </a:blip>
          <a:srcRect/>
          <a:stretch>
            <a:fillRect l="-4000" r="-4000"/>
          </a:stretch>
        </a:blipFill>
        <a:effectLst/>
      </p:bgPr>
    </p:bg>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 name="Google Shape;22;p4"/>
          <p:cNvSpPr txBox="1">
            <a:spLocks noGrp="1"/>
          </p:cNvSpPr>
          <p:nvPr>
            <p:ph type="subTitle" idx="1"/>
          </p:nvPr>
        </p:nvSpPr>
        <p:spPr>
          <a:xfrm>
            <a:off x="349777" y="3284025"/>
            <a:ext cx="4559100" cy="377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dpi="0" rotWithShape="1">
          <a:blip r:embed="rId2">
            <a:lum/>
          </a:blip>
          <a:srcRect/>
          <a:stretch>
            <a:fillRect l="-4000" r="-4000"/>
          </a:stretch>
        </a:blipFill>
        <a:effectLst/>
      </p:bgPr>
    </p:bg>
    <p:spTree>
      <p:nvGrpSpPr>
        <p:cNvPr id="1" name="Shape 23"/>
        <p:cNvGrpSpPr/>
        <p:nvPr/>
      </p:nvGrpSpPr>
      <p:grpSpPr>
        <a:xfrm>
          <a:off x="0" y="0"/>
          <a:ext cx="0" cy="0"/>
          <a:chOff x="0" y="0"/>
          <a:chExt cx="0" cy="0"/>
        </a:xfrm>
      </p:grpSpPr>
      <p:pic>
        <p:nvPicPr>
          <p:cNvPr id="3" name="Graphic 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19500" y="2095500"/>
            <a:ext cx="1905000" cy="4762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pic>
        <p:nvPicPr>
          <p:cNvPr id="6" name="Picture 5"/>
          <p:cNvPicPr>
            <a:picLocks noChangeAspect="1"/>
          </p:cNvPicPr>
          <p:nvPr userDrawn="1"/>
        </p:nvPicPr>
        <p:blipFill>
          <a:blip r:embed="rId2"/>
          <a:stretch>
            <a:fillRect/>
          </a:stretch>
        </p:blipFill>
        <p:spPr>
          <a:xfrm>
            <a:off x="756" y="4938457"/>
            <a:ext cx="9143244" cy="20115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pic>
        <p:nvPicPr>
          <p:cNvPr id="11" name="Picture 10"/>
          <p:cNvPicPr>
            <a:picLocks noChangeAspect="1"/>
          </p:cNvPicPr>
          <p:nvPr userDrawn="1"/>
        </p:nvPicPr>
        <p:blipFill>
          <a:blip r:embed="rId2"/>
          <a:stretch>
            <a:fillRect/>
          </a:stretch>
        </p:blipFill>
        <p:spPr>
          <a:xfrm>
            <a:off x="756" y="4949090"/>
            <a:ext cx="9143244" cy="20115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pic>
        <p:nvPicPr>
          <p:cNvPr id="51" name="Google Shape;51;p9"/>
          <p:cNvPicPr preferRelativeResize="0"/>
          <p:nvPr/>
        </p:nvPicPr>
        <p:blipFill>
          <a:blip r:embed="rId2"/>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pic>
        <p:nvPicPr>
          <p:cNvPr id="13" name="Picture 12"/>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panose="020F0502020204030203"/>
                <a:ea typeface="Lato" panose="020F0502020204030203"/>
                <a:cs typeface="Lato" panose="020F0502020204030203"/>
                <a:sym typeface="Lato" panose="020F0502020204030203"/>
              </a:defRPr>
            </a:lvl1pPr>
            <a:lvl2pPr lvl="1" rtl="0">
              <a:spcBef>
                <a:spcPts val="0"/>
              </a:spcBef>
              <a:spcAft>
                <a:spcPts val="0"/>
              </a:spcAft>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None/>
              <a:defRPr>
                <a:latin typeface="Lato" panose="020F0502020204030203"/>
                <a:ea typeface="Lato" panose="020F0502020204030203"/>
                <a:cs typeface="Lato" panose="020F0502020204030203"/>
                <a:sym typeface="Lato" panose="020F0502020204030203"/>
              </a:defRPr>
            </a:lvl9pPr>
          </a:lstStyle>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pic>
        <p:nvPicPr>
          <p:cNvPr id="62" name="Google Shape;62;p10"/>
          <p:cNvPicPr preferRelativeResize="0"/>
          <p:nvPr/>
        </p:nvPicPr>
        <p:blipFill>
          <a:blip r:embed="rId2"/>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pic>
        <p:nvPicPr>
          <p:cNvPr id="15" name="Picture 14"/>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p:txBody>
      </p:sp>
      <p:pic>
        <p:nvPicPr>
          <p:cNvPr id="74" name="Google Shape;74;p11"/>
          <p:cNvPicPr preferRelativeResize="0"/>
          <p:nvPr/>
        </p:nvPicPr>
        <p:blipFill>
          <a:blip r:embed="rId2"/>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a:solidFill>
                  <a:srgbClr val="FFFFFF"/>
                </a:solidFill>
                <a:latin typeface="Lato" panose="020F0502020204030203"/>
                <a:ea typeface="Lato" panose="020F0502020204030203"/>
                <a:cs typeface="Lato" panose="020F0502020204030203"/>
                <a:sym typeface="Lato" panose="020F0502020204030203"/>
              </a:rPr>
            </a:fld>
            <a:endParaRPr sz="900">
              <a:solidFill>
                <a:srgbClr val="FFFFFF"/>
              </a:solidFill>
              <a:latin typeface="Lato" panose="020F0502020204030203"/>
              <a:ea typeface="Lato" panose="020F0502020204030203"/>
              <a:cs typeface="Lato" panose="020F0502020204030203"/>
              <a:sym typeface="Lato" panose="020F0502020204030203"/>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p:txBody>
      </p:sp>
      <p:pic>
        <p:nvPicPr>
          <p:cNvPr id="17" name="Picture 16"/>
          <p:cNvPicPr>
            <a:picLocks noChangeAspect="1"/>
          </p:cNvPicPr>
          <p:nvPr userDrawn="1"/>
        </p:nvPicPr>
        <p:blipFill>
          <a:blip r:embed="rId3"/>
          <a:stretch>
            <a:fillRect/>
          </a:stretch>
        </p:blipFill>
        <p:spPr>
          <a:xfrm>
            <a:off x="756" y="4938457"/>
            <a:ext cx="9143244" cy="20115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panose="020F0502020204030203"/>
              <a:buNone/>
              <a:defRPr sz="2800">
                <a:solidFill>
                  <a:srgbClr val="1F1F50"/>
                </a:solidFill>
                <a:latin typeface="Lato Black" panose="020F0502020204030203"/>
                <a:ea typeface="Lato Black" panose="020F0502020204030203"/>
                <a:cs typeface="Lato Black" panose="020F0502020204030203"/>
                <a:sym typeface="Lato Black" panose="020F0502020204030203"/>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panose="020F0502020204030203"/>
              <a:buChar char="●"/>
              <a:defRPr sz="1800">
                <a:solidFill>
                  <a:schemeClr val="dk1"/>
                </a:solidFill>
                <a:latin typeface="Lato" panose="020F0502020204030203"/>
                <a:ea typeface="Lato" panose="020F0502020204030203"/>
                <a:cs typeface="Lato" panose="020F0502020204030203"/>
                <a:sym typeface="Lato" panose="020F0502020204030203"/>
              </a:defRPr>
            </a:lvl1pPr>
            <a:lvl2pPr marL="914400" lvl="1" indent="-317500">
              <a:lnSpc>
                <a:spcPct val="150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2pPr>
            <a:lvl3pPr marL="1371600" lvl="2" indent="-317500">
              <a:lnSpc>
                <a:spcPct val="150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3pPr>
            <a:lvl4pPr marL="1828800" lvl="3" indent="-317500">
              <a:lnSpc>
                <a:spcPct val="150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4pPr>
            <a:lvl5pPr marL="2286000" lvl="4" indent="-317500">
              <a:lnSpc>
                <a:spcPct val="150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5pPr>
            <a:lvl6pPr marL="2743200" lvl="5" indent="-317500">
              <a:lnSpc>
                <a:spcPct val="150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6pPr>
            <a:lvl7pPr marL="3200400" lvl="6" indent="-317500">
              <a:lnSpc>
                <a:spcPct val="150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7pPr>
            <a:lvl8pPr marL="3657600" lvl="7" indent="-317500">
              <a:lnSpc>
                <a:spcPct val="150000"/>
              </a:lnSpc>
              <a:spcBef>
                <a:spcPts val="160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8pPr>
            <a:lvl9pPr marL="4114800" lvl="8" indent="-317500">
              <a:lnSpc>
                <a:spcPct val="150000"/>
              </a:lnSpc>
              <a:spcBef>
                <a:spcPts val="1600"/>
              </a:spcBef>
              <a:spcAft>
                <a:spcPts val="160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10.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a:t>Ashwik Rajendra Bire</a:t>
            </a:r>
            <a:endParaRPr lang="en-IN" sz="3600"/>
          </a:p>
        </p:txBody>
      </p:sp>
      <p:sp>
        <p:nvSpPr>
          <p:cNvPr id="264" name="Google Shape;264;p40"/>
          <p:cNvSpPr txBox="1">
            <a:spLocks noGrp="1"/>
          </p:cNvSpPr>
          <p:nvPr>
            <p:ph type="subTitle" idx="1"/>
          </p:nvPr>
        </p:nvSpPr>
        <p:spPr>
          <a:xfrm>
            <a:off x="1873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r>
              <a:rPr lang="en-GB" sz="1300" dirty="0"/>
              <a:t>Date</a:t>
            </a:r>
            <a:r>
              <a:rPr lang="en-IN" altLang="en-GB" sz="1300" dirty="0"/>
              <a:t> - 17-05-2022</a:t>
            </a:r>
            <a:endParaRPr lang="en-IN" altLang="en-GB" sz="1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617" y="134300"/>
            <a:ext cx="5647500" cy="576000"/>
          </a:xfrm>
        </p:spPr>
        <p:txBody>
          <a:bodyPr/>
          <a:p>
            <a:r>
              <a:rPr lang="en-IN" altLang="en-US" sz="2400"/>
              <a:t>Application </a:t>
            </a:r>
            <a:r>
              <a:rPr lang="en-IN" altLang="en-US"/>
              <a:t>-</a:t>
            </a:r>
            <a:br>
              <a:rPr lang="en-IN" altLang="en-US"/>
            </a:br>
            <a:r>
              <a:rPr lang="en-IN" altLang="en-US"/>
              <a:t>- </a:t>
            </a:r>
            <a:r>
              <a:rPr lang="en-IN" altLang="en-US" sz="2400" b="0">
                <a:latin typeface="Times New Roman" panose="02020603050405020304" charset="0"/>
                <a:cs typeface="Times New Roman" panose="02020603050405020304" charset="0"/>
              </a:rPr>
              <a:t>for counting purpose</a:t>
            </a:r>
            <a:br>
              <a:rPr lang="en-IN" altLang="en-US" sz="2400" b="0">
                <a:latin typeface="Times New Roman" panose="02020603050405020304" charset="0"/>
                <a:cs typeface="Times New Roman" panose="02020603050405020304" charset="0"/>
              </a:rPr>
            </a:br>
            <a:r>
              <a:rPr lang="en-IN" altLang="en-US" sz="2400" b="0">
                <a:latin typeface="Times New Roman" panose="02020603050405020304" charset="0"/>
                <a:cs typeface="Times New Roman" panose="02020603050405020304" charset="0"/>
              </a:rPr>
              <a:t>-  for automation purpose </a:t>
            </a:r>
            <a:endParaRPr lang="en-IN" altLang="en-US" sz="2400" b="0">
              <a:latin typeface="Times New Roman" panose="02020603050405020304" charset="0"/>
              <a:cs typeface="Times New Roman" panose="02020603050405020304" charset="0"/>
            </a:endParaRPr>
          </a:p>
        </p:txBody>
      </p:sp>
      <p:sp>
        <p:nvSpPr>
          <p:cNvPr id="3" name="Text Box 2"/>
          <p:cNvSpPr txBox="1"/>
          <p:nvPr/>
        </p:nvSpPr>
        <p:spPr>
          <a:xfrm>
            <a:off x="595630" y="1599565"/>
            <a:ext cx="7337425" cy="3784600"/>
          </a:xfrm>
          <a:prstGeom prst="rect">
            <a:avLst/>
          </a:prstGeom>
          <a:noFill/>
        </p:spPr>
        <p:txBody>
          <a:bodyPr wrap="square" rtlCol="0">
            <a:spAutoFit/>
          </a:bodyPr>
          <a:p>
            <a:pPr lvl="0" algn="l"/>
            <a:r>
              <a:rPr lang="en-IN" sz="2400" b="1" dirty="0" smtClean="0">
                <a:latin typeface="Times New Roman" panose="02020603050405020304" charset="0"/>
                <a:cs typeface="Times New Roman" panose="02020603050405020304" charset="0"/>
              </a:rPr>
              <a:t>Advantages </a:t>
            </a:r>
            <a:r>
              <a:rPr lang="en-IN" sz="2400" dirty="0" smtClean="0">
                <a:latin typeface="Times New Roman" panose="02020603050405020304" charset="0"/>
                <a:cs typeface="Times New Roman" panose="02020603050405020304" charset="0"/>
              </a:rPr>
              <a:t>- </a:t>
            </a:r>
            <a:endParaRPr lang="en-IN" sz="2400" dirty="0" smtClean="0">
              <a:latin typeface="Times New Roman" panose="02020603050405020304" charset="0"/>
              <a:cs typeface="Times New Roman" panose="02020603050405020304" charset="0"/>
            </a:endParaRPr>
          </a:p>
          <a:p>
            <a:pPr lvl="1" algn="l"/>
            <a:r>
              <a:rPr lang="en-IN" sz="2400" dirty="0" smtClean="0">
                <a:latin typeface="Times New Roman" panose="02020603050405020304" charset="0"/>
                <a:cs typeface="Times New Roman" panose="02020603050405020304" charset="0"/>
              </a:rPr>
              <a:t>Low cost </a:t>
            </a:r>
            <a:endParaRPr lang="en-IN" sz="2400" dirty="0" smtClean="0">
              <a:latin typeface="Times New Roman" panose="02020603050405020304" charset="0"/>
              <a:cs typeface="Times New Roman" panose="02020603050405020304" charset="0"/>
            </a:endParaRPr>
          </a:p>
          <a:p>
            <a:pPr lvl="1" algn="l"/>
            <a:r>
              <a:rPr lang="en-IN" sz="2400" dirty="0" smtClean="0">
                <a:latin typeface="Times New Roman" panose="02020603050405020304" charset="0"/>
                <a:cs typeface="Times New Roman" panose="02020603050405020304" charset="0"/>
              </a:rPr>
              <a:t>Easy to use</a:t>
            </a:r>
            <a:endParaRPr lang="en-IN" sz="2400" dirty="0" smtClean="0">
              <a:latin typeface="Times New Roman" panose="02020603050405020304" charset="0"/>
              <a:cs typeface="Times New Roman" panose="02020603050405020304" charset="0"/>
            </a:endParaRPr>
          </a:p>
          <a:p>
            <a:pPr lvl="1" algn="l"/>
            <a:r>
              <a:rPr lang="en-IN" sz="2400" dirty="0" smtClean="0">
                <a:latin typeface="Times New Roman" panose="02020603050405020304" charset="0"/>
                <a:cs typeface="Times New Roman" panose="02020603050405020304" charset="0"/>
              </a:rPr>
              <a:t>Implement in single door </a:t>
            </a:r>
            <a:endParaRPr lang="en-IN" sz="2400" dirty="0" smtClean="0">
              <a:latin typeface="Times New Roman" panose="02020603050405020304" charset="0"/>
              <a:cs typeface="Times New Roman" panose="02020603050405020304" charset="0"/>
            </a:endParaRPr>
          </a:p>
          <a:p>
            <a:pPr lvl="1" algn="l"/>
            <a:endParaRPr lang="en-IN" sz="2400" dirty="0" smtClean="0">
              <a:latin typeface="Times New Roman" panose="02020603050405020304" charset="0"/>
              <a:cs typeface="Times New Roman" panose="02020603050405020304" charset="0"/>
            </a:endParaRPr>
          </a:p>
          <a:p>
            <a:pPr lvl="1" algn="l"/>
            <a:r>
              <a:rPr lang="en-IN" sz="2400" b="1" dirty="0" smtClean="0">
                <a:latin typeface="Times New Roman" panose="02020603050405020304" charset="0"/>
                <a:cs typeface="Times New Roman" panose="02020603050405020304" charset="0"/>
              </a:rPr>
              <a:t>Disadvantage - </a:t>
            </a:r>
            <a:endParaRPr lang="en-IN" sz="2400" b="1" dirty="0" smtClean="0">
              <a:latin typeface="Times New Roman" panose="02020603050405020304" charset="0"/>
              <a:cs typeface="Times New Roman" panose="02020603050405020304" charset="0"/>
            </a:endParaRPr>
          </a:p>
          <a:p>
            <a:pPr lvl="0" algn="l">
              <a:buNone/>
            </a:pPr>
            <a:r>
              <a:rPr lang="en-US" sz="2400" b="1" dirty="0" smtClean="0">
                <a:latin typeface="Times New Roman" panose="02020603050405020304" charset="0"/>
                <a:cs typeface="Times New Roman" panose="02020603050405020304" charset="0"/>
                <a:sym typeface="+mn-ea"/>
              </a:rPr>
              <a:t> </a:t>
            </a:r>
            <a:r>
              <a:rPr lang="en-US" sz="2400" dirty="0" smtClean="0">
                <a:latin typeface="Times New Roman" panose="02020603050405020304" charset="0"/>
                <a:cs typeface="Times New Roman" panose="02020603050405020304" charset="0"/>
                <a:sym typeface="+mn-ea"/>
              </a:rPr>
              <a:t> It is used only when one single person cuts the rays of the sensor hence it cannot be used when two person cross simultaneously. </a:t>
            </a:r>
            <a:endParaRPr lang="en-IN" sz="2400" dirty="0" smtClean="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H:\project\my project\DSC01375.JPG"/>
          <p:cNvPicPr>
            <a:picLocks noChangeAspect="1" noChangeArrowheads="1"/>
          </p:cNvPicPr>
          <p:nvPr/>
        </p:nvPicPr>
        <p:blipFill>
          <a:blip r:embed="rId1" cstate="print"/>
          <a:srcRect/>
          <a:stretch>
            <a:fillRect/>
          </a:stretch>
        </p:blipFill>
        <p:spPr bwMode="auto">
          <a:xfrm>
            <a:off x="186055" y="0"/>
            <a:ext cx="8860790" cy="489204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680995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t>GitHub Repository Link</a:t>
            </a:r>
            <a:r>
              <a:rPr lang="en-IN" altLang="en-GB" sz="2000" dirty="0"/>
              <a:t> -</a:t>
            </a:r>
            <a:br>
              <a:rPr lang="en-IN" altLang="en-GB" sz="2000" dirty="0"/>
            </a:br>
            <a:br>
              <a:rPr lang="en-IN" altLang="en-GB" sz="2000" dirty="0"/>
            </a:br>
            <a:endParaRPr lang="en-IN" altLang="en-GB"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t>Thank You</a:t>
            </a:r>
            <a:endParaRPr sz="3600" dirty="0"/>
          </a:p>
        </p:txBody>
      </p:sp>
      <p:sp>
        <p:nvSpPr>
          <p:cNvPr id="312" name="Google Shape;312;p48"/>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500"/>
              <a:t>Ashwik Bire</a:t>
            </a:r>
            <a:endParaRPr lang="en-IN"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2400" dirty="0"/>
              <a:t>Introduction -</a:t>
            </a:r>
            <a:r>
              <a:rPr lang="en-IN" altLang="en-GB" sz="2000" dirty="0"/>
              <a:t> </a:t>
            </a:r>
            <a:br>
              <a:rPr lang="en-IN" altLang="en-GB" sz="2000" dirty="0"/>
            </a:br>
            <a:br>
              <a:rPr lang="en-IN" altLang="en-GB" sz="2000" dirty="0"/>
            </a:br>
            <a:r>
              <a:rPr lang="en-IN" altLang="en-GB" sz="2400" dirty="0">
                <a:latin typeface="Times New Roman" panose="02020603050405020304" charset="0"/>
                <a:cs typeface="Times New Roman" panose="02020603050405020304" charset="0"/>
              </a:rPr>
              <a:t>conference room light controller with bidirectional visitor counter is reliable to take over the tasks of controlling the room light as well as counting number of persons/visitors in the room very accurately.</a:t>
            </a:r>
            <a:br>
              <a:rPr lang="en-IN" altLang="en-GB" sz="2400" dirty="0">
                <a:latin typeface="Times New Roman" panose="02020603050405020304" charset="0"/>
                <a:cs typeface="Times New Roman" panose="02020603050405020304" charset="0"/>
              </a:rPr>
            </a:br>
            <a:r>
              <a:rPr lang="en-IN" altLang="en-GB" sz="2400" dirty="0">
                <a:latin typeface="Times New Roman" panose="02020603050405020304" charset="0"/>
                <a:cs typeface="Times New Roman" panose="02020603050405020304" charset="0"/>
              </a:rPr>
              <a:t>when somebody enters into the room then the counter is incremented by one and the light will switched ON and when visitor leaves the room then counter is decremented by one.</a:t>
            </a:r>
            <a:br>
              <a:rPr lang="en-IN" altLang="en-GB" sz="2400" dirty="0">
                <a:latin typeface="Times New Roman" panose="02020603050405020304" charset="0"/>
                <a:cs typeface="Times New Roman" panose="02020603050405020304" charset="0"/>
              </a:rPr>
            </a:br>
            <a:r>
              <a:rPr lang="en-IN" altLang="en-GB" sz="2400" dirty="0">
                <a:latin typeface="Times New Roman" panose="02020603050405020304" charset="0"/>
                <a:cs typeface="Times New Roman" panose="02020603050405020304" charset="0"/>
              </a:rPr>
              <a:t>The total number of person is also displayed on the LCD.</a:t>
            </a:r>
            <a:endParaRPr lang="en-IN" altLang="en-GB" sz="2400" dirty="0">
              <a:latin typeface="Times New Roman" panose="02020603050405020304" charset="0"/>
              <a:cs typeface="Times New Roman" panose="02020603050405020304" charset="0"/>
            </a:endParaRPr>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Project Overview -</a:t>
            </a:r>
            <a:r>
              <a:rPr lang="en-IN" sz="2000" dirty="0"/>
              <a:t> </a:t>
            </a:r>
            <a:br>
              <a:rPr lang="en-IN" sz="2000" dirty="0"/>
            </a:br>
            <a:br>
              <a:rPr lang="en-IN" sz="2000" dirty="0"/>
            </a:br>
            <a:r>
              <a:rPr lang="en-US" sz="2400" dirty="0" smtClean="0">
                <a:latin typeface="Times New Roman" panose="02020603050405020304" charset="0"/>
                <a:cs typeface="Times New Roman" panose="02020603050405020304" charset="0"/>
                <a:sym typeface="+mn-ea"/>
              </a:rPr>
              <a:t>The microcontroller  receives the signals from the sensors, and this signal is operated under the control of software which is stored in ROM. </a:t>
            </a:r>
            <a:br>
              <a:rPr lang="en-US"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Microcontroller AT89S52 continuously monitors the Infrared Receivers.</a:t>
            </a:r>
            <a:br>
              <a:rPr lang="en-US"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When any object pass through the IR Receiver's then the IR Rays falling on the receiver are obstructed , this obstruction is sensed by the Microcontroller.</a:t>
            </a:r>
            <a:br>
              <a:rPr lang="en-IN" sz="2400" dirty="0" smtClean="0">
                <a:latin typeface="Times New Roman" panose="02020603050405020304" charset="0"/>
                <a:cs typeface="Times New Roman" panose="02020603050405020304" charset="0"/>
              </a:rPr>
            </a:b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endParaRPr>
              <a:latin typeface="Lato" panose="020F0502020204030203"/>
              <a:ea typeface="Lato" panose="020F0502020204030203"/>
              <a:cs typeface="Lato" panose="020F0502020204030203"/>
              <a:sym typeface="Lato" panose="020F0502020204030203"/>
            </a:endParaRPr>
          </a:p>
        </p:txBody>
      </p:sp>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p>
        </p:txBody>
      </p:sp>
      <p:pic>
        <p:nvPicPr>
          <p:cNvPr id="2" name="Picture 1" descr="ss ppt"/>
          <p:cNvPicPr>
            <a:picLocks noChangeAspect="1"/>
          </p:cNvPicPr>
          <p:nvPr/>
        </p:nvPicPr>
        <p:blipFill>
          <a:blip r:embed="rId1"/>
          <a:stretch>
            <a:fillRect/>
          </a:stretch>
        </p:blipFill>
        <p:spPr>
          <a:xfrm>
            <a:off x="0" y="0"/>
            <a:ext cx="9077325" cy="49764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sz="2400">
                <a:latin typeface="Times New Roman" panose="02020603050405020304" charset="0"/>
                <a:cs typeface="Times New Roman" panose="02020603050405020304" charset="0"/>
              </a:rPr>
              <a:t>List of Componants - </a:t>
            </a:r>
            <a:br>
              <a:rPr lang="en-IN" altLang="en-US" sz="2400">
                <a:latin typeface="Times New Roman" panose="02020603050405020304" charset="0"/>
                <a:cs typeface="Times New Roman" panose="02020603050405020304" charset="0"/>
              </a:rPr>
            </a:br>
            <a:br>
              <a:rPr lang="en-IN" altLang="en-US" sz="240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Microcontroller – AT89S52</a:t>
            </a:r>
            <a:br>
              <a:rPr lang="en-IN"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IC – 7805</a:t>
            </a:r>
            <a:br>
              <a:rPr lang="en-IN"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Sensor – TSOP 1738 (Infrared Sensor)</a:t>
            </a:r>
            <a:br>
              <a:rPr lang="en-IN"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Transformer – step down 220V/12V</a:t>
            </a:r>
            <a:br>
              <a:rPr lang="en-IN"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Preset – 10K</a:t>
            </a:r>
            <a:br>
              <a:rPr lang="en-IN"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Disc capacitor –</a:t>
            </a:r>
            <a:br>
              <a:rPr lang="en-IN"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Reset button switch</a:t>
            </a:r>
            <a:br>
              <a:rPr lang="en-IN"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Rectifier diode – Bridge rectifier</a:t>
            </a:r>
            <a:br>
              <a:rPr lang="en-IN" sz="2400" dirty="0" smtClean="0">
                <a:latin typeface="Times New Roman" panose="02020603050405020304" charset="0"/>
                <a:cs typeface="Times New Roman" panose="02020603050405020304" charset="0"/>
              </a:rPr>
            </a:br>
            <a:r>
              <a:rPr lang="en-US" sz="2400" dirty="0" smtClean="0">
                <a:latin typeface="Times New Roman" panose="02020603050405020304" charset="0"/>
                <a:cs typeface="Times New Roman" panose="02020603050405020304" charset="0"/>
                <a:sym typeface="+mn-ea"/>
              </a:rPr>
              <a:t>Transistor – BC 547, CL 100</a:t>
            </a:r>
            <a:br>
              <a:rPr lang="en-US" sz="2400" dirty="0" smtClean="0">
                <a:latin typeface="Times New Roman" panose="02020603050405020304" charset="0"/>
                <a:cs typeface="Times New Roman" panose="02020603050405020304" charset="0"/>
                <a:sym typeface="+mn-ea"/>
              </a:rPr>
            </a:br>
            <a:r>
              <a:rPr lang="en-US" sz="2400" dirty="0" smtClean="0">
                <a:latin typeface="Times New Roman" panose="02020603050405020304" charset="0"/>
                <a:cs typeface="Times New Roman" panose="02020603050405020304" charset="0"/>
                <a:sym typeface="+mn-ea"/>
              </a:rPr>
              <a:t>LCD display</a:t>
            </a:r>
            <a:br>
              <a:rPr lang="en-IN" sz="2400" dirty="0" smtClean="0">
                <a:latin typeface="Times New Roman" panose="02020603050405020304" charset="0"/>
                <a:cs typeface="Times New Roman" panose="02020603050405020304" charset="0"/>
              </a:rPr>
            </a:br>
            <a:br>
              <a:rPr lang="en-IN" dirty="0"/>
            </a:br>
            <a:endParaRPr lang="en-IN" altLang="en-US"/>
          </a:p>
        </p:txBody>
      </p:sp>
      <p:pic>
        <p:nvPicPr>
          <p:cNvPr id="23553" name="Picture 1" descr="H:\project\my project\DSC01383.JPG"/>
          <p:cNvPicPr>
            <a:picLocks noChangeAspect="1" noChangeArrowheads="1"/>
          </p:cNvPicPr>
          <p:nvPr/>
        </p:nvPicPr>
        <p:blipFill>
          <a:blip r:embed="rId1" cstate="print"/>
          <a:srcRect/>
          <a:stretch>
            <a:fillRect/>
          </a:stretch>
        </p:blipFill>
        <p:spPr bwMode="auto">
          <a:xfrm>
            <a:off x="6344920" y="805815"/>
            <a:ext cx="1523365" cy="1142365"/>
          </a:xfrm>
          <a:prstGeom prst="rect">
            <a:avLst/>
          </a:prstGeom>
          <a:noFill/>
        </p:spPr>
      </p:pic>
      <p:pic>
        <p:nvPicPr>
          <p:cNvPr id="23554" name="Picture 2" descr="H:\project\my project\DSC01387.JPG"/>
          <p:cNvPicPr>
            <a:picLocks noChangeAspect="1" noChangeArrowheads="1"/>
          </p:cNvPicPr>
          <p:nvPr/>
        </p:nvPicPr>
        <p:blipFill>
          <a:blip r:embed="rId2" cstate="print"/>
          <a:srcRect/>
          <a:stretch>
            <a:fillRect/>
          </a:stretch>
        </p:blipFill>
        <p:spPr bwMode="auto">
          <a:xfrm>
            <a:off x="6344920" y="2186940"/>
            <a:ext cx="1536700" cy="1185545"/>
          </a:xfrm>
          <a:prstGeom prst="rect">
            <a:avLst/>
          </a:prstGeom>
          <a:noFill/>
        </p:spPr>
      </p:pic>
      <p:pic>
        <p:nvPicPr>
          <p:cNvPr id="23555" name="Picture 3" descr="H:\project\my project\DSC01377.JPG"/>
          <p:cNvPicPr>
            <a:picLocks noChangeAspect="1" noChangeArrowheads="1"/>
          </p:cNvPicPr>
          <p:nvPr/>
        </p:nvPicPr>
        <p:blipFill>
          <a:blip r:embed="rId3" cstate="print"/>
          <a:srcRect/>
          <a:stretch>
            <a:fillRect/>
          </a:stretch>
        </p:blipFill>
        <p:spPr bwMode="auto">
          <a:xfrm>
            <a:off x="6344920" y="3677285"/>
            <a:ext cx="1522730" cy="114236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Block Diagram - </a:t>
            </a:r>
            <a:endParaRPr lang="en-IN" altLang="en-US"/>
          </a:p>
        </p:txBody>
      </p:sp>
      <p:pic>
        <p:nvPicPr>
          <p:cNvPr id="2113" name="Picture 65"/>
          <p:cNvPicPr>
            <a:picLocks noChangeAspect="1" noChangeArrowheads="1"/>
          </p:cNvPicPr>
          <p:nvPr/>
        </p:nvPicPr>
        <p:blipFill>
          <a:blip r:embed="rId1" cstate="print"/>
          <a:srcRect/>
          <a:stretch>
            <a:fillRect/>
          </a:stretch>
        </p:blipFill>
        <p:spPr bwMode="auto">
          <a:xfrm>
            <a:off x="810260" y="976630"/>
            <a:ext cx="7523480" cy="3632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Transmission Circuit</a:t>
            </a:r>
            <a:endParaRPr lang="en-IN" sz="2000" dirty="0"/>
          </a:p>
        </p:txBody>
      </p:sp>
      <p:sp>
        <p:nvSpPr>
          <p:cNvPr id="288" name="Google Shape;288;p44"/>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b="1" dirty="0">
              <a:latin typeface="Lato" panose="020F0502020204030203"/>
              <a:ea typeface="Lato" panose="020F0502020204030203"/>
              <a:cs typeface="Lato" panose="020F0502020204030203"/>
              <a:sym typeface="Lato" panose="020F0502020204030203"/>
            </a:endParaRPr>
          </a:p>
        </p:txBody>
      </p:sp>
      <p:pic>
        <p:nvPicPr>
          <p:cNvPr id="4" name="Content Placeholder 3" descr="1.gif"/>
          <p:cNvPicPr>
            <a:picLocks noGrp="1"/>
          </p:cNvPicPr>
          <p:nvPr>
            <p:ph idx="1"/>
          </p:nvPr>
        </p:nvPicPr>
        <p:blipFill>
          <a:blip r:embed="rId1" cstate="print"/>
          <a:stretch>
            <a:fillRect/>
          </a:stretch>
        </p:blipFill>
        <p:spPr>
          <a:xfrm>
            <a:off x="1614805" y="979805"/>
            <a:ext cx="5306060" cy="37566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617" y="108900"/>
            <a:ext cx="5647500" cy="576000"/>
          </a:xfrm>
        </p:spPr>
        <p:txBody>
          <a:bodyPr/>
          <a:p>
            <a:r>
              <a:rPr lang="en-IN" altLang="en-US"/>
              <a:t>Reciever Circuit</a:t>
            </a:r>
            <a:endParaRPr lang="en-IN" altLang="en-US"/>
          </a:p>
        </p:txBody>
      </p:sp>
      <p:pic>
        <p:nvPicPr>
          <p:cNvPr id="4" name="Content Placeholder 3" descr="room.gif"/>
          <p:cNvPicPr>
            <a:picLocks noGrp="1"/>
          </p:cNvPicPr>
          <p:nvPr>
            <p:ph idx="1"/>
          </p:nvPr>
        </p:nvPicPr>
        <p:blipFill>
          <a:blip r:embed="rId1" cstate="print"/>
          <a:stretch>
            <a:fillRect/>
          </a:stretch>
        </p:blipFill>
        <p:spPr>
          <a:xfrm>
            <a:off x="915670" y="656590"/>
            <a:ext cx="7572375" cy="41484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a:t>Future Expansion - </a:t>
            </a:r>
            <a:endParaRPr lang="en-IN" sz="2000"/>
          </a:p>
        </p:txBody>
      </p:sp>
      <p:sp>
        <p:nvSpPr>
          <p:cNvPr id="3" name="Text Box 2"/>
          <p:cNvSpPr txBox="1"/>
          <p:nvPr/>
        </p:nvSpPr>
        <p:spPr>
          <a:xfrm>
            <a:off x="485140" y="1229995"/>
            <a:ext cx="8367395" cy="3046095"/>
          </a:xfrm>
          <a:prstGeom prst="rect">
            <a:avLst/>
          </a:prstGeom>
          <a:noFill/>
        </p:spPr>
        <p:txBody>
          <a:bodyPr wrap="square" rtlCol="0">
            <a:spAutoFit/>
          </a:bodyPr>
          <a:p>
            <a:pPr lvl="0" algn="l"/>
            <a:r>
              <a:rPr lang="en-IN" altLang="en-US" sz="2400" b="1" dirty="0" smtClean="0">
                <a:latin typeface="Times New Roman" panose="02020603050405020304" charset="0"/>
                <a:cs typeface="Times New Roman" panose="02020603050405020304" charset="0"/>
                <a:sym typeface="+mn-ea"/>
              </a:rPr>
              <a:t>-  </a:t>
            </a:r>
            <a:r>
              <a:rPr lang="en-US" sz="2400" b="1" dirty="0" smtClean="0">
                <a:latin typeface="Times New Roman" panose="02020603050405020304" charset="0"/>
                <a:cs typeface="Times New Roman" panose="02020603050405020304" charset="0"/>
                <a:sym typeface="+mn-ea"/>
              </a:rPr>
              <a:t>By using this circuit and proper power supply we can implement various applications </a:t>
            </a:r>
            <a:endParaRPr lang="en-IN" sz="2400" b="1" dirty="0" smtClean="0">
              <a:latin typeface="Times New Roman" panose="02020603050405020304" charset="0"/>
              <a:cs typeface="Times New Roman" panose="02020603050405020304" charset="0"/>
            </a:endParaRPr>
          </a:p>
          <a:p>
            <a:pPr algn="l"/>
            <a:r>
              <a:rPr lang="en-US" sz="2400" b="1" dirty="0" smtClean="0">
                <a:latin typeface="Times New Roman" panose="02020603050405020304" charset="0"/>
                <a:cs typeface="Times New Roman" panose="02020603050405020304" charset="0"/>
                <a:sym typeface="+mn-ea"/>
              </a:rPr>
              <a:t>Such as fans, tube lights, etc.</a:t>
            </a:r>
            <a:endParaRPr lang="en-US" sz="2400" b="1" dirty="0" smtClean="0">
              <a:latin typeface="Times New Roman" panose="02020603050405020304" charset="0"/>
              <a:cs typeface="Times New Roman" panose="02020603050405020304" charset="0"/>
              <a:sym typeface="+mn-ea"/>
            </a:endParaRPr>
          </a:p>
          <a:p>
            <a:pPr algn="l"/>
            <a:endParaRPr lang="en-IN" sz="2400" b="1" dirty="0" smtClean="0">
              <a:latin typeface="Times New Roman" panose="02020603050405020304" charset="0"/>
              <a:cs typeface="Times New Roman" panose="02020603050405020304" charset="0"/>
            </a:endParaRPr>
          </a:p>
          <a:p>
            <a:pPr lvl="0" algn="l"/>
            <a:r>
              <a:rPr lang="en-IN" altLang="en-US" sz="2400" b="1" dirty="0" smtClean="0">
                <a:latin typeface="Times New Roman" panose="02020603050405020304" charset="0"/>
                <a:cs typeface="Times New Roman" panose="02020603050405020304" charset="0"/>
                <a:sym typeface="+mn-ea"/>
              </a:rPr>
              <a:t>-  </a:t>
            </a:r>
            <a:r>
              <a:rPr lang="en-US" sz="2400" b="1" dirty="0" smtClean="0">
                <a:latin typeface="Times New Roman" panose="02020603050405020304" charset="0"/>
                <a:cs typeface="Times New Roman" panose="02020603050405020304" charset="0"/>
                <a:sym typeface="+mn-ea"/>
              </a:rPr>
              <a:t>By modifying this circuit and using two relays we can achieve a task of opening and closing the door.</a:t>
            </a:r>
            <a:endParaRPr lang="en-IN" sz="2400" b="1" dirty="0" smtClean="0">
              <a:latin typeface="Times New Roman" panose="02020603050405020304" charset="0"/>
              <a:cs typeface="Times New Roman" panose="02020603050405020304" charset="0"/>
            </a:endParaRPr>
          </a:p>
          <a:p>
            <a:pPr algn="l">
              <a:buNone/>
            </a:pPr>
            <a:endParaRPr lang="en-IN" sz="2400" b="1" dirty="0" smtClean="0">
              <a:latin typeface="Times New Roman" panose="02020603050405020304" charset="0"/>
              <a:cs typeface="Times New Roman" panose="02020603050405020304" charset="0"/>
            </a:endParaRPr>
          </a:p>
          <a:p>
            <a:pPr algn="l"/>
            <a:endParaRPr lang="en-US" sz="2400"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1745</Words>
  <Application>WPS Presentation</Application>
  <PresentationFormat>On-screen Show (16:9)</PresentationFormat>
  <Paragraphs>42</Paragraphs>
  <Slides>13</Slides>
  <Notes>8</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13</vt:i4>
      </vt:variant>
    </vt:vector>
  </HeadingPairs>
  <TitlesOfParts>
    <vt:vector size="36" baseType="lpstr">
      <vt:lpstr>Arial</vt:lpstr>
      <vt:lpstr>SimSun</vt:lpstr>
      <vt:lpstr>Wingdings</vt:lpstr>
      <vt:lpstr>Arial</vt:lpstr>
      <vt:lpstr>Lato Black</vt:lpstr>
      <vt:lpstr>Lato</vt:lpstr>
      <vt:lpstr>Microsoft YaHei</vt:lpstr>
      <vt:lpstr>Arial Unicode MS</vt:lpstr>
      <vt:lpstr>Agency FB</vt:lpstr>
      <vt:lpstr>Algerian</vt:lpstr>
      <vt:lpstr>Arial Black</vt:lpstr>
      <vt:lpstr>Bodoni MT Poster Compressed</vt:lpstr>
      <vt:lpstr>Calibri</vt:lpstr>
      <vt:lpstr>Californian FB</vt:lpstr>
      <vt:lpstr>Cambria Math</vt:lpstr>
      <vt:lpstr>Eras Bold ITC</vt:lpstr>
      <vt:lpstr>Kunstler Script</vt:lpstr>
      <vt:lpstr>Perpetua</vt:lpstr>
      <vt:lpstr>Wide Latin</vt:lpstr>
      <vt:lpstr>Times New Roman</vt:lpstr>
      <vt:lpstr>ti</vt:lpstr>
      <vt:lpstr>Segoe Print</vt:lpstr>
      <vt:lpstr>TI Template</vt:lpstr>
      <vt:lpstr>Your Team Name </vt:lpstr>
      <vt:lpstr>Problem Statement</vt:lpstr>
      <vt:lpstr>User Segment &amp; Pain Points</vt:lpstr>
      <vt:lpstr>Pre-Requisite</vt:lpstr>
      <vt:lpstr>PowerPoint 演示文稿</vt:lpstr>
      <vt:lpstr>PowerPoint 演示文稿</vt:lpstr>
      <vt:lpstr>Any Supporting Functional Documents</vt:lpstr>
      <vt:lpstr>PowerPoint 演示文稿</vt:lpstr>
      <vt:lpstr>List of Components:   </vt:lpstr>
      <vt:lpstr>PowerPoint 演示文稿</vt:lpstr>
      <vt:lpstr>PowerPoint 演示文稿</vt:lpstr>
      <vt:lpstr>GitHub Repository Link &amp; Demo Video/ Screenshot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 </dc:title>
  <dc:creator/>
  <cp:lastModifiedBy>sai</cp:lastModifiedBy>
  <cp:revision>3</cp:revision>
  <dcterms:created xsi:type="dcterms:W3CDTF">2022-05-17T13:20:32Z</dcterms:created>
  <dcterms:modified xsi:type="dcterms:W3CDTF">2022-05-17T15:11:11Z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BDB49912496E489794512BD63D4B969A</vt:lpwstr>
  </property>
  <property fmtid="{D5CDD505-2E9C-101B-9397-08002B2CF9AE}" pid="3" name="KSOProductBuildVer">
    <vt:lpwstr>1033-11.2.0.11074</vt:lpwstr>
  </property>
</Properties>
</file>