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92d1de19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92d1de19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92d1de19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92d1de19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92d1de19d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92d1de19d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92d1de19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92d1de19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92d1de19d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92d1de19d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92a29d3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92a29d3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92a29d3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92a29d3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sootersaalu/amazon-top-50-bestselling-books-2009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Dataset: Amazon Top 50 Bestselling Books 2009 - 2019</a:t>
            </a:r>
            <a:endParaRPr b="1"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11725"/>
            <a:ext cx="45564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Topic: Is there a correlation between user ratings and reviews?</a:t>
            </a:r>
            <a:endParaRPr sz="14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By: Ashwill Daniels</a:t>
            </a:r>
            <a:endParaRPr sz="14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Date: 10 Sep 2022</a:t>
            </a:r>
            <a:endParaRPr sz="14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Years: 2009 - 2019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5782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788" y="1251250"/>
            <a:ext cx="6798425" cy="36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259400" y="1612475"/>
            <a:ext cx="7197600" cy="1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range split into: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2009 - 2012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2013 - 2016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2017 - 2019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2009 - 2012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584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088" y="1231950"/>
            <a:ext cx="6779826" cy="37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2013 - 2016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5718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88" y="1281450"/>
            <a:ext cx="6720025" cy="374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2017 - 2019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599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925" y="1191600"/>
            <a:ext cx="6764149" cy="377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From the available data, I am lead to believe that the higher the user score for a book, the less likely it is to receive a review.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Made available by</a:t>
            </a:r>
            <a:r>
              <a:rPr lang="en"/>
              <a:t>: Sooter Saalu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r>
              <a:rPr lang="en"/>
              <a:t>: CC0 - Public Domain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URL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https://www.kaggle.com/datasets/sootersaalu/amazon-top-50-bestselling-books-2009-2019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Tools used</a:t>
            </a:r>
            <a:r>
              <a:rPr lang="en"/>
              <a:t>: Google Sheets and Google Slides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