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9292b0a89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9292b0a89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9292b0a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9292b0a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9292b0a8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9292b0a8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9292b0a89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9292b0a89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9292b0a89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9292b0a89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9292b0a8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9292b0a8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recommendation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Ashwill Daniels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11 Sep 2022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Brazil Real Estate Listings (BigQuery public dataset)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cheapest house in each state of Brazil that meets certain criteria.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Criteria: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type: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Bedrooms: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have cost per square meter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data of houses(Tableau)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475" y="1046475"/>
            <a:ext cx="7339049" cy="36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prices(1 per state)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350" y="1017725"/>
            <a:ext cx="6215300" cy="3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per square meter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93" y="1017725"/>
            <a:ext cx="6190221" cy="38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63" y="1017725"/>
            <a:ext cx="7655876" cy="38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dataset ID: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roperati-data-public.properties_br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Tableau presentation:                https://public.tableau.com/app/profile/ashwill.daniels/viz/CheaphousesBrazil/Map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