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4-44A9-8EE9-875FAD0E16A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C4-44A9-8EE9-875FAD0E16A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C4-44A9-8EE9-875FAD0E1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FD-4AA6-8D5E-BDD5E9F5A7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FD-4AA6-8D5E-BDD5E9F5A7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FD-4AA6-8D5E-BDD5E9F5A7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FD-4AA6-8D5E-BDD5E9F5A7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FFD-4AA6-8D5E-BDD5E9F5A7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FD-4AA6-8D5E-BDD5E9F5A7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FD-4AA6-8D5E-BDD5E9F5A7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FFD-4AA6-8D5E-BDD5E9F5A7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FFD-4AA6-8D5E-BDD5E9F5A7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FFD-4AA6-8D5E-BDD5E9F5A7A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FFD-4AA6-8D5E-BDD5E9F5A7A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FFD-4AA6-8D5E-BDD5E9F5A7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FFD-4AA6-8D5E-BDD5E9F5A7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FFD-4AA6-8D5E-BDD5E9F5A7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FFD-4AA6-8D5E-BDD5E9F5A7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FFD-4AA6-8D5E-BDD5E9F5A7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FFD-4AA6-8D5E-BDD5E9F5A7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FFD-4AA6-8D5E-BDD5E9F5A7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FFD-4AA6-8D5E-BDD5E9F5A7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FFD-4AA6-8D5E-BDD5E9F5A7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FFD-4AA6-8D5E-BDD5E9F5A7A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FFD-4AA6-8D5E-BDD5E9F5A7A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FFD-4AA6-8D5E-BDD5E9F5A7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FFD-4AA6-8D5E-BDD5E9F5A7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FFD-4AA6-8D5E-BDD5E9F5A7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FFD-4AA6-8D5E-BDD5E9F5A7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FFD-4AA6-8D5E-BDD5E9F5A7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FFD-4AA6-8D5E-BDD5E9F5A7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FFD-4AA6-8D5E-BDD5E9F5A7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FFD-4AA6-8D5E-BDD5E9F5A7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FFD-4AA6-8D5E-BDD5E9F5A7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FFD-4AA6-8D5E-BDD5E9F5A7A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FFD-4AA6-8D5E-BDD5E9F5A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A. Ashwin</a:t>
            </a:r>
            <a:endParaRPr lang="zh-CN" altLang="en-US" dirty="0"/>
          </a:p>
          <a:p>
            <a:r>
              <a:rPr lang="en-US" sz="2400" dirty="0"/>
              <a:t>REGISTER NO: 312219811</a:t>
            </a:r>
            <a:endParaRPr lang="zh-CN" altLang="en-US" dirty="0"/>
          </a:p>
          <a:p>
            <a:r>
              <a:rPr lang="en-US" sz="2400" dirty="0"/>
              <a:t>DEPARTMENT: BACHELOR OF COMMERCE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NM ID : 143C674EDD2E6ACAF734C41F9C7A6D71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US" dirty="0"/>
              <a:t>RESULT 2 PIE CHART </a:t>
            </a:r>
            <a:endParaRPr lang="en-IN" dirty="0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3048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704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78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4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659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400" dirty="0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50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616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 2 PIE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Ajith anand</cp:lastModifiedBy>
  <cp:revision>1</cp:revision>
  <dcterms:created xsi:type="dcterms:W3CDTF">2024-03-26T21:07:22Z</dcterms:created>
  <dcterms:modified xsi:type="dcterms:W3CDTF">2024-09-24T15:39:24Z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83d78b552b5c48caad759dd6f91a2f14</vt:lpwstr>
  </property>
</Properties>
</file>