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P.E.S. Modern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6CD49-6EC8-48EB-A58F-F3E546FD8E69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7F686-F878-49E2-A370-F44D8DBBA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88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P.E.S. Modern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A2CF-628D-4B7C-91A4-1B2B852A9853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330F-09CA-442E-B8A3-F82D6C803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73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9C3D-EF8C-4D8C-8E9D-E2E5537D2DF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196D-BBEC-4EFA-A2B6-DACED7E4789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EB8F-FB94-435B-8CD8-2EF8711C6F4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0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4DA0-835B-43A3-9CF2-6694374366C5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099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95DF-9DA1-49BF-83C2-A1CF91A49DC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9626-226B-4E0E-9405-A0F5E011A77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0B1A-FB1D-4498-99F1-997C2241F337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C723-D9B8-4299-9497-07CA1CE02CA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0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0D0F32A-F617-4231-842C-E352D1EB4B1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E91C16-81C1-44E5-8A42-5E66AA67D7C4}" type="datetime1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P.E.S. Modern College of Engineering, </a:t>
            </a:r>
            <a:r>
              <a:rPr lang="en-US" dirty="0" err="1" smtClean="0"/>
              <a:t>Shivajinagar</a:t>
            </a:r>
            <a:r>
              <a:rPr lang="en-US" dirty="0" smtClean="0"/>
              <a:t>, Pune-5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F392-0A62-4A73-9BA5-26B3B890476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73D1-7038-4218-A445-ED41B49D509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170C-BA52-4AC1-8378-AEAED7327407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AE6A-471B-4B38-8DB5-235170AAEAF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A84C-7B51-49B3-B540-22E2C45A2E4A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2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0C6C-52A4-45A5-8763-5CBF13D62ED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426C-CE3D-40B9-8043-067ACACF3C35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8C81-16E8-48D5-ACF5-80982B6FD3C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6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Onpoint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45024 – Ashwin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45046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45063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Rutuja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Swami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P.E.S. Modern College of Engineering,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Shivajinagar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Pune-5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1034" name="Picture 10" descr="Log 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687978"/>
            <a:ext cx="961128" cy="12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7872" y="1096633"/>
            <a:ext cx="993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P.E.S. Modern College of Engineering,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Shivajinagar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Pune - 411005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0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29908"/>
              </p:ext>
            </p:extLst>
          </p:nvPr>
        </p:nvGraphicFramePr>
        <p:xfrm>
          <a:off x="681038" y="2336800"/>
          <a:ext cx="9613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954266434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26583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 marL="81245" marR="8124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Slide number</a:t>
                      </a:r>
                      <a:endParaRPr lang="en-IN" dirty="0"/>
                    </a:p>
                  </a:txBody>
                  <a:tcPr marL="81245" marR="81245"/>
                </a:tc>
                <a:extLst>
                  <a:ext uri="{0D108BD9-81ED-4DB2-BD59-A6C34878D82A}">
                    <a16:rowId xmlns:a16="http://schemas.microsoft.com/office/drawing/2014/main" val="8269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Introduction</a:t>
                      </a:r>
                      <a:endParaRPr lang="en-IN" dirty="0"/>
                    </a:p>
                  </a:txBody>
                  <a:tcPr marL="81245" marR="8124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81245" marR="81245"/>
                </a:tc>
                <a:extLst>
                  <a:ext uri="{0D108BD9-81ED-4DB2-BD59-A6C34878D82A}">
                    <a16:rowId xmlns:a16="http://schemas.microsoft.com/office/drawing/2014/main" val="302350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r>
                        <a:rPr lang="en-IN" baseline="0" dirty="0" smtClean="0"/>
                        <a:t> Concept</a:t>
                      </a:r>
                      <a:endParaRPr lang="en-IN" dirty="0"/>
                    </a:p>
                  </a:txBody>
                  <a:tcPr marL="81245" marR="8124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81245" marR="81245"/>
                </a:tc>
                <a:extLst>
                  <a:ext uri="{0D108BD9-81ED-4DB2-BD59-A6C34878D82A}">
                    <a16:rowId xmlns:a16="http://schemas.microsoft.com/office/drawing/2014/main" val="145694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r>
                        <a:rPr lang="en-IN" baseline="0" dirty="0" smtClean="0"/>
                        <a:t> requirements</a:t>
                      </a:r>
                      <a:endParaRPr lang="en-IN" dirty="0"/>
                    </a:p>
                  </a:txBody>
                  <a:tcPr marL="81245" marR="8124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marL="81245" marR="81245"/>
                </a:tc>
                <a:extLst>
                  <a:ext uri="{0D108BD9-81ED-4DB2-BD59-A6C34878D82A}">
                    <a16:rowId xmlns:a16="http://schemas.microsoft.com/office/drawing/2014/main" val="238236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Applications</a:t>
                      </a:r>
                      <a:endParaRPr lang="en-IN" dirty="0"/>
                    </a:p>
                  </a:txBody>
                  <a:tcPr marL="81245" marR="8124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81245" marR="81245"/>
                </a:tc>
                <a:extLst>
                  <a:ext uri="{0D108BD9-81ED-4DB2-BD59-A6C34878D82A}">
                    <a16:rowId xmlns:a16="http://schemas.microsoft.com/office/drawing/2014/main" val="298587438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9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Today, news is all around us.</a:t>
            </a:r>
          </a:p>
          <a:p>
            <a:r>
              <a:rPr lang="en-IN" dirty="0" smtClean="0"/>
              <a:t>We can access the latest news within minutes.</a:t>
            </a:r>
          </a:p>
          <a:p>
            <a:r>
              <a:rPr lang="en-IN" dirty="0" smtClean="0"/>
              <a:t>The various sources of news include newspapers, websites, apps, social media, etc.</a:t>
            </a:r>
          </a:p>
          <a:p>
            <a:r>
              <a:rPr lang="en-IN" dirty="0" smtClean="0"/>
              <a:t>However, there are several issues with some of the news that we read.</a:t>
            </a:r>
          </a:p>
          <a:p>
            <a:r>
              <a:rPr lang="en-IN" dirty="0" smtClean="0"/>
              <a:t>Firstly, a lot of news is opinionated.</a:t>
            </a:r>
          </a:p>
          <a:p>
            <a:r>
              <a:rPr lang="en-IN" dirty="0" smtClean="0"/>
              <a:t>Secondly, it can be noisy.</a:t>
            </a:r>
          </a:p>
          <a:p>
            <a:r>
              <a:rPr lang="en-IN" dirty="0" smtClean="0"/>
              <a:t>Finally, it can be unverified.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1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Onpoint</a:t>
            </a:r>
            <a:r>
              <a:rPr lang="en-IN" dirty="0" smtClean="0"/>
              <a:t> News will try to overcome the drawbacks of conventional news sources by offering news that is: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To the point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Unbiased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Verified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Fresh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Processor: 1 GHZ</a:t>
            </a:r>
          </a:p>
          <a:p>
            <a:r>
              <a:rPr lang="en-IN" dirty="0" smtClean="0"/>
              <a:t>Network: Ethernet connection (LAN) or wireless adapter (Wi-Fi)</a:t>
            </a:r>
          </a:p>
          <a:p>
            <a:r>
              <a:rPr lang="en-IN" dirty="0" smtClean="0"/>
              <a:t>Hard Drive: 32GB</a:t>
            </a:r>
          </a:p>
          <a:p>
            <a:r>
              <a:rPr lang="en-IN" dirty="0" smtClean="0"/>
              <a:t>RAM: 1GB</a:t>
            </a:r>
          </a:p>
          <a:p>
            <a:r>
              <a:rPr lang="en-IN" dirty="0" smtClean="0"/>
              <a:t>Sound card w/speakers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1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Recommended 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 addition to the minimum system requirements, the following requirements are recommended:</a:t>
            </a:r>
          </a:p>
          <a:p>
            <a:r>
              <a:rPr lang="en-IN" dirty="0" smtClean="0"/>
              <a:t>Processor: 2 GHZ or more</a:t>
            </a:r>
          </a:p>
          <a:p>
            <a:r>
              <a:rPr lang="en-IN" dirty="0" smtClean="0"/>
              <a:t>Hard Drive: 64GB or more</a:t>
            </a:r>
          </a:p>
          <a:p>
            <a:r>
              <a:rPr lang="en-IN" dirty="0" smtClean="0"/>
              <a:t>RAM: 4GB or more</a:t>
            </a:r>
          </a:p>
          <a:p>
            <a:r>
              <a:rPr lang="en-IN" dirty="0" smtClean="0"/>
              <a:t>Camera and microphone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Front-end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jQuery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connectivity and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PHP</a:t>
            </a:r>
          </a:p>
          <a:p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MySQL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P.E.S. Modern College of Engineering, Shivajinagar, Pune-5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971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319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Berlin</vt:lpstr>
      <vt:lpstr>Onpoint News</vt:lpstr>
      <vt:lpstr>Contents</vt:lpstr>
      <vt:lpstr>Introduction</vt:lpstr>
      <vt:lpstr>Project concept</vt:lpstr>
      <vt:lpstr>Minimum System requirements</vt:lpstr>
      <vt:lpstr>Recommended system requirements</vt:lpstr>
      <vt:lpstr>Front-end applications</vt:lpstr>
      <vt:lpstr>Database connectivity and programming</vt:lpstr>
      <vt:lpstr>storage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Onpoint news</dc:title>
  <dc:creator>Ashwin</dc:creator>
  <cp:lastModifiedBy>Ashwin</cp:lastModifiedBy>
  <cp:revision>9</cp:revision>
  <dcterms:created xsi:type="dcterms:W3CDTF">2021-03-05T10:44:19Z</dcterms:created>
  <dcterms:modified xsi:type="dcterms:W3CDTF">2021-03-05T12:22:32Z</dcterms:modified>
</cp:coreProperties>
</file>