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51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197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7870"/>
            <a:ext cx="173990" cy="372110"/>
          </a:xfrm>
          <a:custGeom>
            <a:avLst/>
            <a:gdLst/>
            <a:ahLst/>
            <a:cxnLst/>
            <a:rect l="l" t="t" r="r" b="b"/>
            <a:pathLst>
              <a:path w="173990" h="372110">
                <a:moveTo>
                  <a:pt x="173736" y="0"/>
                </a:moveTo>
                <a:lnTo>
                  <a:pt x="0" y="0"/>
                </a:lnTo>
                <a:lnTo>
                  <a:pt x="0" y="371754"/>
                </a:lnTo>
                <a:lnTo>
                  <a:pt x="173736" y="371754"/>
                </a:lnTo>
                <a:lnTo>
                  <a:pt x="173736" y="0"/>
                </a:lnTo>
                <a:close/>
              </a:path>
            </a:pathLst>
          </a:custGeom>
          <a:solidFill>
            <a:srgbClr val="C78B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9664" y="3188207"/>
            <a:ext cx="0" cy="1112520"/>
          </a:xfrm>
          <a:custGeom>
            <a:avLst/>
            <a:gdLst/>
            <a:ahLst/>
            <a:cxnLst/>
            <a:rect l="l" t="t" r="r" b="b"/>
            <a:pathLst>
              <a:path h="1112520">
                <a:moveTo>
                  <a:pt x="0" y="0"/>
                </a:moveTo>
                <a:lnTo>
                  <a:pt x="0" y="1112202"/>
                </a:lnTo>
              </a:path>
            </a:pathLst>
          </a:custGeom>
          <a:ln w="12192">
            <a:solidFill>
              <a:srgbClr val="C78B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9664" y="432815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875"/>
                </a:lnTo>
              </a:path>
            </a:pathLst>
          </a:custGeom>
          <a:ln w="12192">
            <a:solidFill>
              <a:srgbClr val="2136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26"/>
            <a:ext cx="173990" cy="375285"/>
          </a:xfrm>
          <a:custGeom>
            <a:avLst/>
            <a:gdLst/>
            <a:ahLst/>
            <a:cxnLst/>
            <a:rect l="l" t="t" r="r" b="b"/>
            <a:pathLst>
              <a:path w="173990" h="375284">
                <a:moveTo>
                  <a:pt x="173736" y="0"/>
                </a:moveTo>
                <a:lnTo>
                  <a:pt x="0" y="0"/>
                </a:lnTo>
                <a:lnTo>
                  <a:pt x="0" y="374802"/>
                </a:lnTo>
                <a:lnTo>
                  <a:pt x="173736" y="374802"/>
                </a:lnTo>
                <a:lnTo>
                  <a:pt x="173736" y="0"/>
                </a:lnTo>
                <a:close/>
              </a:path>
            </a:pathLst>
          </a:custGeom>
          <a:solidFill>
            <a:srgbClr val="2136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1366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1366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1366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8566" y="252171"/>
            <a:ext cx="8106867" cy="23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21366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4465"/>
            <a:ext cx="822960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7"/>
            <a:ext cx="9144000" cy="513588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45947" y="3259835"/>
            <a:ext cx="527685" cy="0"/>
          </a:xfrm>
          <a:custGeom>
            <a:avLst/>
            <a:gdLst/>
            <a:ahLst/>
            <a:cxnLst/>
            <a:rect l="l" t="t" r="r" b="b"/>
            <a:pathLst>
              <a:path w="527685">
                <a:moveTo>
                  <a:pt x="0" y="0"/>
                </a:moveTo>
                <a:lnTo>
                  <a:pt x="527291" y="0"/>
                </a:lnTo>
              </a:path>
            </a:pathLst>
          </a:custGeom>
          <a:ln w="27432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3857" y="2357119"/>
            <a:ext cx="27539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85" dirty="0"/>
              <a:t>7</a:t>
            </a:r>
            <a:r>
              <a:rPr sz="2400" dirty="0"/>
              <a:t>.</a:t>
            </a:r>
            <a:r>
              <a:rPr sz="2400" spc="-405" dirty="0"/>
              <a:t> </a:t>
            </a:r>
            <a:r>
              <a:rPr sz="2400" spc="114" dirty="0"/>
              <a:t>C</a:t>
            </a:r>
            <a:r>
              <a:rPr sz="2400" spc="110" dirty="0"/>
              <a:t>h</a:t>
            </a:r>
            <a:r>
              <a:rPr sz="2400" spc="15" dirty="0"/>
              <a:t>a</a:t>
            </a:r>
            <a:r>
              <a:rPr sz="2400" dirty="0"/>
              <a:t>t</a:t>
            </a:r>
            <a:r>
              <a:rPr sz="2400" spc="-140" dirty="0"/>
              <a:t> </a:t>
            </a:r>
            <a:r>
              <a:rPr sz="2400" spc="110" dirty="0"/>
              <a:t>App</a:t>
            </a:r>
            <a:r>
              <a:rPr sz="2400" spc="35" dirty="0"/>
              <a:t>l</a:t>
            </a:r>
            <a:r>
              <a:rPr sz="2400" dirty="0"/>
              <a:t>i</a:t>
            </a:r>
            <a:r>
              <a:rPr sz="2400" spc="-5" dirty="0"/>
              <a:t>c</a:t>
            </a:r>
            <a:r>
              <a:rPr sz="2400" spc="15" dirty="0"/>
              <a:t>a</a:t>
            </a:r>
            <a:r>
              <a:rPr sz="2400" spc="5" dirty="0"/>
              <a:t>t</a:t>
            </a:r>
            <a:r>
              <a:rPr sz="2400" spc="-5" dirty="0"/>
              <a:t>i</a:t>
            </a:r>
            <a:r>
              <a:rPr sz="2400" spc="10" dirty="0"/>
              <a:t>o</a:t>
            </a:r>
            <a:r>
              <a:rPr sz="2400" dirty="0"/>
              <a:t>n  </a:t>
            </a:r>
            <a:r>
              <a:rPr sz="2400" spc="40" dirty="0"/>
              <a:t>a</a:t>
            </a:r>
            <a:r>
              <a:rPr sz="2400" spc="45" dirty="0"/>
              <a:t>n</a:t>
            </a:r>
            <a:r>
              <a:rPr sz="2400" dirty="0"/>
              <a:t>d</a:t>
            </a:r>
            <a:r>
              <a:rPr sz="2400" spc="-200" dirty="0"/>
              <a:t> </a:t>
            </a:r>
            <a:r>
              <a:rPr sz="2400" spc="60" dirty="0"/>
              <a:t>W</a:t>
            </a:r>
            <a:r>
              <a:rPr sz="2400" spc="10" dirty="0"/>
              <a:t>e</a:t>
            </a:r>
            <a:r>
              <a:rPr sz="2400" spc="20" dirty="0"/>
              <a:t>b</a:t>
            </a:r>
            <a:r>
              <a:rPr sz="2400" spc="70" dirty="0"/>
              <a:t>s</a:t>
            </a:r>
            <a:r>
              <a:rPr sz="2400" spc="75" dirty="0"/>
              <a:t>i</a:t>
            </a:r>
            <a:r>
              <a:rPr sz="2400" spc="30" dirty="0"/>
              <a:t>t</a:t>
            </a:r>
            <a:r>
              <a:rPr sz="2400" dirty="0"/>
              <a:t>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19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7006"/>
            <a:ext cx="4733290" cy="4032885"/>
            <a:chOff x="0" y="637006"/>
            <a:chExt cx="4733290" cy="4032885"/>
          </a:xfrm>
        </p:grpSpPr>
        <p:sp>
          <p:nvSpPr>
            <p:cNvPr id="4" name="object 4"/>
            <p:cNvSpPr/>
            <p:nvPr/>
          </p:nvSpPr>
          <p:spPr>
            <a:xfrm>
              <a:off x="0" y="637006"/>
              <a:ext cx="4733290" cy="4032885"/>
            </a:xfrm>
            <a:custGeom>
              <a:avLst/>
              <a:gdLst/>
              <a:ahLst/>
              <a:cxnLst/>
              <a:rect l="l" t="t" r="r" b="b"/>
              <a:pathLst>
                <a:path w="4733290" h="4032885">
                  <a:moveTo>
                    <a:pt x="4733036" y="0"/>
                  </a:moveTo>
                  <a:lnTo>
                    <a:pt x="0" y="0"/>
                  </a:lnTo>
                  <a:lnTo>
                    <a:pt x="0" y="4032377"/>
                  </a:lnTo>
                  <a:lnTo>
                    <a:pt x="4733036" y="4032377"/>
                  </a:lnTo>
                  <a:lnTo>
                    <a:pt x="4733036" y="0"/>
                  </a:lnTo>
                  <a:close/>
                </a:path>
              </a:pathLst>
            </a:custGeom>
            <a:solidFill>
              <a:srgbClr val="2136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848"/>
              <a:ext cx="146685" cy="323215"/>
            </a:xfrm>
            <a:custGeom>
              <a:avLst/>
              <a:gdLst/>
              <a:ahLst/>
              <a:cxnLst/>
              <a:rect l="l" t="t" r="r" b="b"/>
              <a:pathLst>
                <a:path w="146685" h="323215">
                  <a:moveTo>
                    <a:pt x="146227" y="0"/>
                  </a:moveTo>
                  <a:lnTo>
                    <a:pt x="0" y="0"/>
                  </a:lnTo>
                  <a:lnTo>
                    <a:pt x="0" y="322770"/>
                  </a:lnTo>
                  <a:lnTo>
                    <a:pt x="146227" y="322770"/>
                  </a:lnTo>
                  <a:lnTo>
                    <a:pt x="146227" y="0"/>
                  </a:lnTo>
                  <a:close/>
                </a:path>
              </a:pathLst>
            </a:custGeom>
            <a:solidFill>
              <a:srgbClr val="C78B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7424" y="818769"/>
            <a:ext cx="304673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85" dirty="0">
                <a:solidFill>
                  <a:srgbClr val="FFFFFF"/>
                </a:solidFill>
              </a:rPr>
              <a:t>C</a:t>
            </a:r>
            <a:r>
              <a:rPr sz="1700" spc="65" dirty="0">
                <a:solidFill>
                  <a:srgbClr val="FFFFFF"/>
                </a:solidFill>
              </a:rPr>
              <a:t>h</a:t>
            </a:r>
            <a:r>
              <a:rPr sz="1700" spc="25" dirty="0">
                <a:solidFill>
                  <a:srgbClr val="FFFFFF"/>
                </a:solidFill>
              </a:rPr>
              <a:t>a</a:t>
            </a:r>
            <a:r>
              <a:rPr sz="1700" dirty="0">
                <a:solidFill>
                  <a:srgbClr val="FFFFFF"/>
                </a:solidFill>
              </a:rPr>
              <a:t>t</a:t>
            </a:r>
            <a:r>
              <a:rPr sz="1700" spc="-110" dirty="0">
                <a:solidFill>
                  <a:srgbClr val="FFFFFF"/>
                </a:solidFill>
              </a:rPr>
              <a:t> </a:t>
            </a:r>
            <a:r>
              <a:rPr sz="1700" spc="70" dirty="0">
                <a:solidFill>
                  <a:srgbClr val="FFFFFF"/>
                </a:solidFill>
              </a:rPr>
              <a:t>A</a:t>
            </a:r>
            <a:r>
              <a:rPr sz="1700" spc="60" dirty="0">
                <a:solidFill>
                  <a:srgbClr val="FFFFFF"/>
                </a:solidFill>
              </a:rPr>
              <a:t>p</a:t>
            </a:r>
            <a:r>
              <a:rPr sz="1700" spc="65" dirty="0">
                <a:solidFill>
                  <a:srgbClr val="FFFFFF"/>
                </a:solidFill>
              </a:rPr>
              <a:t>p</a:t>
            </a:r>
            <a:r>
              <a:rPr sz="1700" spc="25" dirty="0">
                <a:solidFill>
                  <a:srgbClr val="FFFFFF"/>
                </a:solidFill>
              </a:rPr>
              <a:t>l</a:t>
            </a:r>
            <a:r>
              <a:rPr sz="1700" spc="-5" dirty="0">
                <a:solidFill>
                  <a:srgbClr val="FFFFFF"/>
                </a:solidFill>
              </a:rPr>
              <a:t>i</a:t>
            </a:r>
            <a:r>
              <a:rPr sz="1700" spc="-10" dirty="0">
                <a:solidFill>
                  <a:srgbClr val="FFFFFF"/>
                </a:solidFill>
              </a:rPr>
              <a:t>c</a:t>
            </a:r>
            <a:r>
              <a:rPr sz="1700" spc="25" dirty="0">
                <a:solidFill>
                  <a:srgbClr val="FFFFFF"/>
                </a:solidFill>
              </a:rPr>
              <a:t>a</a:t>
            </a:r>
            <a:r>
              <a:rPr sz="1700" spc="-5" dirty="0">
                <a:solidFill>
                  <a:srgbClr val="FFFFFF"/>
                </a:solidFill>
              </a:rPr>
              <a:t>t</a:t>
            </a:r>
            <a:r>
              <a:rPr sz="1700" spc="-10" dirty="0">
                <a:solidFill>
                  <a:srgbClr val="FFFFFF"/>
                </a:solidFill>
              </a:rPr>
              <a:t>i</a:t>
            </a:r>
            <a:r>
              <a:rPr sz="1700" spc="-5" dirty="0">
                <a:solidFill>
                  <a:srgbClr val="FFFFFF"/>
                </a:solidFill>
              </a:rPr>
              <a:t>o</a:t>
            </a:r>
            <a:r>
              <a:rPr sz="1700" dirty="0">
                <a:solidFill>
                  <a:srgbClr val="FFFFFF"/>
                </a:solidFill>
              </a:rPr>
              <a:t>n</a:t>
            </a:r>
            <a:r>
              <a:rPr sz="1700" spc="-125" dirty="0">
                <a:solidFill>
                  <a:srgbClr val="FFFFFF"/>
                </a:solidFill>
              </a:rPr>
              <a:t> </a:t>
            </a:r>
            <a:r>
              <a:rPr sz="1700" spc="25" dirty="0">
                <a:solidFill>
                  <a:srgbClr val="FFFFFF"/>
                </a:solidFill>
              </a:rPr>
              <a:t>an</a:t>
            </a:r>
            <a:r>
              <a:rPr sz="1700" dirty="0">
                <a:solidFill>
                  <a:srgbClr val="FFFFFF"/>
                </a:solidFill>
              </a:rPr>
              <a:t>d</a:t>
            </a:r>
            <a:r>
              <a:rPr sz="1700" spc="-135" dirty="0">
                <a:solidFill>
                  <a:srgbClr val="FFFFFF"/>
                </a:solidFill>
              </a:rPr>
              <a:t> </a:t>
            </a:r>
            <a:r>
              <a:rPr sz="1700" spc="50" dirty="0">
                <a:solidFill>
                  <a:srgbClr val="FFFFFF"/>
                </a:solidFill>
              </a:rPr>
              <a:t>W</a:t>
            </a:r>
            <a:r>
              <a:rPr sz="1700" spc="25" dirty="0">
                <a:solidFill>
                  <a:srgbClr val="FFFFFF"/>
                </a:solidFill>
              </a:rPr>
              <a:t>e</a:t>
            </a:r>
            <a:r>
              <a:rPr sz="1700" spc="15" dirty="0">
                <a:solidFill>
                  <a:srgbClr val="FFFFFF"/>
                </a:solidFill>
              </a:rPr>
              <a:t>b</a:t>
            </a:r>
            <a:r>
              <a:rPr sz="1700" spc="55" dirty="0">
                <a:solidFill>
                  <a:srgbClr val="FFFFFF"/>
                </a:solidFill>
              </a:rPr>
              <a:t>s</a:t>
            </a:r>
            <a:r>
              <a:rPr sz="1700" spc="40" dirty="0">
                <a:solidFill>
                  <a:srgbClr val="FFFFFF"/>
                </a:solidFill>
              </a:rPr>
              <a:t>i</a:t>
            </a:r>
            <a:r>
              <a:rPr sz="1700" spc="20" dirty="0">
                <a:solidFill>
                  <a:srgbClr val="FFFFFF"/>
                </a:solidFill>
              </a:rPr>
              <a:t>t</a:t>
            </a:r>
            <a:r>
              <a:rPr sz="1700" dirty="0">
                <a:solidFill>
                  <a:srgbClr val="FFFFFF"/>
                </a:solidFill>
              </a:rPr>
              <a:t>e</a:t>
            </a:r>
            <a:endParaRPr sz="1700"/>
          </a:p>
        </p:txBody>
      </p:sp>
      <p:sp>
        <p:nvSpPr>
          <p:cNvPr id="7" name="object 7"/>
          <p:cNvSpPr txBox="1"/>
          <p:nvPr/>
        </p:nvSpPr>
        <p:spPr>
          <a:xfrm>
            <a:off x="241503" y="1312291"/>
            <a:ext cx="4321175" cy="1412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4320" marR="5080" indent="-262255">
              <a:lnSpc>
                <a:spcPct val="100000"/>
              </a:lnSpc>
              <a:spcBef>
                <a:spcPts val="95"/>
              </a:spcBef>
              <a:buFont typeface="Lucida Sans Unicode"/>
              <a:buChar char="▪"/>
              <a:tabLst>
                <a:tab pos="274320" algn="l"/>
                <a:tab pos="274955" algn="l"/>
              </a:tabLst>
            </a:pP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Everyone</a:t>
            </a:r>
            <a:r>
              <a:rPr sz="1300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chats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family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members</a:t>
            </a:r>
            <a:r>
              <a:rPr sz="130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friends 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daily,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because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this,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chatting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r>
              <a:rPr sz="13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become</a:t>
            </a:r>
            <a:r>
              <a:rPr sz="13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300" spc="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inevitable</a:t>
            </a:r>
            <a:r>
              <a:rPr sz="13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part</a:t>
            </a:r>
            <a:r>
              <a:rPr sz="13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our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lives.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Chatting</a:t>
            </a:r>
            <a:r>
              <a:rPr sz="13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apps</a:t>
            </a:r>
            <a:r>
              <a:rPr sz="1300" spc="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sz="13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best</a:t>
            </a: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full-stack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beginner</a:t>
            </a:r>
            <a:r>
              <a:rPr sz="1300" spc="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projects.</a:t>
            </a:r>
            <a:r>
              <a:rPr sz="13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13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130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chat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application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website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serve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purpose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individual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group </a:t>
            </a:r>
            <a:r>
              <a:rPr sz="13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chats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13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networks.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8286"/>
            <a:ext cx="9144000" cy="51236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4532" y="518541"/>
            <a:ext cx="4331970" cy="8401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200" b="1" spc="30" dirty="0">
                <a:latin typeface="Trebuchet MS"/>
                <a:cs typeface="Trebuchet MS"/>
              </a:rPr>
              <a:t>C</a:t>
            </a:r>
            <a:r>
              <a:rPr sz="1200" b="1" spc="10" dirty="0">
                <a:latin typeface="Trebuchet MS"/>
                <a:cs typeface="Trebuchet MS"/>
              </a:rPr>
              <a:t>r</a:t>
            </a:r>
            <a:r>
              <a:rPr sz="1200" b="1" spc="25" dirty="0">
                <a:latin typeface="Trebuchet MS"/>
                <a:cs typeface="Trebuchet MS"/>
              </a:rPr>
              <a:t>e</a:t>
            </a:r>
            <a:r>
              <a:rPr sz="1200" b="1" spc="30" dirty="0">
                <a:latin typeface="Trebuchet MS"/>
                <a:cs typeface="Trebuchet MS"/>
              </a:rPr>
              <a:t>a</a:t>
            </a:r>
            <a:r>
              <a:rPr sz="1200" b="1" spc="25" dirty="0">
                <a:latin typeface="Trebuchet MS"/>
                <a:cs typeface="Trebuchet MS"/>
              </a:rPr>
              <a:t>t</a:t>
            </a:r>
            <a:r>
              <a:rPr sz="1200" b="1" dirty="0">
                <a:latin typeface="Trebuchet MS"/>
                <a:cs typeface="Trebuchet MS"/>
              </a:rPr>
              <a:t>e</a:t>
            </a:r>
            <a:r>
              <a:rPr sz="1200" b="1" spc="-155" dirty="0">
                <a:latin typeface="Trebuchet MS"/>
                <a:cs typeface="Trebuchet MS"/>
              </a:rPr>
              <a:t> </a:t>
            </a:r>
            <a:r>
              <a:rPr sz="1200" b="1" spc="-10" dirty="0">
                <a:latin typeface="Trebuchet MS"/>
                <a:cs typeface="Trebuchet MS"/>
              </a:rPr>
              <a:t>v</a:t>
            </a:r>
            <a:r>
              <a:rPr sz="1200" b="1" spc="5" dirty="0">
                <a:latin typeface="Trebuchet MS"/>
                <a:cs typeface="Trebuchet MS"/>
              </a:rPr>
              <a:t>a</a:t>
            </a:r>
            <a:r>
              <a:rPr sz="1200" b="1" spc="-10" dirty="0">
                <a:latin typeface="Trebuchet MS"/>
                <a:cs typeface="Trebuchet MS"/>
              </a:rPr>
              <a:t>r</a:t>
            </a:r>
            <a:r>
              <a:rPr sz="1200" b="1" spc="-5" dirty="0">
                <a:latin typeface="Trebuchet MS"/>
                <a:cs typeface="Trebuchet MS"/>
              </a:rPr>
              <a:t>i</a:t>
            </a:r>
            <a:r>
              <a:rPr sz="1200" b="1" spc="-10" dirty="0">
                <a:latin typeface="Trebuchet MS"/>
                <a:cs typeface="Trebuchet MS"/>
              </a:rPr>
              <a:t>o</a:t>
            </a:r>
            <a:r>
              <a:rPr sz="1200" b="1" spc="5" dirty="0">
                <a:latin typeface="Trebuchet MS"/>
                <a:cs typeface="Trebuchet MS"/>
              </a:rPr>
              <a:t>u</a:t>
            </a:r>
            <a:r>
              <a:rPr sz="1200" b="1" dirty="0">
                <a:latin typeface="Trebuchet MS"/>
                <a:cs typeface="Trebuchet MS"/>
              </a:rPr>
              <a:t>s</a:t>
            </a:r>
            <a:r>
              <a:rPr sz="1200" b="1" spc="-40" dirty="0">
                <a:latin typeface="Trebuchet MS"/>
                <a:cs typeface="Trebuchet MS"/>
              </a:rPr>
              <a:t> </a:t>
            </a:r>
            <a:r>
              <a:rPr sz="1200" b="1" spc="-5" dirty="0">
                <a:latin typeface="Trebuchet MS"/>
                <a:cs typeface="Trebuchet MS"/>
              </a:rPr>
              <a:t>F</a:t>
            </a:r>
            <a:r>
              <a:rPr sz="1200" b="1" spc="-15" dirty="0">
                <a:latin typeface="Trebuchet MS"/>
                <a:cs typeface="Trebuchet MS"/>
              </a:rPr>
              <a:t>r</a:t>
            </a:r>
            <a:r>
              <a:rPr sz="1200" b="1" spc="-5" dirty="0">
                <a:latin typeface="Trebuchet MS"/>
                <a:cs typeface="Trebuchet MS"/>
              </a:rPr>
              <a:t>o</a:t>
            </a:r>
            <a:r>
              <a:rPr sz="1200" b="1" spc="10" dirty="0">
                <a:latin typeface="Trebuchet MS"/>
                <a:cs typeface="Trebuchet MS"/>
              </a:rPr>
              <a:t>n</a:t>
            </a:r>
            <a:r>
              <a:rPr sz="1200" b="1" dirty="0">
                <a:latin typeface="Trebuchet MS"/>
                <a:cs typeface="Trebuchet MS"/>
              </a:rPr>
              <a:t>t</a:t>
            </a:r>
            <a:r>
              <a:rPr sz="1200" b="1" spc="-100" dirty="0">
                <a:latin typeface="Trebuchet MS"/>
                <a:cs typeface="Trebuchet MS"/>
              </a:rPr>
              <a:t> </a:t>
            </a:r>
            <a:r>
              <a:rPr sz="1200" b="1" spc="10" dirty="0">
                <a:latin typeface="Trebuchet MS"/>
                <a:cs typeface="Trebuchet MS"/>
              </a:rPr>
              <a:t>E</a:t>
            </a:r>
            <a:r>
              <a:rPr sz="1200" b="1" spc="30" dirty="0">
                <a:latin typeface="Trebuchet MS"/>
                <a:cs typeface="Trebuchet MS"/>
              </a:rPr>
              <a:t>n</a:t>
            </a:r>
            <a:r>
              <a:rPr sz="1200" b="1" dirty="0">
                <a:latin typeface="Trebuchet MS"/>
                <a:cs typeface="Trebuchet MS"/>
              </a:rPr>
              <a:t>d</a:t>
            </a:r>
            <a:r>
              <a:rPr sz="1200" b="1" spc="-25" dirty="0">
                <a:latin typeface="Trebuchet MS"/>
                <a:cs typeface="Trebuchet MS"/>
              </a:rPr>
              <a:t> </a:t>
            </a:r>
            <a:r>
              <a:rPr sz="1200" b="1" spc="35" dirty="0">
                <a:latin typeface="Trebuchet MS"/>
                <a:cs typeface="Trebuchet MS"/>
              </a:rPr>
              <a:t>Pro</a:t>
            </a:r>
            <a:r>
              <a:rPr sz="1200" b="1" spc="40" dirty="0">
                <a:latin typeface="Trebuchet MS"/>
                <a:cs typeface="Trebuchet MS"/>
              </a:rPr>
              <a:t>g</a:t>
            </a:r>
            <a:r>
              <a:rPr sz="1200" b="1" spc="-10" dirty="0">
                <a:latin typeface="Trebuchet MS"/>
                <a:cs typeface="Trebuchet MS"/>
              </a:rPr>
              <a:t>r</a:t>
            </a:r>
            <a:r>
              <a:rPr sz="1200" b="1" spc="55" dirty="0">
                <a:latin typeface="Trebuchet MS"/>
                <a:cs typeface="Trebuchet MS"/>
              </a:rPr>
              <a:t>a</a:t>
            </a:r>
            <a:r>
              <a:rPr sz="1200" b="1" spc="45" dirty="0">
                <a:latin typeface="Trebuchet MS"/>
                <a:cs typeface="Trebuchet MS"/>
              </a:rPr>
              <a:t>m</a:t>
            </a:r>
            <a:r>
              <a:rPr sz="1200" b="1" dirty="0"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  <a:p>
            <a:pPr marL="182880" indent="-149860">
              <a:lnSpc>
                <a:spcPct val="100000"/>
              </a:lnSpc>
              <a:spcBef>
                <a:spcPts val="695"/>
              </a:spcBef>
              <a:buFont typeface="Lucida Sans Unicode"/>
              <a:buChar char="▪"/>
              <a:tabLst>
                <a:tab pos="183515" algn="l"/>
              </a:tabLst>
            </a:pPr>
            <a:r>
              <a:rPr sz="1200" spc="10" dirty="0">
                <a:latin typeface="Trebuchet MS"/>
                <a:cs typeface="Trebuchet MS"/>
              </a:rPr>
              <a:t>Draw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and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design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a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uniform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front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end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code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for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calculator</a:t>
            </a:r>
            <a:endParaRPr sz="1200">
              <a:latin typeface="Trebuchet MS"/>
              <a:cs typeface="Trebuchet MS"/>
            </a:endParaRPr>
          </a:p>
          <a:p>
            <a:pPr marL="182880" indent="-149860">
              <a:lnSpc>
                <a:spcPct val="100000"/>
              </a:lnSpc>
              <a:spcBef>
                <a:spcPts val="700"/>
              </a:spcBef>
              <a:buFont typeface="Lucida Sans Unicode"/>
              <a:buChar char="▪"/>
              <a:tabLst>
                <a:tab pos="183515" algn="l"/>
              </a:tabLst>
            </a:pPr>
            <a:r>
              <a:rPr sz="1200" spc="30" dirty="0">
                <a:latin typeface="Trebuchet MS"/>
                <a:cs typeface="Trebuchet MS"/>
              </a:rPr>
              <a:t>D</a:t>
            </a:r>
            <a:r>
              <a:rPr sz="1200" spc="10" dirty="0">
                <a:latin typeface="Trebuchet MS"/>
                <a:cs typeface="Trebuchet MS"/>
              </a:rPr>
              <a:t>r</a:t>
            </a:r>
            <a:r>
              <a:rPr sz="1200" spc="15" dirty="0">
                <a:latin typeface="Trebuchet MS"/>
                <a:cs typeface="Trebuchet MS"/>
              </a:rPr>
              <a:t>a</a:t>
            </a:r>
            <a:r>
              <a:rPr sz="1200" dirty="0">
                <a:latin typeface="Trebuchet MS"/>
                <a:cs typeface="Trebuchet MS"/>
              </a:rPr>
              <a:t>w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an</a:t>
            </a:r>
            <a:r>
              <a:rPr sz="1200" dirty="0">
                <a:latin typeface="Trebuchet MS"/>
                <a:cs typeface="Trebuchet MS"/>
              </a:rPr>
              <a:t>d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50" dirty="0">
                <a:latin typeface="Trebuchet MS"/>
                <a:cs typeface="Trebuchet MS"/>
              </a:rPr>
              <a:t>d</a:t>
            </a:r>
            <a:r>
              <a:rPr sz="1200" spc="40" dirty="0">
                <a:latin typeface="Trebuchet MS"/>
                <a:cs typeface="Trebuchet MS"/>
              </a:rPr>
              <a:t>esig</a:t>
            </a:r>
            <a:r>
              <a:rPr sz="1200" dirty="0">
                <a:latin typeface="Trebuchet MS"/>
                <a:cs typeface="Trebuchet MS"/>
              </a:rPr>
              <a:t>n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a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in</a:t>
            </a:r>
            <a:r>
              <a:rPr sz="1200" dirty="0">
                <a:latin typeface="Trebuchet MS"/>
                <a:cs typeface="Trebuchet MS"/>
              </a:rPr>
              <a:t>t</a:t>
            </a:r>
            <a:r>
              <a:rPr sz="1200" spc="-10" dirty="0">
                <a:latin typeface="Trebuchet MS"/>
                <a:cs typeface="Trebuchet MS"/>
              </a:rPr>
              <a:t>e</a:t>
            </a:r>
            <a:r>
              <a:rPr sz="1200" spc="-15" dirty="0">
                <a:latin typeface="Trebuchet MS"/>
                <a:cs typeface="Trebuchet MS"/>
              </a:rPr>
              <a:t>r</a:t>
            </a:r>
            <a:r>
              <a:rPr sz="1200" spc="-10" dirty="0">
                <a:latin typeface="Trebuchet MS"/>
                <a:cs typeface="Trebuchet MS"/>
              </a:rPr>
              <a:t>a</a:t>
            </a:r>
            <a:r>
              <a:rPr sz="1200" dirty="0">
                <a:latin typeface="Trebuchet MS"/>
                <a:cs typeface="Trebuchet MS"/>
              </a:rPr>
              <a:t>ct</a:t>
            </a:r>
            <a:r>
              <a:rPr sz="1200" spc="-10" dirty="0">
                <a:latin typeface="Trebuchet MS"/>
                <a:cs typeface="Trebuchet MS"/>
              </a:rPr>
              <a:t>i</a:t>
            </a:r>
            <a:r>
              <a:rPr sz="1200" spc="-15" dirty="0">
                <a:latin typeface="Trebuchet MS"/>
                <a:cs typeface="Trebuchet MS"/>
              </a:rPr>
              <a:t>v</a:t>
            </a:r>
            <a:r>
              <a:rPr sz="1200" dirty="0">
                <a:latin typeface="Trebuchet MS"/>
                <a:cs typeface="Trebuchet MS"/>
              </a:rPr>
              <a:t>e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-15" dirty="0">
                <a:latin typeface="Trebuchet MS"/>
                <a:cs typeface="Trebuchet MS"/>
              </a:rPr>
              <a:t>fr</a:t>
            </a:r>
            <a:r>
              <a:rPr sz="1200" dirty="0">
                <a:latin typeface="Trebuchet MS"/>
                <a:cs typeface="Trebuchet MS"/>
              </a:rPr>
              <a:t>o</a:t>
            </a:r>
            <a:r>
              <a:rPr sz="1200" spc="-10" dirty="0">
                <a:latin typeface="Trebuchet MS"/>
                <a:cs typeface="Trebuchet MS"/>
              </a:rPr>
              <a:t>n</a:t>
            </a:r>
            <a:r>
              <a:rPr sz="1200" dirty="0">
                <a:latin typeface="Trebuchet MS"/>
                <a:cs typeface="Trebuchet MS"/>
              </a:rPr>
              <a:t>t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en</a:t>
            </a:r>
            <a:r>
              <a:rPr sz="1200" dirty="0">
                <a:latin typeface="Trebuchet MS"/>
                <a:cs typeface="Trebuchet MS"/>
              </a:rPr>
              <a:t>d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cod</a:t>
            </a:r>
            <a:r>
              <a:rPr sz="1200" dirty="0">
                <a:latin typeface="Trebuchet MS"/>
                <a:cs typeface="Trebuchet MS"/>
              </a:rPr>
              <a:t>e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f</a:t>
            </a:r>
            <a:r>
              <a:rPr sz="1200" spc="25" dirty="0">
                <a:latin typeface="Trebuchet MS"/>
                <a:cs typeface="Trebuchet MS"/>
              </a:rPr>
              <a:t>o</a:t>
            </a:r>
            <a:r>
              <a:rPr sz="1200" dirty="0">
                <a:latin typeface="Trebuchet MS"/>
                <a:cs typeface="Trebuchet MS"/>
              </a:rPr>
              <a:t>r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t</a:t>
            </a:r>
            <a:r>
              <a:rPr sz="1200" spc="-10" dirty="0">
                <a:latin typeface="Trebuchet MS"/>
                <a:cs typeface="Trebuchet MS"/>
              </a:rPr>
              <a:t>e</a:t>
            </a:r>
            <a:r>
              <a:rPr sz="1200" dirty="0">
                <a:latin typeface="Trebuchet MS"/>
                <a:cs typeface="Trebuchet MS"/>
              </a:rPr>
              <a:t>x</a:t>
            </a:r>
            <a:r>
              <a:rPr sz="1200" spc="5" dirty="0">
                <a:latin typeface="Trebuchet MS"/>
                <a:cs typeface="Trebuchet MS"/>
              </a:rPr>
              <a:t>t</a:t>
            </a:r>
            <a:r>
              <a:rPr sz="1200" spc="-10" dirty="0">
                <a:latin typeface="Trebuchet MS"/>
                <a:cs typeface="Trebuchet MS"/>
              </a:rPr>
              <a:t>-e</a:t>
            </a:r>
            <a:r>
              <a:rPr sz="1200" dirty="0">
                <a:latin typeface="Trebuchet MS"/>
                <a:cs typeface="Trebuchet MS"/>
              </a:rPr>
              <a:t>d</a:t>
            </a:r>
            <a:r>
              <a:rPr sz="1200" spc="-10" dirty="0">
                <a:latin typeface="Trebuchet MS"/>
                <a:cs typeface="Trebuchet MS"/>
              </a:rPr>
              <a:t>i</a:t>
            </a:r>
            <a:r>
              <a:rPr sz="1200" dirty="0">
                <a:latin typeface="Trebuchet MS"/>
                <a:cs typeface="Trebuchet MS"/>
              </a:rPr>
              <a:t>tor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566" y="2994151"/>
            <a:ext cx="5760085" cy="1129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5" dirty="0">
                <a:solidFill>
                  <a:srgbClr val="C78B30"/>
                </a:solidFill>
                <a:latin typeface="Trebuchet MS"/>
                <a:cs typeface="Trebuchet MS"/>
              </a:rPr>
              <a:t>Learning</a:t>
            </a:r>
            <a:r>
              <a:rPr sz="1400" b="1" spc="-75" dirty="0">
                <a:solidFill>
                  <a:srgbClr val="C78B30"/>
                </a:solidFill>
                <a:latin typeface="Trebuchet MS"/>
                <a:cs typeface="Trebuchet MS"/>
              </a:rPr>
              <a:t> </a:t>
            </a:r>
            <a:r>
              <a:rPr sz="1400" b="1" spc="10" dirty="0">
                <a:solidFill>
                  <a:srgbClr val="C78B30"/>
                </a:solidFill>
                <a:latin typeface="Trebuchet MS"/>
                <a:cs typeface="Trebuchet MS"/>
              </a:rPr>
              <a:t>outcome</a:t>
            </a:r>
            <a:endParaRPr sz="1400">
              <a:latin typeface="Trebuchet MS"/>
              <a:cs typeface="Trebuchet MS"/>
            </a:endParaRPr>
          </a:p>
          <a:p>
            <a:pPr marL="228600" indent="-153035">
              <a:lnSpc>
                <a:spcPct val="100000"/>
              </a:lnSpc>
              <a:spcBef>
                <a:spcPts val="1305"/>
              </a:spcBef>
              <a:buFont typeface="Lucida Sans Unicode"/>
              <a:buChar char="▪"/>
              <a:tabLst>
                <a:tab pos="229235" algn="l"/>
              </a:tabLst>
            </a:pPr>
            <a:r>
              <a:rPr sz="1200" spc="50" dirty="0">
                <a:latin typeface="Trebuchet MS"/>
                <a:cs typeface="Trebuchet MS"/>
              </a:rPr>
              <a:t>G</a:t>
            </a:r>
            <a:r>
              <a:rPr sz="1200" spc="-10" dirty="0">
                <a:latin typeface="Trebuchet MS"/>
                <a:cs typeface="Trebuchet MS"/>
              </a:rPr>
              <a:t>e</a:t>
            </a:r>
            <a:r>
              <a:rPr sz="1200" dirty="0">
                <a:latin typeface="Trebuchet MS"/>
                <a:cs typeface="Trebuchet MS"/>
              </a:rPr>
              <a:t>t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t</a:t>
            </a:r>
            <a:r>
              <a:rPr sz="1200" dirty="0">
                <a:latin typeface="Trebuchet MS"/>
                <a:cs typeface="Trebuchet MS"/>
              </a:rPr>
              <a:t>o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spc="40" dirty="0">
                <a:latin typeface="Trebuchet MS"/>
                <a:cs typeface="Trebuchet MS"/>
              </a:rPr>
              <a:t>kn</a:t>
            </a:r>
            <a:r>
              <a:rPr sz="1200" spc="25" dirty="0">
                <a:latin typeface="Trebuchet MS"/>
                <a:cs typeface="Trebuchet MS"/>
              </a:rPr>
              <a:t>o</a:t>
            </a:r>
            <a:r>
              <a:rPr sz="1200" dirty="0">
                <a:latin typeface="Trebuchet MS"/>
                <a:cs typeface="Trebuchet MS"/>
              </a:rPr>
              <a:t>w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a</a:t>
            </a:r>
            <a:r>
              <a:rPr sz="1200" spc="25" dirty="0">
                <a:latin typeface="Trebuchet MS"/>
                <a:cs typeface="Trebuchet MS"/>
              </a:rPr>
              <a:t>bo</a:t>
            </a:r>
            <a:r>
              <a:rPr sz="1200" spc="-10" dirty="0">
                <a:latin typeface="Trebuchet MS"/>
                <a:cs typeface="Trebuchet MS"/>
              </a:rPr>
              <a:t>u</a:t>
            </a:r>
            <a:r>
              <a:rPr sz="1200" dirty="0">
                <a:latin typeface="Trebuchet MS"/>
                <a:cs typeface="Trebuchet MS"/>
              </a:rPr>
              <a:t>t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55" dirty="0">
                <a:latin typeface="Trebuchet MS"/>
                <a:cs typeface="Trebuchet MS"/>
              </a:rPr>
              <a:t>c</a:t>
            </a:r>
            <a:r>
              <a:rPr sz="1200" spc="25" dirty="0">
                <a:latin typeface="Trebuchet MS"/>
                <a:cs typeface="Trebuchet MS"/>
              </a:rPr>
              <a:t>o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30" dirty="0">
                <a:latin typeface="Trebuchet MS"/>
                <a:cs typeface="Trebuchet MS"/>
              </a:rPr>
              <a:t>c</a:t>
            </a:r>
            <a:r>
              <a:rPr sz="1200" spc="15" dirty="0">
                <a:latin typeface="Trebuchet MS"/>
                <a:cs typeface="Trebuchet MS"/>
              </a:rPr>
              <a:t>e</a:t>
            </a:r>
            <a:r>
              <a:rPr sz="1200" dirty="0">
                <a:latin typeface="Trebuchet MS"/>
                <a:cs typeface="Trebuchet MS"/>
              </a:rPr>
              <a:t>p</a:t>
            </a:r>
            <a:r>
              <a:rPr sz="1200" spc="-20" dirty="0">
                <a:latin typeface="Trebuchet MS"/>
                <a:cs typeface="Trebuchet MS"/>
              </a:rPr>
              <a:t>t</a:t>
            </a:r>
            <a:r>
              <a:rPr sz="1200" dirty="0">
                <a:latin typeface="Trebuchet MS"/>
                <a:cs typeface="Trebuchet MS"/>
              </a:rPr>
              <a:t>s</a:t>
            </a:r>
            <a:r>
              <a:rPr sz="1200" spc="8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of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p</a:t>
            </a:r>
            <a:r>
              <a:rPr sz="1200" spc="-15" dirty="0">
                <a:latin typeface="Trebuchet MS"/>
                <a:cs typeface="Trebuchet MS"/>
              </a:rPr>
              <a:t>r</a:t>
            </a:r>
            <a:r>
              <a:rPr sz="1200" dirty="0">
                <a:latin typeface="Trebuchet MS"/>
                <a:cs typeface="Trebuchet MS"/>
              </a:rPr>
              <a:t>o</a:t>
            </a:r>
            <a:r>
              <a:rPr sz="1200" spc="-10" dirty="0">
                <a:latin typeface="Trebuchet MS"/>
                <a:cs typeface="Trebuchet MS"/>
              </a:rPr>
              <a:t>je</a:t>
            </a:r>
            <a:r>
              <a:rPr sz="1200" spc="-20" dirty="0">
                <a:latin typeface="Trebuchet MS"/>
                <a:cs typeface="Trebuchet MS"/>
              </a:rPr>
              <a:t>c</a:t>
            </a:r>
            <a:r>
              <a:rPr sz="1200" dirty="0">
                <a:latin typeface="Trebuchet MS"/>
                <a:cs typeface="Trebuchet MS"/>
              </a:rPr>
              <a:t>t</a:t>
            </a:r>
            <a:r>
              <a:rPr sz="1200" spc="-120" dirty="0">
                <a:latin typeface="Trebuchet MS"/>
                <a:cs typeface="Trebuchet MS"/>
              </a:rPr>
              <a:t> </a:t>
            </a:r>
            <a:r>
              <a:rPr sz="1200" spc="50" dirty="0">
                <a:latin typeface="Trebuchet MS"/>
                <a:cs typeface="Trebuchet MS"/>
              </a:rPr>
              <a:t>b</a:t>
            </a:r>
            <a:r>
              <a:rPr sz="1200" spc="40" dirty="0">
                <a:latin typeface="Trebuchet MS"/>
                <a:cs typeface="Trebuchet MS"/>
              </a:rPr>
              <a:t>u</a:t>
            </a:r>
            <a:r>
              <a:rPr sz="1200" spc="25" dirty="0">
                <a:latin typeface="Trebuchet MS"/>
                <a:cs typeface="Trebuchet MS"/>
              </a:rPr>
              <a:t>c</a:t>
            </a:r>
            <a:r>
              <a:rPr sz="1200" spc="15" dirty="0">
                <a:latin typeface="Trebuchet MS"/>
                <a:cs typeface="Trebuchet MS"/>
              </a:rPr>
              <a:t>k</a:t>
            </a:r>
            <a:r>
              <a:rPr sz="1200" spc="-5" dirty="0">
                <a:latin typeface="Trebuchet MS"/>
                <a:cs typeface="Trebuchet MS"/>
              </a:rPr>
              <a:t>e</a:t>
            </a:r>
            <a:r>
              <a:rPr sz="1200" spc="-20" dirty="0">
                <a:latin typeface="Trebuchet MS"/>
                <a:cs typeface="Trebuchet MS"/>
              </a:rPr>
              <a:t>t</a:t>
            </a:r>
            <a:r>
              <a:rPr sz="1200" spc="-35" dirty="0">
                <a:latin typeface="Trebuchet MS"/>
                <a:cs typeface="Trebuchet MS"/>
              </a:rPr>
              <a:t>i</a:t>
            </a:r>
            <a:r>
              <a:rPr sz="1200" spc="85" dirty="0">
                <a:latin typeface="Trebuchet MS"/>
                <a:cs typeface="Trebuchet MS"/>
              </a:rPr>
              <a:t>ng</a:t>
            </a:r>
            <a:endParaRPr sz="1200">
              <a:latin typeface="Trebuchet MS"/>
              <a:cs typeface="Trebuchet MS"/>
            </a:endParaRPr>
          </a:p>
          <a:p>
            <a:pPr marL="228600" indent="-153035">
              <a:lnSpc>
                <a:spcPct val="100000"/>
              </a:lnSpc>
              <a:spcBef>
                <a:spcPts val="700"/>
              </a:spcBef>
              <a:buFont typeface="Lucida Sans Unicode"/>
              <a:buChar char="▪"/>
              <a:tabLst>
                <a:tab pos="229235" algn="l"/>
              </a:tabLst>
            </a:pPr>
            <a:r>
              <a:rPr sz="1200" spc="25" dirty="0">
                <a:latin typeface="Trebuchet MS"/>
                <a:cs typeface="Trebuchet MS"/>
              </a:rPr>
              <a:t>Knowing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about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various frontend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development</a:t>
            </a:r>
            <a:r>
              <a:rPr sz="1200" spc="-105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framework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like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30" dirty="0">
                <a:latin typeface="Trebuchet MS"/>
                <a:cs typeface="Trebuchet MS"/>
              </a:rPr>
              <a:t>angular,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vue,react</a:t>
            </a:r>
            <a:endParaRPr sz="1200">
              <a:latin typeface="Trebuchet MS"/>
              <a:cs typeface="Trebuchet MS"/>
            </a:endParaRPr>
          </a:p>
          <a:p>
            <a:pPr marL="228600" indent="-153035">
              <a:lnSpc>
                <a:spcPct val="100000"/>
              </a:lnSpc>
              <a:spcBef>
                <a:spcPts val="695"/>
              </a:spcBef>
              <a:buFont typeface="Lucida Sans Unicode"/>
              <a:buChar char="▪"/>
              <a:tabLst>
                <a:tab pos="229235" algn="l"/>
              </a:tabLst>
            </a:pPr>
            <a:r>
              <a:rPr sz="1200" spc="20" dirty="0">
                <a:latin typeface="Trebuchet MS"/>
                <a:cs typeface="Trebuchet MS"/>
              </a:rPr>
              <a:t>Know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about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various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react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topics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like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components,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props,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state,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life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cycle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etc.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8566" y="252171"/>
            <a:ext cx="272224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T</a:t>
            </a:r>
            <a:r>
              <a:rPr spc="20" dirty="0"/>
              <a:t>a</a:t>
            </a:r>
            <a:r>
              <a:rPr spc="90" dirty="0"/>
              <a:t>s</a:t>
            </a:r>
            <a:r>
              <a:rPr spc="-5" dirty="0"/>
              <a:t>k</a:t>
            </a:r>
            <a:r>
              <a:rPr spc="10" dirty="0"/>
              <a:t> </a:t>
            </a:r>
            <a:r>
              <a:rPr spc="-5" dirty="0"/>
              <a:t>2</a:t>
            </a:r>
            <a:r>
              <a:rPr spc="-40" dirty="0"/>
              <a:t> </a:t>
            </a:r>
            <a:r>
              <a:rPr spc="-160" dirty="0"/>
              <a:t>:</a:t>
            </a:r>
            <a:r>
              <a:rPr spc="-5" dirty="0"/>
              <a:t>:</a:t>
            </a:r>
            <a:r>
              <a:rPr spc="-240" dirty="0"/>
              <a:t> </a:t>
            </a:r>
            <a:r>
              <a:rPr spc="-5" dirty="0"/>
              <a:t>F</a:t>
            </a:r>
            <a:r>
              <a:rPr spc="-25" dirty="0"/>
              <a:t>r</a:t>
            </a:r>
            <a:r>
              <a:rPr spc="20" dirty="0"/>
              <a:t>am</a:t>
            </a:r>
            <a:r>
              <a:rPr spc="-15" dirty="0"/>
              <a:t>e</a:t>
            </a:r>
            <a:r>
              <a:rPr spc="-45" dirty="0"/>
              <a:t>w</a:t>
            </a:r>
            <a:r>
              <a:rPr spc="-5" dirty="0"/>
              <a:t>o</a:t>
            </a:r>
            <a:r>
              <a:rPr dirty="0"/>
              <a:t>r</a:t>
            </a:r>
            <a:r>
              <a:rPr spc="-25" dirty="0"/>
              <a:t>k</a:t>
            </a:r>
            <a:r>
              <a:rPr spc="-5" dirty="0"/>
              <a:t>s</a:t>
            </a:r>
            <a:r>
              <a:rPr spc="80" dirty="0"/>
              <a:t> </a:t>
            </a:r>
            <a:r>
              <a:rPr spc="35" dirty="0"/>
              <a:t>(</a:t>
            </a:r>
            <a:r>
              <a:rPr spc="80" dirty="0"/>
              <a:t>M</a:t>
            </a:r>
            <a:r>
              <a:rPr spc="-5" dirty="0"/>
              <a:t>o</a:t>
            </a:r>
            <a:r>
              <a:rPr dirty="0"/>
              <a:t>d</a:t>
            </a:r>
            <a:r>
              <a:rPr spc="10" dirty="0"/>
              <a:t>u</a:t>
            </a:r>
            <a:r>
              <a:rPr spc="-10" dirty="0"/>
              <a:t>l</a:t>
            </a:r>
            <a:r>
              <a:rPr spc="-5" dirty="0"/>
              <a:t>e</a:t>
            </a:r>
            <a:r>
              <a:rPr spc="-50" dirty="0"/>
              <a:t> </a:t>
            </a:r>
            <a:r>
              <a:rPr spc="40" dirty="0"/>
              <a:t>2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2152" y="1795715"/>
            <a:ext cx="2541905" cy="59372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200" b="1" spc="35" dirty="0">
                <a:latin typeface="Trebuchet MS"/>
                <a:cs typeface="Trebuchet MS"/>
              </a:rPr>
              <a:t>E</a:t>
            </a:r>
            <a:r>
              <a:rPr sz="1200" b="1" spc="-35" dirty="0">
                <a:latin typeface="Trebuchet MS"/>
                <a:cs typeface="Trebuchet MS"/>
              </a:rPr>
              <a:t>v</a:t>
            </a:r>
            <a:r>
              <a:rPr sz="1200" b="1" spc="55" dirty="0">
                <a:latin typeface="Trebuchet MS"/>
                <a:cs typeface="Trebuchet MS"/>
              </a:rPr>
              <a:t>a</a:t>
            </a:r>
            <a:r>
              <a:rPr sz="1200" b="1" spc="5" dirty="0">
                <a:latin typeface="Trebuchet MS"/>
                <a:cs typeface="Trebuchet MS"/>
              </a:rPr>
              <a:t>l</a:t>
            </a:r>
            <a:r>
              <a:rPr sz="1200" b="1" spc="35" dirty="0">
                <a:latin typeface="Trebuchet MS"/>
                <a:cs typeface="Trebuchet MS"/>
              </a:rPr>
              <a:t>u</a:t>
            </a:r>
            <a:r>
              <a:rPr sz="1200" b="1" spc="5" dirty="0">
                <a:latin typeface="Trebuchet MS"/>
                <a:cs typeface="Trebuchet MS"/>
              </a:rPr>
              <a:t>a</a:t>
            </a:r>
            <a:r>
              <a:rPr sz="1200" b="1" dirty="0">
                <a:latin typeface="Trebuchet MS"/>
                <a:cs typeface="Trebuchet MS"/>
              </a:rPr>
              <a:t>t</a:t>
            </a:r>
            <a:r>
              <a:rPr sz="1200" b="1" spc="-5" dirty="0">
                <a:latin typeface="Trebuchet MS"/>
                <a:cs typeface="Trebuchet MS"/>
              </a:rPr>
              <a:t>io</a:t>
            </a:r>
            <a:r>
              <a:rPr sz="1200" b="1" dirty="0">
                <a:latin typeface="Trebuchet MS"/>
                <a:cs typeface="Trebuchet MS"/>
              </a:rPr>
              <a:t>n</a:t>
            </a:r>
            <a:r>
              <a:rPr sz="1200" b="1" spc="-114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M</a:t>
            </a:r>
            <a:r>
              <a:rPr sz="1200" b="1" spc="-180" dirty="0">
                <a:latin typeface="Trebuchet MS"/>
                <a:cs typeface="Trebuchet MS"/>
              </a:rPr>
              <a:t> </a:t>
            </a:r>
            <a:r>
              <a:rPr sz="1200" b="1" spc="-20" dirty="0">
                <a:latin typeface="Trebuchet MS"/>
                <a:cs typeface="Trebuchet MS"/>
              </a:rPr>
              <a:t>e</a:t>
            </a:r>
            <a:r>
              <a:rPr sz="1200" b="1" spc="-25" dirty="0">
                <a:latin typeface="Trebuchet MS"/>
                <a:cs typeface="Trebuchet MS"/>
              </a:rPr>
              <a:t>t</a:t>
            </a:r>
            <a:r>
              <a:rPr sz="1200" b="1" spc="-35" dirty="0">
                <a:latin typeface="Trebuchet MS"/>
                <a:cs typeface="Trebuchet MS"/>
              </a:rPr>
              <a:t>r</a:t>
            </a:r>
            <a:r>
              <a:rPr sz="1200" b="1" spc="-25" dirty="0">
                <a:latin typeface="Trebuchet MS"/>
                <a:cs typeface="Trebuchet MS"/>
              </a:rPr>
              <a:t>i</a:t>
            </a:r>
            <a:r>
              <a:rPr sz="1200" b="1" spc="-20" dirty="0">
                <a:latin typeface="Trebuchet MS"/>
                <a:cs typeface="Trebuchet MS"/>
              </a:rPr>
              <a:t>c</a:t>
            </a:r>
            <a:r>
              <a:rPr sz="1200" b="1" dirty="0">
                <a:latin typeface="Trebuchet MS"/>
                <a:cs typeface="Trebuchet MS"/>
              </a:rPr>
              <a:t>: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200" spc="-30" dirty="0">
                <a:latin typeface="Trebuchet MS"/>
                <a:cs typeface="Trebuchet MS"/>
              </a:rPr>
              <a:t>10</a:t>
            </a:r>
            <a:r>
              <a:rPr sz="1200" spc="229" dirty="0">
                <a:latin typeface="Trebuchet MS"/>
                <a:cs typeface="Trebuchet MS"/>
              </a:rPr>
              <a:t>0</a:t>
            </a:r>
            <a:r>
              <a:rPr sz="1200" dirty="0">
                <a:latin typeface="Trebuchet MS"/>
                <a:cs typeface="Trebuchet MS"/>
              </a:rPr>
              <a:t>%</a:t>
            </a:r>
            <a:r>
              <a:rPr sz="1200" spc="165" dirty="0">
                <a:latin typeface="Trebuchet MS"/>
                <a:cs typeface="Trebuchet MS"/>
              </a:rPr>
              <a:t> </a:t>
            </a:r>
            <a:r>
              <a:rPr sz="1200" spc="95" dirty="0">
                <a:latin typeface="Trebuchet MS"/>
                <a:cs typeface="Trebuchet MS"/>
              </a:rPr>
              <a:t>C</a:t>
            </a:r>
            <a:r>
              <a:rPr sz="1200" spc="25" dirty="0">
                <a:latin typeface="Trebuchet MS"/>
                <a:cs typeface="Trebuchet MS"/>
              </a:rPr>
              <a:t>o</a:t>
            </a:r>
            <a:r>
              <a:rPr sz="1200" spc="30" dirty="0">
                <a:latin typeface="Trebuchet MS"/>
                <a:cs typeface="Trebuchet MS"/>
              </a:rPr>
              <a:t>mp</a:t>
            </a:r>
            <a:r>
              <a:rPr sz="1200" spc="-20" dirty="0">
                <a:latin typeface="Trebuchet MS"/>
                <a:cs typeface="Trebuchet MS"/>
              </a:rPr>
              <a:t>l</a:t>
            </a:r>
            <a:r>
              <a:rPr sz="1200" spc="-10" dirty="0">
                <a:latin typeface="Trebuchet MS"/>
                <a:cs typeface="Trebuchet MS"/>
              </a:rPr>
              <a:t>e</a:t>
            </a:r>
            <a:r>
              <a:rPr sz="1200" dirty="0">
                <a:latin typeface="Trebuchet MS"/>
                <a:cs typeface="Trebuchet MS"/>
              </a:rPr>
              <a:t>t</a:t>
            </a:r>
            <a:r>
              <a:rPr sz="1200" spc="-10" dirty="0">
                <a:latin typeface="Trebuchet MS"/>
                <a:cs typeface="Trebuchet MS"/>
              </a:rPr>
              <a:t>i</a:t>
            </a:r>
            <a:r>
              <a:rPr sz="1200" dirty="0">
                <a:latin typeface="Trebuchet MS"/>
                <a:cs typeface="Trebuchet MS"/>
              </a:rPr>
              <a:t>on</a:t>
            </a:r>
            <a:r>
              <a:rPr sz="1200" spc="-105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o</a:t>
            </a:r>
            <a:r>
              <a:rPr sz="1200" dirty="0">
                <a:latin typeface="Trebuchet MS"/>
                <a:cs typeface="Trebuchet MS"/>
              </a:rPr>
              <a:t>f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t</a:t>
            </a:r>
            <a:r>
              <a:rPr sz="1200" spc="15" dirty="0">
                <a:latin typeface="Trebuchet MS"/>
                <a:cs typeface="Trebuchet MS"/>
              </a:rPr>
              <a:t>h</a:t>
            </a:r>
            <a:r>
              <a:rPr sz="1200" dirty="0">
                <a:latin typeface="Trebuchet MS"/>
                <a:cs typeface="Trebuchet MS"/>
              </a:rPr>
              <a:t>e</a:t>
            </a:r>
            <a:r>
              <a:rPr sz="1200" spc="-105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a</a:t>
            </a:r>
            <a:r>
              <a:rPr sz="1200" spc="25" dirty="0">
                <a:latin typeface="Trebuchet MS"/>
                <a:cs typeface="Trebuchet MS"/>
              </a:rPr>
              <a:t>bo</a:t>
            </a:r>
            <a:r>
              <a:rPr sz="1200" spc="-15" dirty="0">
                <a:latin typeface="Trebuchet MS"/>
                <a:cs typeface="Trebuchet MS"/>
              </a:rPr>
              <a:t>v</a:t>
            </a:r>
            <a:r>
              <a:rPr sz="1200" dirty="0">
                <a:latin typeface="Trebuchet MS"/>
                <a:cs typeface="Trebuchet MS"/>
              </a:rPr>
              <a:t>e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t</a:t>
            </a:r>
            <a:r>
              <a:rPr sz="1200" spc="15" dirty="0">
                <a:latin typeface="Trebuchet MS"/>
                <a:cs typeface="Trebuchet MS"/>
              </a:rPr>
              <a:t>a</a:t>
            </a:r>
            <a:r>
              <a:rPr sz="1200" spc="65" dirty="0">
                <a:latin typeface="Trebuchet MS"/>
                <a:cs typeface="Trebuchet MS"/>
              </a:rPr>
              <a:t>s</a:t>
            </a:r>
            <a:r>
              <a:rPr sz="1200" spc="90" dirty="0">
                <a:latin typeface="Trebuchet MS"/>
                <a:cs typeface="Trebuchet MS"/>
              </a:rPr>
              <a:t>k</a:t>
            </a:r>
            <a:r>
              <a:rPr sz="1200" dirty="0"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1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197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212"/>
            <a:ext cx="4812665" cy="76200"/>
          </a:xfrm>
          <a:custGeom>
            <a:avLst/>
            <a:gdLst/>
            <a:ahLst/>
            <a:cxnLst/>
            <a:rect l="l" t="t" r="r" b="b"/>
            <a:pathLst>
              <a:path w="4812665" h="76200">
                <a:moveTo>
                  <a:pt x="4812284" y="0"/>
                </a:moveTo>
                <a:lnTo>
                  <a:pt x="0" y="0"/>
                </a:lnTo>
                <a:lnTo>
                  <a:pt x="0" y="76036"/>
                </a:lnTo>
                <a:lnTo>
                  <a:pt x="4812284" y="76036"/>
                </a:lnTo>
                <a:lnTo>
                  <a:pt x="4812284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1383" y="1786127"/>
            <a:ext cx="1182623" cy="117957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4183" y="612609"/>
            <a:ext cx="4819015" cy="795020"/>
          </a:xfrm>
          <a:custGeom>
            <a:avLst/>
            <a:gdLst/>
            <a:ahLst/>
            <a:cxnLst/>
            <a:rect l="l" t="t" r="r" b="b"/>
            <a:pathLst>
              <a:path w="4819015" h="795019">
                <a:moveTo>
                  <a:pt x="4818634" y="0"/>
                </a:moveTo>
                <a:lnTo>
                  <a:pt x="0" y="0"/>
                </a:lnTo>
                <a:lnTo>
                  <a:pt x="0" y="794931"/>
                </a:lnTo>
                <a:lnTo>
                  <a:pt x="4818634" y="794931"/>
                </a:lnTo>
                <a:lnTo>
                  <a:pt x="4818634" y="0"/>
                </a:lnTo>
                <a:close/>
              </a:path>
            </a:pathLst>
          </a:custGeom>
          <a:solidFill>
            <a:srgbClr val="2136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53966" y="2210815"/>
            <a:ext cx="2502535" cy="47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IN" sz="1000" b="1" i="1" u="sng" spc="125">
                <a:solidFill>
                  <a:srgbClr val="C18938"/>
                </a:solidFill>
                <a:uFill>
                  <a:solidFill>
                    <a:srgbClr val="C18938"/>
                  </a:solidFill>
                </a:uFill>
                <a:latin typeface="Trebuchet MS"/>
                <a:cs typeface="Trebuchet MS"/>
              </a:rPr>
              <a:t>https://github.com/Ashwin-2831/Chat-application-and-website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4183" y="749630"/>
            <a:ext cx="4819015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5410" algn="ctr">
              <a:lnSpc>
                <a:spcPct val="100000"/>
              </a:lnSpc>
              <a:spcBef>
                <a:spcPts val="110"/>
              </a:spcBef>
            </a:pPr>
            <a:r>
              <a:rPr sz="1600" b="1" i="1" spc="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i="1" spc="10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00" b="1" i="1" spc="-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i="1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i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i="1" spc="50" dirty="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sz="1600" b="1" i="1" spc="4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b="1" i="1" spc="-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b="1" i="1" spc="-25" dirty="0">
                <a:solidFill>
                  <a:srgbClr val="FFFFFF"/>
                </a:solidFill>
                <a:latin typeface="Trebuchet MS"/>
                <a:cs typeface="Trebuchet MS"/>
              </a:rPr>
              <a:t>ic</a:t>
            </a:r>
            <a:r>
              <a:rPr sz="1600" b="1" i="1" spc="-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i="1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i="1" spc="-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i="1" spc="-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b="1" i="1" spc="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i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i="1" spc="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600" b="1" i="1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i="1" spc="-7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600" b="1" i="1" spc="5" dirty="0">
                <a:solidFill>
                  <a:srgbClr val="FFFFFF"/>
                </a:solidFill>
                <a:latin typeface="Trebuchet MS"/>
                <a:cs typeface="Trebuchet MS"/>
              </a:rPr>
              <a:t>eb</a:t>
            </a:r>
            <a:r>
              <a:rPr sz="1600" b="1" i="1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i="1" spc="-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i="1" spc="-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i="1" spc="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600">
              <a:latin typeface="Trebuchet MS"/>
              <a:cs typeface="Trebuchet MS"/>
            </a:endParaRPr>
          </a:p>
          <a:p>
            <a:pPr marL="109855" algn="ctr">
              <a:lnSpc>
                <a:spcPct val="100000"/>
              </a:lnSpc>
            </a:pPr>
            <a:r>
              <a:rPr sz="1600" b="1" i="1" spc="1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00" b="1" i="1" spc="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i="1" spc="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i="1" spc="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b="1" i="1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i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i="1" spc="-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19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1893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164</Words>
  <Application>Microsoft Office PowerPoint</Application>
  <PresentationFormat>Custom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Lucida Sans Unicode</vt:lpstr>
      <vt:lpstr>Trebuchet MS</vt:lpstr>
      <vt:lpstr>Office Theme</vt:lpstr>
      <vt:lpstr>7. Chat Application  and Website</vt:lpstr>
      <vt:lpstr>Chat Application and Website</vt:lpstr>
      <vt:lpstr>Task 2 :: Frameworks (Module 2)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Chat Application  and Website</dc:title>
  <cp:lastModifiedBy>Tharun Kumar G</cp:lastModifiedBy>
  <cp:revision>1</cp:revision>
  <dcterms:created xsi:type="dcterms:W3CDTF">2023-05-16T12:12:20Z</dcterms:created>
  <dcterms:modified xsi:type="dcterms:W3CDTF">2023-05-16T12:12:37Z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2023-05-16T00:00:00Z</vt:filetime>
  </property>
</Properties>
</file>