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5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sng">
                <a:solidFill>
                  <a:srgbClr val="5677C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25851" y="1060742"/>
            <a:ext cx="3884676" cy="3371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18731" y="2307335"/>
            <a:ext cx="82296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426708" y="3560064"/>
            <a:ext cx="80771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48300" y="4376928"/>
            <a:ext cx="82296" cy="82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443471" y="1082039"/>
            <a:ext cx="82296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441448" y="2307335"/>
            <a:ext cx="82295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619755" y="3566159"/>
            <a:ext cx="82295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592067" y="4376928"/>
            <a:ext cx="82296" cy="822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619755" y="1089660"/>
            <a:ext cx="82295" cy="80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551682" y="1395222"/>
            <a:ext cx="2054860" cy="2054860"/>
          </a:xfrm>
          <a:custGeom>
            <a:avLst/>
            <a:gdLst/>
            <a:ahLst/>
            <a:cxnLst/>
            <a:rect l="l" t="t" r="r" b="b"/>
            <a:pathLst>
              <a:path w="2054860" h="2054860">
                <a:moveTo>
                  <a:pt x="1027176" y="0"/>
                </a:moveTo>
                <a:lnTo>
                  <a:pt x="978820" y="1117"/>
                </a:lnTo>
                <a:lnTo>
                  <a:pt x="931041" y="4439"/>
                </a:lnTo>
                <a:lnTo>
                  <a:pt x="883886" y="9913"/>
                </a:lnTo>
                <a:lnTo>
                  <a:pt x="837406" y="17493"/>
                </a:lnTo>
                <a:lnTo>
                  <a:pt x="791649" y="27127"/>
                </a:lnTo>
                <a:lnTo>
                  <a:pt x="746665" y="38767"/>
                </a:lnTo>
                <a:lnTo>
                  <a:pt x="702503" y="52364"/>
                </a:lnTo>
                <a:lnTo>
                  <a:pt x="659212" y="67868"/>
                </a:lnTo>
                <a:lnTo>
                  <a:pt x="616842" y="85230"/>
                </a:lnTo>
                <a:lnTo>
                  <a:pt x="575443" y="104400"/>
                </a:lnTo>
                <a:lnTo>
                  <a:pt x="535063" y="125330"/>
                </a:lnTo>
                <a:lnTo>
                  <a:pt x="495751" y="147969"/>
                </a:lnTo>
                <a:lnTo>
                  <a:pt x="457558" y="172269"/>
                </a:lnTo>
                <a:lnTo>
                  <a:pt x="420532" y="198180"/>
                </a:lnTo>
                <a:lnTo>
                  <a:pt x="384723" y="225654"/>
                </a:lnTo>
                <a:lnTo>
                  <a:pt x="350180" y="254640"/>
                </a:lnTo>
                <a:lnTo>
                  <a:pt x="316952" y="285089"/>
                </a:lnTo>
                <a:lnTo>
                  <a:pt x="285089" y="316952"/>
                </a:lnTo>
                <a:lnTo>
                  <a:pt x="254640" y="350180"/>
                </a:lnTo>
                <a:lnTo>
                  <a:pt x="225654" y="384723"/>
                </a:lnTo>
                <a:lnTo>
                  <a:pt x="198180" y="420532"/>
                </a:lnTo>
                <a:lnTo>
                  <a:pt x="172269" y="457558"/>
                </a:lnTo>
                <a:lnTo>
                  <a:pt x="147969" y="495751"/>
                </a:lnTo>
                <a:lnTo>
                  <a:pt x="125330" y="535063"/>
                </a:lnTo>
                <a:lnTo>
                  <a:pt x="104400" y="575443"/>
                </a:lnTo>
                <a:lnTo>
                  <a:pt x="85230" y="616842"/>
                </a:lnTo>
                <a:lnTo>
                  <a:pt x="67868" y="659212"/>
                </a:lnTo>
                <a:lnTo>
                  <a:pt x="52364" y="702503"/>
                </a:lnTo>
                <a:lnTo>
                  <a:pt x="38767" y="746665"/>
                </a:lnTo>
                <a:lnTo>
                  <a:pt x="27127" y="791649"/>
                </a:lnTo>
                <a:lnTo>
                  <a:pt x="17493" y="837406"/>
                </a:lnTo>
                <a:lnTo>
                  <a:pt x="9913" y="883886"/>
                </a:lnTo>
                <a:lnTo>
                  <a:pt x="4439" y="931041"/>
                </a:lnTo>
                <a:lnTo>
                  <a:pt x="1117" y="978820"/>
                </a:lnTo>
                <a:lnTo>
                  <a:pt x="0" y="1027176"/>
                </a:lnTo>
                <a:lnTo>
                  <a:pt x="1117" y="1075531"/>
                </a:lnTo>
                <a:lnTo>
                  <a:pt x="4439" y="1123310"/>
                </a:lnTo>
                <a:lnTo>
                  <a:pt x="9913" y="1170465"/>
                </a:lnTo>
                <a:lnTo>
                  <a:pt x="17493" y="1216945"/>
                </a:lnTo>
                <a:lnTo>
                  <a:pt x="27127" y="1262702"/>
                </a:lnTo>
                <a:lnTo>
                  <a:pt x="38767" y="1307686"/>
                </a:lnTo>
                <a:lnTo>
                  <a:pt x="52364" y="1351848"/>
                </a:lnTo>
                <a:lnTo>
                  <a:pt x="67868" y="1395139"/>
                </a:lnTo>
                <a:lnTo>
                  <a:pt x="85230" y="1437509"/>
                </a:lnTo>
                <a:lnTo>
                  <a:pt x="104400" y="1478908"/>
                </a:lnTo>
                <a:lnTo>
                  <a:pt x="125330" y="1519288"/>
                </a:lnTo>
                <a:lnTo>
                  <a:pt x="147969" y="1558600"/>
                </a:lnTo>
                <a:lnTo>
                  <a:pt x="172269" y="1596793"/>
                </a:lnTo>
                <a:lnTo>
                  <a:pt x="198180" y="1633819"/>
                </a:lnTo>
                <a:lnTo>
                  <a:pt x="225654" y="1669628"/>
                </a:lnTo>
                <a:lnTo>
                  <a:pt x="254640" y="1704171"/>
                </a:lnTo>
                <a:lnTo>
                  <a:pt x="285089" y="1737399"/>
                </a:lnTo>
                <a:lnTo>
                  <a:pt x="316952" y="1769262"/>
                </a:lnTo>
                <a:lnTo>
                  <a:pt x="350180" y="1799711"/>
                </a:lnTo>
                <a:lnTo>
                  <a:pt x="384723" y="1828697"/>
                </a:lnTo>
                <a:lnTo>
                  <a:pt x="420532" y="1856171"/>
                </a:lnTo>
                <a:lnTo>
                  <a:pt x="457558" y="1882082"/>
                </a:lnTo>
                <a:lnTo>
                  <a:pt x="495751" y="1906382"/>
                </a:lnTo>
                <a:lnTo>
                  <a:pt x="535063" y="1929021"/>
                </a:lnTo>
                <a:lnTo>
                  <a:pt x="575443" y="1949951"/>
                </a:lnTo>
                <a:lnTo>
                  <a:pt x="616842" y="1969121"/>
                </a:lnTo>
                <a:lnTo>
                  <a:pt x="659212" y="1986483"/>
                </a:lnTo>
                <a:lnTo>
                  <a:pt x="702503" y="2001987"/>
                </a:lnTo>
                <a:lnTo>
                  <a:pt x="746665" y="2015584"/>
                </a:lnTo>
                <a:lnTo>
                  <a:pt x="791649" y="2027224"/>
                </a:lnTo>
                <a:lnTo>
                  <a:pt x="837406" y="2036858"/>
                </a:lnTo>
                <a:lnTo>
                  <a:pt x="883886" y="2044438"/>
                </a:lnTo>
                <a:lnTo>
                  <a:pt x="931041" y="2049912"/>
                </a:lnTo>
                <a:lnTo>
                  <a:pt x="978820" y="2053234"/>
                </a:lnTo>
                <a:lnTo>
                  <a:pt x="1027176" y="2054352"/>
                </a:lnTo>
                <a:lnTo>
                  <a:pt x="1075531" y="2053234"/>
                </a:lnTo>
                <a:lnTo>
                  <a:pt x="1123310" y="2049912"/>
                </a:lnTo>
                <a:lnTo>
                  <a:pt x="1170465" y="2044438"/>
                </a:lnTo>
                <a:lnTo>
                  <a:pt x="1216945" y="2036858"/>
                </a:lnTo>
                <a:lnTo>
                  <a:pt x="1262702" y="2027224"/>
                </a:lnTo>
                <a:lnTo>
                  <a:pt x="1307686" y="2015584"/>
                </a:lnTo>
                <a:lnTo>
                  <a:pt x="1351848" y="2001987"/>
                </a:lnTo>
                <a:lnTo>
                  <a:pt x="1395139" y="1986483"/>
                </a:lnTo>
                <a:lnTo>
                  <a:pt x="1437509" y="1969121"/>
                </a:lnTo>
                <a:lnTo>
                  <a:pt x="1478908" y="1949951"/>
                </a:lnTo>
                <a:lnTo>
                  <a:pt x="1519288" y="1929021"/>
                </a:lnTo>
                <a:lnTo>
                  <a:pt x="1558600" y="1906382"/>
                </a:lnTo>
                <a:lnTo>
                  <a:pt x="1596793" y="1882082"/>
                </a:lnTo>
                <a:lnTo>
                  <a:pt x="1633819" y="1856171"/>
                </a:lnTo>
                <a:lnTo>
                  <a:pt x="1669628" y="1828697"/>
                </a:lnTo>
                <a:lnTo>
                  <a:pt x="1704171" y="1799711"/>
                </a:lnTo>
                <a:lnTo>
                  <a:pt x="1737399" y="1769262"/>
                </a:lnTo>
                <a:lnTo>
                  <a:pt x="1769262" y="1737399"/>
                </a:lnTo>
                <a:lnTo>
                  <a:pt x="1799711" y="1704171"/>
                </a:lnTo>
                <a:lnTo>
                  <a:pt x="1828697" y="1669628"/>
                </a:lnTo>
                <a:lnTo>
                  <a:pt x="1856171" y="1633819"/>
                </a:lnTo>
                <a:lnTo>
                  <a:pt x="1882082" y="1596793"/>
                </a:lnTo>
                <a:lnTo>
                  <a:pt x="1906382" y="1558600"/>
                </a:lnTo>
                <a:lnTo>
                  <a:pt x="1929021" y="1519288"/>
                </a:lnTo>
                <a:lnTo>
                  <a:pt x="1949951" y="1478908"/>
                </a:lnTo>
                <a:lnTo>
                  <a:pt x="1969121" y="1437509"/>
                </a:lnTo>
                <a:lnTo>
                  <a:pt x="1986483" y="1395139"/>
                </a:lnTo>
                <a:lnTo>
                  <a:pt x="2001987" y="1351848"/>
                </a:lnTo>
                <a:lnTo>
                  <a:pt x="2015584" y="1307686"/>
                </a:lnTo>
                <a:lnTo>
                  <a:pt x="2027224" y="1262702"/>
                </a:lnTo>
                <a:lnTo>
                  <a:pt x="2036858" y="1216945"/>
                </a:lnTo>
                <a:lnTo>
                  <a:pt x="2044438" y="1170465"/>
                </a:lnTo>
                <a:lnTo>
                  <a:pt x="2049912" y="1123310"/>
                </a:lnTo>
                <a:lnTo>
                  <a:pt x="2053234" y="1075531"/>
                </a:lnTo>
                <a:lnTo>
                  <a:pt x="2054352" y="1027176"/>
                </a:lnTo>
                <a:lnTo>
                  <a:pt x="2053234" y="978820"/>
                </a:lnTo>
                <a:lnTo>
                  <a:pt x="2049912" y="931041"/>
                </a:lnTo>
                <a:lnTo>
                  <a:pt x="2044438" y="883886"/>
                </a:lnTo>
                <a:lnTo>
                  <a:pt x="2036858" y="837406"/>
                </a:lnTo>
                <a:lnTo>
                  <a:pt x="2027224" y="791649"/>
                </a:lnTo>
                <a:lnTo>
                  <a:pt x="2015584" y="746665"/>
                </a:lnTo>
                <a:lnTo>
                  <a:pt x="2001987" y="702503"/>
                </a:lnTo>
                <a:lnTo>
                  <a:pt x="1986483" y="659212"/>
                </a:lnTo>
                <a:lnTo>
                  <a:pt x="1969121" y="616842"/>
                </a:lnTo>
                <a:lnTo>
                  <a:pt x="1949951" y="575443"/>
                </a:lnTo>
                <a:lnTo>
                  <a:pt x="1929021" y="535063"/>
                </a:lnTo>
                <a:lnTo>
                  <a:pt x="1906382" y="495751"/>
                </a:lnTo>
                <a:lnTo>
                  <a:pt x="1882082" y="457558"/>
                </a:lnTo>
                <a:lnTo>
                  <a:pt x="1856171" y="420532"/>
                </a:lnTo>
                <a:lnTo>
                  <a:pt x="1828697" y="384723"/>
                </a:lnTo>
                <a:lnTo>
                  <a:pt x="1799711" y="350180"/>
                </a:lnTo>
                <a:lnTo>
                  <a:pt x="1769262" y="316952"/>
                </a:lnTo>
                <a:lnTo>
                  <a:pt x="1737399" y="285089"/>
                </a:lnTo>
                <a:lnTo>
                  <a:pt x="1704171" y="254640"/>
                </a:lnTo>
                <a:lnTo>
                  <a:pt x="1669628" y="225654"/>
                </a:lnTo>
                <a:lnTo>
                  <a:pt x="1633819" y="198180"/>
                </a:lnTo>
                <a:lnTo>
                  <a:pt x="1596793" y="172269"/>
                </a:lnTo>
                <a:lnTo>
                  <a:pt x="1558600" y="147969"/>
                </a:lnTo>
                <a:lnTo>
                  <a:pt x="1519288" y="125330"/>
                </a:lnTo>
                <a:lnTo>
                  <a:pt x="1478908" y="104400"/>
                </a:lnTo>
                <a:lnTo>
                  <a:pt x="1437509" y="85230"/>
                </a:lnTo>
                <a:lnTo>
                  <a:pt x="1395139" y="67868"/>
                </a:lnTo>
                <a:lnTo>
                  <a:pt x="1351848" y="52364"/>
                </a:lnTo>
                <a:lnTo>
                  <a:pt x="1307686" y="38767"/>
                </a:lnTo>
                <a:lnTo>
                  <a:pt x="1262702" y="27127"/>
                </a:lnTo>
                <a:lnTo>
                  <a:pt x="1216945" y="17493"/>
                </a:lnTo>
                <a:lnTo>
                  <a:pt x="1170465" y="9913"/>
                </a:lnTo>
                <a:lnTo>
                  <a:pt x="1123310" y="4439"/>
                </a:lnTo>
                <a:lnTo>
                  <a:pt x="1075531" y="1117"/>
                </a:lnTo>
                <a:lnTo>
                  <a:pt x="102717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551682" y="1395222"/>
            <a:ext cx="2054860" cy="2054860"/>
          </a:xfrm>
          <a:custGeom>
            <a:avLst/>
            <a:gdLst/>
            <a:ahLst/>
            <a:cxnLst/>
            <a:rect l="l" t="t" r="r" b="b"/>
            <a:pathLst>
              <a:path w="2054860" h="2054860">
                <a:moveTo>
                  <a:pt x="0" y="1027176"/>
                </a:moveTo>
                <a:lnTo>
                  <a:pt x="1117" y="978820"/>
                </a:lnTo>
                <a:lnTo>
                  <a:pt x="4439" y="931041"/>
                </a:lnTo>
                <a:lnTo>
                  <a:pt x="9913" y="883886"/>
                </a:lnTo>
                <a:lnTo>
                  <a:pt x="17493" y="837406"/>
                </a:lnTo>
                <a:lnTo>
                  <a:pt x="27127" y="791649"/>
                </a:lnTo>
                <a:lnTo>
                  <a:pt x="38767" y="746665"/>
                </a:lnTo>
                <a:lnTo>
                  <a:pt x="52364" y="702503"/>
                </a:lnTo>
                <a:lnTo>
                  <a:pt x="67868" y="659212"/>
                </a:lnTo>
                <a:lnTo>
                  <a:pt x="85230" y="616842"/>
                </a:lnTo>
                <a:lnTo>
                  <a:pt x="104400" y="575443"/>
                </a:lnTo>
                <a:lnTo>
                  <a:pt x="125330" y="535063"/>
                </a:lnTo>
                <a:lnTo>
                  <a:pt x="147969" y="495751"/>
                </a:lnTo>
                <a:lnTo>
                  <a:pt x="172269" y="457558"/>
                </a:lnTo>
                <a:lnTo>
                  <a:pt x="198180" y="420532"/>
                </a:lnTo>
                <a:lnTo>
                  <a:pt x="225654" y="384723"/>
                </a:lnTo>
                <a:lnTo>
                  <a:pt x="254640" y="350180"/>
                </a:lnTo>
                <a:lnTo>
                  <a:pt x="285089" y="316952"/>
                </a:lnTo>
                <a:lnTo>
                  <a:pt x="316952" y="285089"/>
                </a:lnTo>
                <a:lnTo>
                  <a:pt x="350180" y="254640"/>
                </a:lnTo>
                <a:lnTo>
                  <a:pt x="384723" y="225654"/>
                </a:lnTo>
                <a:lnTo>
                  <a:pt x="420532" y="198180"/>
                </a:lnTo>
                <a:lnTo>
                  <a:pt x="457558" y="172269"/>
                </a:lnTo>
                <a:lnTo>
                  <a:pt x="495751" y="147969"/>
                </a:lnTo>
                <a:lnTo>
                  <a:pt x="535063" y="125330"/>
                </a:lnTo>
                <a:lnTo>
                  <a:pt x="575443" y="104400"/>
                </a:lnTo>
                <a:lnTo>
                  <a:pt x="616842" y="85230"/>
                </a:lnTo>
                <a:lnTo>
                  <a:pt x="659212" y="67868"/>
                </a:lnTo>
                <a:lnTo>
                  <a:pt x="702503" y="52364"/>
                </a:lnTo>
                <a:lnTo>
                  <a:pt x="746665" y="38767"/>
                </a:lnTo>
                <a:lnTo>
                  <a:pt x="791649" y="27127"/>
                </a:lnTo>
                <a:lnTo>
                  <a:pt x="837406" y="17493"/>
                </a:lnTo>
                <a:lnTo>
                  <a:pt x="883886" y="9913"/>
                </a:lnTo>
                <a:lnTo>
                  <a:pt x="931041" y="4439"/>
                </a:lnTo>
                <a:lnTo>
                  <a:pt x="978820" y="1117"/>
                </a:lnTo>
                <a:lnTo>
                  <a:pt x="1027176" y="0"/>
                </a:lnTo>
                <a:lnTo>
                  <a:pt x="1075531" y="1117"/>
                </a:lnTo>
                <a:lnTo>
                  <a:pt x="1123310" y="4439"/>
                </a:lnTo>
                <a:lnTo>
                  <a:pt x="1170465" y="9913"/>
                </a:lnTo>
                <a:lnTo>
                  <a:pt x="1216945" y="17493"/>
                </a:lnTo>
                <a:lnTo>
                  <a:pt x="1262702" y="27127"/>
                </a:lnTo>
                <a:lnTo>
                  <a:pt x="1307686" y="38767"/>
                </a:lnTo>
                <a:lnTo>
                  <a:pt x="1351848" y="52364"/>
                </a:lnTo>
                <a:lnTo>
                  <a:pt x="1395139" y="67868"/>
                </a:lnTo>
                <a:lnTo>
                  <a:pt x="1437509" y="85230"/>
                </a:lnTo>
                <a:lnTo>
                  <a:pt x="1478908" y="104400"/>
                </a:lnTo>
                <a:lnTo>
                  <a:pt x="1519288" y="125330"/>
                </a:lnTo>
                <a:lnTo>
                  <a:pt x="1558600" y="147969"/>
                </a:lnTo>
                <a:lnTo>
                  <a:pt x="1596793" y="172269"/>
                </a:lnTo>
                <a:lnTo>
                  <a:pt x="1633819" y="198180"/>
                </a:lnTo>
                <a:lnTo>
                  <a:pt x="1669628" y="225654"/>
                </a:lnTo>
                <a:lnTo>
                  <a:pt x="1704171" y="254640"/>
                </a:lnTo>
                <a:lnTo>
                  <a:pt x="1737399" y="285089"/>
                </a:lnTo>
                <a:lnTo>
                  <a:pt x="1769262" y="316952"/>
                </a:lnTo>
                <a:lnTo>
                  <a:pt x="1799711" y="350180"/>
                </a:lnTo>
                <a:lnTo>
                  <a:pt x="1828697" y="384723"/>
                </a:lnTo>
                <a:lnTo>
                  <a:pt x="1856171" y="420532"/>
                </a:lnTo>
                <a:lnTo>
                  <a:pt x="1882082" y="457558"/>
                </a:lnTo>
                <a:lnTo>
                  <a:pt x="1906382" y="495751"/>
                </a:lnTo>
                <a:lnTo>
                  <a:pt x="1929021" y="535063"/>
                </a:lnTo>
                <a:lnTo>
                  <a:pt x="1949951" y="575443"/>
                </a:lnTo>
                <a:lnTo>
                  <a:pt x="1969121" y="616842"/>
                </a:lnTo>
                <a:lnTo>
                  <a:pt x="1986483" y="659212"/>
                </a:lnTo>
                <a:lnTo>
                  <a:pt x="2001987" y="702503"/>
                </a:lnTo>
                <a:lnTo>
                  <a:pt x="2015584" y="746665"/>
                </a:lnTo>
                <a:lnTo>
                  <a:pt x="2027224" y="791649"/>
                </a:lnTo>
                <a:lnTo>
                  <a:pt x="2036858" y="837406"/>
                </a:lnTo>
                <a:lnTo>
                  <a:pt x="2044438" y="883886"/>
                </a:lnTo>
                <a:lnTo>
                  <a:pt x="2049912" y="931041"/>
                </a:lnTo>
                <a:lnTo>
                  <a:pt x="2053234" y="978820"/>
                </a:lnTo>
                <a:lnTo>
                  <a:pt x="2054352" y="1027176"/>
                </a:lnTo>
                <a:lnTo>
                  <a:pt x="2053234" y="1075531"/>
                </a:lnTo>
                <a:lnTo>
                  <a:pt x="2049912" y="1123310"/>
                </a:lnTo>
                <a:lnTo>
                  <a:pt x="2044438" y="1170465"/>
                </a:lnTo>
                <a:lnTo>
                  <a:pt x="2036858" y="1216945"/>
                </a:lnTo>
                <a:lnTo>
                  <a:pt x="2027224" y="1262702"/>
                </a:lnTo>
                <a:lnTo>
                  <a:pt x="2015584" y="1307686"/>
                </a:lnTo>
                <a:lnTo>
                  <a:pt x="2001987" y="1351848"/>
                </a:lnTo>
                <a:lnTo>
                  <a:pt x="1986483" y="1395139"/>
                </a:lnTo>
                <a:lnTo>
                  <a:pt x="1969121" y="1437509"/>
                </a:lnTo>
                <a:lnTo>
                  <a:pt x="1949951" y="1478908"/>
                </a:lnTo>
                <a:lnTo>
                  <a:pt x="1929021" y="1519288"/>
                </a:lnTo>
                <a:lnTo>
                  <a:pt x="1906382" y="1558600"/>
                </a:lnTo>
                <a:lnTo>
                  <a:pt x="1882082" y="1596793"/>
                </a:lnTo>
                <a:lnTo>
                  <a:pt x="1856171" y="1633819"/>
                </a:lnTo>
                <a:lnTo>
                  <a:pt x="1828697" y="1669628"/>
                </a:lnTo>
                <a:lnTo>
                  <a:pt x="1799711" y="1704171"/>
                </a:lnTo>
                <a:lnTo>
                  <a:pt x="1769262" y="1737399"/>
                </a:lnTo>
                <a:lnTo>
                  <a:pt x="1737399" y="1769262"/>
                </a:lnTo>
                <a:lnTo>
                  <a:pt x="1704171" y="1799711"/>
                </a:lnTo>
                <a:lnTo>
                  <a:pt x="1669628" y="1828697"/>
                </a:lnTo>
                <a:lnTo>
                  <a:pt x="1633819" y="1856171"/>
                </a:lnTo>
                <a:lnTo>
                  <a:pt x="1596793" y="1882082"/>
                </a:lnTo>
                <a:lnTo>
                  <a:pt x="1558600" y="1906382"/>
                </a:lnTo>
                <a:lnTo>
                  <a:pt x="1519288" y="1929021"/>
                </a:lnTo>
                <a:lnTo>
                  <a:pt x="1478908" y="1949951"/>
                </a:lnTo>
                <a:lnTo>
                  <a:pt x="1437509" y="1969121"/>
                </a:lnTo>
                <a:lnTo>
                  <a:pt x="1395139" y="1986483"/>
                </a:lnTo>
                <a:lnTo>
                  <a:pt x="1351848" y="2001987"/>
                </a:lnTo>
                <a:lnTo>
                  <a:pt x="1307686" y="2015584"/>
                </a:lnTo>
                <a:lnTo>
                  <a:pt x="1262702" y="2027224"/>
                </a:lnTo>
                <a:lnTo>
                  <a:pt x="1216945" y="2036858"/>
                </a:lnTo>
                <a:lnTo>
                  <a:pt x="1170465" y="2044438"/>
                </a:lnTo>
                <a:lnTo>
                  <a:pt x="1123310" y="2049912"/>
                </a:lnTo>
                <a:lnTo>
                  <a:pt x="1075531" y="2053234"/>
                </a:lnTo>
                <a:lnTo>
                  <a:pt x="1027176" y="2054352"/>
                </a:lnTo>
                <a:lnTo>
                  <a:pt x="978820" y="2053234"/>
                </a:lnTo>
                <a:lnTo>
                  <a:pt x="931041" y="2049912"/>
                </a:lnTo>
                <a:lnTo>
                  <a:pt x="883886" y="2044438"/>
                </a:lnTo>
                <a:lnTo>
                  <a:pt x="837406" y="2036858"/>
                </a:lnTo>
                <a:lnTo>
                  <a:pt x="791649" y="2027224"/>
                </a:lnTo>
                <a:lnTo>
                  <a:pt x="746665" y="2015584"/>
                </a:lnTo>
                <a:lnTo>
                  <a:pt x="702503" y="2001987"/>
                </a:lnTo>
                <a:lnTo>
                  <a:pt x="659212" y="1986483"/>
                </a:lnTo>
                <a:lnTo>
                  <a:pt x="616842" y="1969121"/>
                </a:lnTo>
                <a:lnTo>
                  <a:pt x="575443" y="1949951"/>
                </a:lnTo>
                <a:lnTo>
                  <a:pt x="535063" y="1929021"/>
                </a:lnTo>
                <a:lnTo>
                  <a:pt x="495751" y="1906382"/>
                </a:lnTo>
                <a:lnTo>
                  <a:pt x="457558" y="1882082"/>
                </a:lnTo>
                <a:lnTo>
                  <a:pt x="420532" y="1856171"/>
                </a:lnTo>
                <a:lnTo>
                  <a:pt x="384723" y="1828697"/>
                </a:lnTo>
                <a:lnTo>
                  <a:pt x="350180" y="1799711"/>
                </a:lnTo>
                <a:lnTo>
                  <a:pt x="316952" y="1769262"/>
                </a:lnTo>
                <a:lnTo>
                  <a:pt x="285089" y="1737399"/>
                </a:lnTo>
                <a:lnTo>
                  <a:pt x="254640" y="1704171"/>
                </a:lnTo>
                <a:lnTo>
                  <a:pt x="225654" y="1669628"/>
                </a:lnTo>
                <a:lnTo>
                  <a:pt x="198180" y="1633819"/>
                </a:lnTo>
                <a:lnTo>
                  <a:pt x="172269" y="1596793"/>
                </a:lnTo>
                <a:lnTo>
                  <a:pt x="147969" y="1558600"/>
                </a:lnTo>
                <a:lnTo>
                  <a:pt x="125330" y="1519288"/>
                </a:lnTo>
                <a:lnTo>
                  <a:pt x="104400" y="1478908"/>
                </a:lnTo>
                <a:lnTo>
                  <a:pt x="85230" y="1437509"/>
                </a:lnTo>
                <a:lnTo>
                  <a:pt x="67868" y="1395139"/>
                </a:lnTo>
                <a:lnTo>
                  <a:pt x="52364" y="1351848"/>
                </a:lnTo>
                <a:lnTo>
                  <a:pt x="38767" y="1307686"/>
                </a:lnTo>
                <a:lnTo>
                  <a:pt x="27127" y="1262702"/>
                </a:lnTo>
                <a:lnTo>
                  <a:pt x="17493" y="1216945"/>
                </a:lnTo>
                <a:lnTo>
                  <a:pt x="9913" y="1170465"/>
                </a:lnTo>
                <a:lnTo>
                  <a:pt x="4439" y="1123310"/>
                </a:lnTo>
                <a:lnTo>
                  <a:pt x="1117" y="1075531"/>
                </a:lnTo>
                <a:lnTo>
                  <a:pt x="0" y="1027176"/>
                </a:lnTo>
                <a:close/>
              </a:path>
            </a:pathLst>
          </a:custGeom>
          <a:ln w="254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605784" y="1449324"/>
            <a:ext cx="1946275" cy="1945005"/>
          </a:xfrm>
          <a:custGeom>
            <a:avLst/>
            <a:gdLst/>
            <a:ahLst/>
            <a:cxnLst/>
            <a:rect l="l" t="t" r="r" b="b"/>
            <a:pathLst>
              <a:path w="1946275" h="1945004">
                <a:moveTo>
                  <a:pt x="973074" y="0"/>
                </a:moveTo>
                <a:lnTo>
                  <a:pt x="924503" y="1190"/>
                </a:lnTo>
                <a:lnTo>
                  <a:pt x="876549" y="4723"/>
                </a:lnTo>
                <a:lnTo>
                  <a:pt x="829268" y="10543"/>
                </a:lnTo>
                <a:lnTo>
                  <a:pt x="782716" y="18594"/>
                </a:lnTo>
                <a:lnTo>
                  <a:pt x="736947" y="28822"/>
                </a:lnTo>
                <a:lnTo>
                  <a:pt x="692019" y="41169"/>
                </a:lnTo>
                <a:lnTo>
                  <a:pt x="647985" y="55581"/>
                </a:lnTo>
                <a:lnTo>
                  <a:pt x="604903" y="72001"/>
                </a:lnTo>
                <a:lnTo>
                  <a:pt x="562828" y="90375"/>
                </a:lnTo>
                <a:lnTo>
                  <a:pt x="521816" y="110645"/>
                </a:lnTo>
                <a:lnTo>
                  <a:pt x="481922" y="132757"/>
                </a:lnTo>
                <a:lnTo>
                  <a:pt x="443202" y="156654"/>
                </a:lnTo>
                <a:lnTo>
                  <a:pt x="405712" y="182282"/>
                </a:lnTo>
                <a:lnTo>
                  <a:pt x="369508" y="209584"/>
                </a:lnTo>
                <a:lnTo>
                  <a:pt x="334645" y="238504"/>
                </a:lnTo>
                <a:lnTo>
                  <a:pt x="301179" y="268987"/>
                </a:lnTo>
                <a:lnTo>
                  <a:pt x="269166" y="300977"/>
                </a:lnTo>
                <a:lnTo>
                  <a:pt x="238661" y="334418"/>
                </a:lnTo>
                <a:lnTo>
                  <a:pt x="209721" y="369256"/>
                </a:lnTo>
                <a:lnTo>
                  <a:pt x="182400" y="405433"/>
                </a:lnTo>
                <a:lnTo>
                  <a:pt x="156755" y="442894"/>
                </a:lnTo>
                <a:lnTo>
                  <a:pt x="132841" y="481584"/>
                </a:lnTo>
                <a:lnTo>
                  <a:pt x="110715" y="521446"/>
                </a:lnTo>
                <a:lnTo>
                  <a:pt x="90431" y="562425"/>
                </a:lnTo>
                <a:lnTo>
                  <a:pt x="72046" y="604466"/>
                </a:lnTo>
                <a:lnTo>
                  <a:pt x="55615" y="647512"/>
                </a:lnTo>
                <a:lnTo>
                  <a:pt x="41194" y="691508"/>
                </a:lnTo>
                <a:lnTo>
                  <a:pt x="28839" y="736399"/>
                </a:lnTo>
                <a:lnTo>
                  <a:pt x="18606" y="782127"/>
                </a:lnTo>
                <a:lnTo>
                  <a:pt x="10549" y="828639"/>
                </a:lnTo>
                <a:lnTo>
                  <a:pt x="4725" y="875877"/>
                </a:lnTo>
                <a:lnTo>
                  <a:pt x="1190" y="923786"/>
                </a:lnTo>
                <a:lnTo>
                  <a:pt x="0" y="972312"/>
                </a:lnTo>
                <a:lnTo>
                  <a:pt x="1190" y="1020837"/>
                </a:lnTo>
                <a:lnTo>
                  <a:pt x="4725" y="1068746"/>
                </a:lnTo>
                <a:lnTo>
                  <a:pt x="10549" y="1115984"/>
                </a:lnTo>
                <a:lnTo>
                  <a:pt x="18606" y="1162496"/>
                </a:lnTo>
                <a:lnTo>
                  <a:pt x="28839" y="1208224"/>
                </a:lnTo>
                <a:lnTo>
                  <a:pt x="41194" y="1253115"/>
                </a:lnTo>
                <a:lnTo>
                  <a:pt x="55615" y="1297111"/>
                </a:lnTo>
                <a:lnTo>
                  <a:pt x="72046" y="1340157"/>
                </a:lnTo>
                <a:lnTo>
                  <a:pt x="90431" y="1382198"/>
                </a:lnTo>
                <a:lnTo>
                  <a:pt x="110715" y="1423177"/>
                </a:lnTo>
                <a:lnTo>
                  <a:pt x="132841" y="1463039"/>
                </a:lnTo>
                <a:lnTo>
                  <a:pt x="156755" y="1501729"/>
                </a:lnTo>
                <a:lnTo>
                  <a:pt x="182400" y="1539190"/>
                </a:lnTo>
                <a:lnTo>
                  <a:pt x="209721" y="1575367"/>
                </a:lnTo>
                <a:lnTo>
                  <a:pt x="238661" y="1610205"/>
                </a:lnTo>
                <a:lnTo>
                  <a:pt x="269166" y="1643646"/>
                </a:lnTo>
                <a:lnTo>
                  <a:pt x="301179" y="1675636"/>
                </a:lnTo>
                <a:lnTo>
                  <a:pt x="334645" y="1706119"/>
                </a:lnTo>
                <a:lnTo>
                  <a:pt x="369508" y="1735039"/>
                </a:lnTo>
                <a:lnTo>
                  <a:pt x="405712" y="1762341"/>
                </a:lnTo>
                <a:lnTo>
                  <a:pt x="443202" y="1787969"/>
                </a:lnTo>
                <a:lnTo>
                  <a:pt x="481922" y="1811866"/>
                </a:lnTo>
                <a:lnTo>
                  <a:pt x="521816" y="1833978"/>
                </a:lnTo>
                <a:lnTo>
                  <a:pt x="562828" y="1854248"/>
                </a:lnTo>
                <a:lnTo>
                  <a:pt x="604903" y="1872622"/>
                </a:lnTo>
                <a:lnTo>
                  <a:pt x="647985" y="1889042"/>
                </a:lnTo>
                <a:lnTo>
                  <a:pt x="692019" y="1903454"/>
                </a:lnTo>
                <a:lnTo>
                  <a:pt x="736947" y="1915801"/>
                </a:lnTo>
                <a:lnTo>
                  <a:pt x="782716" y="1926029"/>
                </a:lnTo>
                <a:lnTo>
                  <a:pt x="829268" y="1934080"/>
                </a:lnTo>
                <a:lnTo>
                  <a:pt x="876549" y="1939900"/>
                </a:lnTo>
                <a:lnTo>
                  <a:pt x="924503" y="1943433"/>
                </a:lnTo>
                <a:lnTo>
                  <a:pt x="973074" y="1944624"/>
                </a:lnTo>
                <a:lnTo>
                  <a:pt x="1021644" y="1943433"/>
                </a:lnTo>
                <a:lnTo>
                  <a:pt x="1069598" y="1939900"/>
                </a:lnTo>
                <a:lnTo>
                  <a:pt x="1116879" y="1934080"/>
                </a:lnTo>
                <a:lnTo>
                  <a:pt x="1163431" y="1926029"/>
                </a:lnTo>
                <a:lnTo>
                  <a:pt x="1209200" y="1915801"/>
                </a:lnTo>
                <a:lnTo>
                  <a:pt x="1254128" y="1903454"/>
                </a:lnTo>
                <a:lnTo>
                  <a:pt x="1298162" y="1889042"/>
                </a:lnTo>
                <a:lnTo>
                  <a:pt x="1341244" y="1872622"/>
                </a:lnTo>
                <a:lnTo>
                  <a:pt x="1383319" y="1854248"/>
                </a:lnTo>
                <a:lnTo>
                  <a:pt x="1424331" y="1833978"/>
                </a:lnTo>
                <a:lnTo>
                  <a:pt x="1464225" y="1811866"/>
                </a:lnTo>
                <a:lnTo>
                  <a:pt x="1502945" y="1787969"/>
                </a:lnTo>
                <a:lnTo>
                  <a:pt x="1540435" y="1762341"/>
                </a:lnTo>
                <a:lnTo>
                  <a:pt x="1576639" y="1735039"/>
                </a:lnTo>
                <a:lnTo>
                  <a:pt x="1611502" y="1706119"/>
                </a:lnTo>
                <a:lnTo>
                  <a:pt x="1644968" y="1675636"/>
                </a:lnTo>
                <a:lnTo>
                  <a:pt x="1676981" y="1643646"/>
                </a:lnTo>
                <a:lnTo>
                  <a:pt x="1707486" y="1610205"/>
                </a:lnTo>
                <a:lnTo>
                  <a:pt x="1736426" y="1575367"/>
                </a:lnTo>
                <a:lnTo>
                  <a:pt x="1763747" y="1539190"/>
                </a:lnTo>
                <a:lnTo>
                  <a:pt x="1789392" y="1501729"/>
                </a:lnTo>
                <a:lnTo>
                  <a:pt x="1813306" y="1463039"/>
                </a:lnTo>
                <a:lnTo>
                  <a:pt x="1835432" y="1423177"/>
                </a:lnTo>
                <a:lnTo>
                  <a:pt x="1855716" y="1382198"/>
                </a:lnTo>
                <a:lnTo>
                  <a:pt x="1874101" y="1340157"/>
                </a:lnTo>
                <a:lnTo>
                  <a:pt x="1890532" y="1297111"/>
                </a:lnTo>
                <a:lnTo>
                  <a:pt x="1904953" y="1253115"/>
                </a:lnTo>
                <a:lnTo>
                  <a:pt x="1917308" y="1208224"/>
                </a:lnTo>
                <a:lnTo>
                  <a:pt x="1927541" y="1162496"/>
                </a:lnTo>
                <a:lnTo>
                  <a:pt x="1935598" y="1115984"/>
                </a:lnTo>
                <a:lnTo>
                  <a:pt x="1941422" y="1068746"/>
                </a:lnTo>
                <a:lnTo>
                  <a:pt x="1944957" y="1020837"/>
                </a:lnTo>
                <a:lnTo>
                  <a:pt x="1946148" y="972312"/>
                </a:lnTo>
                <a:lnTo>
                  <a:pt x="1944957" y="923786"/>
                </a:lnTo>
                <a:lnTo>
                  <a:pt x="1941422" y="875877"/>
                </a:lnTo>
                <a:lnTo>
                  <a:pt x="1935598" y="828639"/>
                </a:lnTo>
                <a:lnTo>
                  <a:pt x="1927541" y="782127"/>
                </a:lnTo>
                <a:lnTo>
                  <a:pt x="1917308" y="736399"/>
                </a:lnTo>
                <a:lnTo>
                  <a:pt x="1904953" y="691508"/>
                </a:lnTo>
                <a:lnTo>
                  <a:pt x="1890532" y="647512"/>
                </a:lnTo>
                <a:lnTo>
                  <a:pt x="1874101" y="604466"/>
                </a:lnTo>
                <a:lnTo>
                  <a:pt x="1855716" y="562425"/>
                </a:lnTo>
                <a:lnTo>
                  <a:pt x="1835432" y="521446"/>
                </a:lnTo>
                <a:lnTo>
                  <a:pt x="1813306" y="481583"/>
                </a:lnTo>
                <a:lnTo>
                  <a:pt x="1789392" y="442894"/>
                </a:lnTo>
                <a:lnTo>
                  <a:pt x="1763747" y="405433"/>
                </a:lnTo>
                <a:lnTo>
                  <a:pt x="1736426" y="369256"/>
                </a:lnTo>
                <a:lnTo>
                  <a:pt x="1707486" y="334418"/>
                </a:lnTo>
                <a:lnTo>
                  <a:pt x="1676981" y="300977"/>
                </a:lnTo>
                <a:lnTo>
                  <a:pt x="1644968" y="268987"/>
                </a:lnTo>
                <a:lnTo>
                  <a:pt x="1611502" y="238504"/>
                </a:lnTo>
                <a:lnTo>
                  <a:pt x="1576639" y="209584"/>
                </a:lnTo>
                <a:lnTo>
                  <a:pt x="1540435" y="182282"/>
                </a:lnTo>
                <a:lnTo>
                  <a:pt x="1502945" y="156654"/>
                </a:lnTo>
                <a:lnTo>
                  <a:pt x="1464225" y="132757"/>
                </a:lnTo>
                <a:lnTo>
                  <a:pt x="1424331" y="110645"/>
                </a:lnTo>
                <a:lnTo>
                  <a:pt x="1383319" y="90375"/>
                </a:lnTo>
                <a:lnTo>
                  <a:pt x="1341244" y="72001"/>
                </a:lnTo>
                <a:lnTo>
                  <a:pt x="1298162" y="55581"/>
                </a:lnTo>
                <a:lnTo>
                  <a:pt x="1254128" y="41169"/>
                </a:lnTo>
                <a:lnTo>
                  <a:pt x="1209200" y="28822"/>
                </a:lnTo>
                <a:lnTo>
                  <a:pt x="1163431" y="18594"/>
                </a:lnTo>
                <a:lnTo>
                  <a:pt x="1116879" y="10543"/>
                </a:lnTo>
                <a:lnTo>
                  <a:pt x="1069598" y="4723"/>
                </a:lnTo>
                <a:lnTo>
                  <a:pt x="1021644" y="1190"/>
                </a:lnTo>
                <a:lnTo>
                  <a:pt x="9730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sng">
                <a:solidFill>
                  <a:srgbClr val="5677C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sng">
                <a:solidFill>
                  <a:srgbClr val="5677C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0767" y="2035810"/>
            <a:ext cx="3982465" cy="44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 u="sng">
                <a:solidFill>
                  <a:srgbClr val="5677C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142746"/>
            <a:ext cx="4733925" cy="352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665298"/>
            <a:ext cx="2466975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Chat</a:t>
            </a:r>
            <a:r>
              <a:rPr sz="2400" b="1" spc="-24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40" dirty="0">
                <a:solidFill>
                  <a:srgbClr val="213669"/>
                </a:solidFill>
                <a:latin typeface="Trebuchet MS"/>
                <a:cs typeface="Trebuchet MS"/>
              </a:rPr>
              <a:t>Application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4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65" dirty="0">
                <a:solidFill>
                  <a:srgbClr val="213669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45857" y="1010410"/>
            <a:ext cx="1898142" cy="4133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417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417" y="4030979"/>
                  </a:lnTo>
                  <a:lnTo>
                    <a:pt x="4733417" y="0"/>
                  </a:lnTo>
                  <a:close/>
                </a:path>
              </a:pathLst>
            </a:custGeom>
            <a:solidFill>
              <a:srgbClr val="1F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834"/>
                  </a:lnTo>
                  <a:lnTo>
                    <a:pt x="144780" y="322834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58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776" y="814196"/>
            <a:ext cx="178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120" dirty="0">
                <a:solidFill>
                  <a:srgbClr val="C5892F"/>
                </a:solidFill>
                <a:latin typeface="Verdana"/>
                <a:cs typeface="Verdana"/>
              </a:rPr>
              <a:t>Chat</a:t>
            </a:r>
            <a:r>
              <a:rPr sz="1800" u="none" spc="-165" dirty="0">
                <a:solidFill>
                  <a:srgbClr val="C5892F"/>
                </a:solidFill>
                <a:latin typeface="Verdana"/>
                <a:cs typeface="Verdana"/>
              </a:rPr>
              <a:t> </a:t>
            </a:r>
            <a:r>
              <a:rPr sz="1800" u="none" spc="-200" dirty="0">
                <a:solidFill>
                  <a:srgbClr val="C5892F"/>
                </a:solidFill>
                <a:latin typeface="Verdana"/>
                <a:cs typeface="Verdana"/>
              </a:rPr>
              <a:t>Application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522605" marR="236220" indent="-287020">
              <a:lnSpc>
                <a:spcPct val="100000"/>
              </a:lnSpc>
              <a:spcBef>
                <a:spcPts val="730"/>
              </a:spcBef>
              <a:buSzPct val="133333"/>
              <a:buFont typeface="Times New Roman"/>
              <a:buChar char="▪"/>
              <a:tabLst>
                <a:tab pos="522605" algn="l"/>
                <a:tab pos="523240" algn="l"/>
              </a:tabLst>
            </a:pPr>
            <a:r>
              <a:rPr dirty="0"/>
              <a:t>The development of this project centered on </a:t>
            </a:r>
            <a:r>
              <a:rPr spc="-5" dirty="0"/>
              <a:t>the </a:t>
            </a:r>
            <a:r>
              <a:rPr dirty="0"/>
              <a:t>development of a  message protocol that would allow </a:t>
            </a:r>
            <a:r>
              <a:rPr spc="-5" dirty="0"/>
              <a:t>the </a:t>
            </a:r>
            <a:r>
              <a:rPr dirty="0"/>
              <a:t>application </a:t>
            </a:r>
            <a:r>
              <a:rPr spc="-5" dirty="0"/>
              <a:t>to </a:t>
            </a:r>
            <a:r>
              <a:rPr dirty="0"/>
              <a:t>properly log in  users,</a:t>
            </a:r>
            <a:r>
              <a:rPr spc="-25" dirty="0"/>
              <a:t> </a:t>
            </a:r>
            <a:r>
              <a:rPr dirty="0"/>
              <a:t>send messages,</a:t>
            </a:r>
            <a:r>
              <a:rPr spc="-30" dirty="0"/>
              <a:t> </a:t>
            </a:r>
            <a:r>
              <a:rPr dirty="0"/>
              <a:t>and perform</a:t>
            </a:r>
            <a:r>
              <a:rPr spc="-20" dirty="0"/>
              <a:t> </a:t>
            </a:r>
            <a:r>
              <a:rPr spc="-5" dirty="0"/>
              <a:t>system</a:t>
            </a:r>
            <a:r>
              <a:rPr spc="-200" dirty="0"/>
              <a:t> </a:t>
            </a:r>
            <a:r>
              <a:rPr dirty="0"/>
              <a:t>maintenance.</a:t>
            </a:r>
          </a:p>
        </p:txBody>
      </p:sp>
      <p:sp>
        <p:nvSpPr>
          <p:cNvPr id="8" name="object 8"/>
          <p:cNvSpPr/>
          <p:nvPr/>
        </p:nvSpPr>
        <p:spPr>
          <a:xfrm>
            <a:off x="3265714" y="-674732"/>
            <a:ext cx="5878286" cy="5818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2735" y="1949195"/>
            <a:ext cx="814069" cy="2197100"/>
          </a:xfrm>
          <a:custGeom>
            <a:avLst/>
            <a:gdLst/>
            <a:ahLst/>
            <a:cxnLst/>
            <a:rect l="l" t="t" r="r" b="b"/>
            <a:pathLst>
              <a:path w="814070" h="2197100">
                <a:moveTo>
                  <a:pt x="813815" y="0"/>
                </a:moveTo>
                <a:lnTo>
                  <a:pt x="0" y="0"/>
                </a:lnTo>
                <a:lnTo>
                  <a:pt x="0" y="2197049"/>
                </a:lnTo>
                <a:lnTo>
                  <a:pt x="813815" y="2197049"/>
                </a:lnTo>
                <a:lnTo>
                  <a:pt x="813815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1272" y="3634740"/>
            <a:ext cx="173990" cy="1324610"/>
            <a:chOff x="271272" y="3634740"/>
            <a:chExt cx="173990" cy="1324610"/>
          </a:xfrm>
        </p:grpSpPr>
        <p:sp>
          <p:nvSpPr>
            <p:cNvPr id="3" name="object 3"/>
            <p:cNvSpPr/>
            <p:nvPr/>
          </p:nvSpPr>
          <p:spPr>
            <a:xfrm>
              <a:off x="271272" y="3634740"/>
              <a:ext cx="173990" cy="375285"/>
            </a:xfrm>
            <a:custGeom>
              <a:avLst/>
              <a:gdLst/>
              <a:ahLst/>
              <a:cxnLst/>
              <a:rect l="l" t="t" r="r" b="b"/>
              <a:pathLst>
                <a:path w="173990" h="375285">
                  <a:moveTo>
                    <a:pt x="173736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3736" y="374904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140" y="3846576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69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71272" y="225552"/>
            <a:ext cx="173990" cy="3018790"/>
            <a:chOff x="271272" y="225552"/>
            <a:chExt cx="173990" cy="3018790"/>
          </a:xfrm>
        </p:grpSpPr>
        <p:sp>
          <p:nvSpPr>
            <p:cNvPr id="6" name="object 6"/>
            <p:cNvSpPr/>
            <p:nvPr/>
          </p:nvSpPr>
          <p:spPr>
            <a:xfrm>
              <a:off x="358140" y="431292"/>
              <a:ext cx="0" cy="2813050"/>
            </a:xfrm>
            <a:custGeom>
              <a:avLst/>
              <a:gdLst/>
              <a:ahLst/>
              <a:cxnLst/>
              <a:rect l="l" t="t" r="r" b="b"/>
              <a:pathLst>
                <a:path h="2813050">
                  <a:moveTo>
                    <a:pt x="0" y="0"/>
                  </a:moveTo>
                  <a:lnTo>
                    <a:pt x="0" y="2812542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272" y="225552"/>
              <a:ext cx="173990" cy="375285"/>
            </a:xfrm>
            <a:custGeom>
              <a:avLst/>
              <a:gdLst/>
              <a:ahLst/>
              <a:cxnLst/>
              <a:rect l="l" t="t" r="r" b="b"/>
              <a:pathLst>
                <a:path w="173990" h="375284">
                  <a:moveTo>
                    <a:pt x="173736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3736" y="374903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4662" y="3678428"/>
            <a:ext cx="2468880" cy="124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4" dirty="0">
                <a:solidFill>
                  <a:srgbClr val="C78B31"/>
                </a:solidFill>
                <a:latin typeface="Verdana"/>
                <a:cs typeface="Verdana"/>
              </a:rPr>
              <a:t>Learning</a:t>
            </a:r>
            <a:r>
              <a:rPr sz="1400" b="1" spc="-170" dirty="0">
                <a:solidFill>
                  <a:srgbClr val="C78B31"/>
                </a:solidFill>
                <a:latin typeface="Verdana"/>
                <a:cs typeface="Verdana"/>
              </a:rPr>
              <a:t> </a:t>
            </a:r>
            <a:r>
              <a:rPr sz="1400" b="1" spc="-260" dirty="0">
                <a:solidFill>
                  <a:srgbClr val="C78B31"/>
                </a:solidFill>
                <a:latin typeface="Verdana"/>
                <a:cs typeface="Verdana"/>
              </a:rPr>
              <a:t>outcome</a:t>
            </a:r>
            <a:endParaRPr sz="1400">
              <a:latin typeface="Verdana"/>
              <a:cs typeface="Verdana"/>
            </a:endParaRPr>
          </a:p>
          <a:p>
            <a:pPr marL="227965" indent="-172720">
              <a:lnSpc>
                <a:spcPct val="100000"/>
              </a:lnSpc>
              <a:spcBef>
                <a:spcPts val="1300"/>
              </a:spcBef>
              <a:buFont typeface="Times New Roman"/>
              <a:buChar char="▪"/>
              <a:tabLst>
                <a:tab pos="228600" algn="l"/>
              </a:tabLst>
            </a:pPr>
            <a:r>
              <a:rPr sz="1100" spc="-135" dirty="0">
                <a:latin typeface="Verdana"/>
                <a:cs typeface="Verdana"/>
              </a:rPr>
              <a:t>Understanding </a:t>
            </a:r>
            <a:r>
              <a:rPr sz="1100" spc="-90" dirty="0">
                <a:latin typeface="Verdana"/>
                <a:cs typeface="Verdana"/>
              </a:rPr>
              <a:t>Nosql</a:t>
            </a:r>
            <a:r>
              <a:rPr sz="1100" spc="-240" dirty="0">
                <a:latin typeface="Verdana"/>
                <a:cs typeface="Verdana"/>
              </a:rPr>
              <a:t> </a:t>
            </a:r>
            <a:r>
              <a:rPr sz="1100" spc="-185" dirty="0">
                <a:latin typeface="Verdana"/>
                <a:cs typeface="Verdana"/>
              </a:rPr>
              <a:t>databases </a:t>
            </a:r>
            <a:r>
              <a:rPr sz="1100" spc="-140" dirty="0">
                <a:latin typeface="Verdana"/>
                <a:cs typeface="Verdana"/>
              </a:rPr>
              <a:t>modeling</a:t>
            </a:r>
            <a:endParaRPr sz="1100">
              <a:latin typeface="Verdana"/>
              <a:cs typeface="Verdana"/>
            </a:endParaRPr>
          </a:p>
          <a:p>
            <a:pPr marL="227965" indent="-172720">
              <a:lnSpc>
                <a:spcPct val="100000"/>
              </a:lnSpc>
              <a:buFont typeface="Times New Roman"/>
              <a:buChar char="▪"/>
              <a:tabLst>
                <a:tab pos="228600" algn="l"/>
              </a:tabLst>
            </a:pPr>
            <a:r>
              <a:rPr sz="1100" spc="-125" dirty="0">
                <a:latin typeface="Verdana"/>
                <a:cs typeface="Verdana"/>
              </a:rPr>
              <a:t>Querying </a:t>
            </a:r>
            <a:r>
              <a:rPr sz="1100" spc="-155" dirty="0">
                <a:latin typeface="Verdana"/>
                <a:cs typeface="Verdana"/>
              </a:rPr>
              <a:t>and </a:t>
            </a:r>
            <a:r>
              <a:rPr sz="1100" spc="-100" dirty="0">
                <a:latin typeface="Verdana"/>
                <a:cs typeface="Verdana"/>
              </a:rPr>
              <a:t>filtering</a:t>
            </a:r>
            <a:r>
              <a:rPr sz="1100" spc="-300" dirty="0">
                <a:latin typeface="Verdana"/>
                <a:cs typeface="Verdana"/>
              </a:rPr>
              <a:t> </a:t>
            </a:r>
            <a:r>
              <a:rPr sz="1100" spc="-145" dirty="0">
                <a:latin typeface="Verdana"/>
                <a:cs typeface="Verdana"/>
              </a:rPr>
              <a:t>mongodb</a:t>
            </a:r>
            <a:endParaRPr sz="1100">
              <a:latin typeface="Verdana"/>
              <a:cs typeface="Verdana"/>
            </a:endParaRPr>
          </a:p>
          <a:p>
            <a:pPr marL="227965" indent="-172720">
              <a:lnSpc>
                <a:spcPct val="100000"/>
              </a:lnSpc>
              <a:buFont typeface="Times New Roman"/>
              <a:buChar char="▪"/>
              <a:tabLst>
                <a:tab pos="228600" algn="l"/>
              </a:tabLst>
            </a:pPr>
            <a:r>
              <a:rPr sz="1100" spc="-135" dirty="0">
                <a:latin typeface="Verdana"/>
                <a:cs typeface="Verdana"/>
              </a:rPr>
              <a:t>Understanding </a:t>
            </a:r>
            <a:r>
              <a:rPr sz="1100" spc="-145" dirty="0">
                <a:latin typeface="Verdana"/>
                <a:cs typeface="Verdana"/>
              </a:rPr>
              <a:t>various </a:t>
            </a:r>
            <a:r>
              <a:rPr sz="1100" spc="-150" dirty="0">
                <a:latin typeface="Verdana"/>
                <a:cs typeface="Verdana"/>
              </a:rPr>
              <a:t>req</a:t>
            </a:r>
            <a:r>
              <a:rPr sz="1100" spc="-280" dirty="0">
                <a:latin typeface="Verdana"/>
                <a:cs typeface="Verdana"/>
              </a:rPr>
              <a:t> </a:t>
            </a:r>
            <a:r>
              <a:rPr sz="1100" spc="-160" dirty="0">
                <a:latin typeface="Verdana"/>
                <a:cs typeface="Verdana"/>
              </a:rPr>
              <a:t>methods</a:t>
            </a:r>
            <a:endParaRPr sz="1100">
              <a:latin typeface="Verdana"/>
              <a:cs typeface="Verdana"/>
            </a:endParaRPr>
          </a:p>
          <a:p>
            <a:pPr marL="227965" indent="-172720">
              <a:lnSpc>
                <a:spcPct val="100000"/>
              </a:lnSpc>
              <a:buFont typeface="Times New Roman"/>
              <a:buChar char="▪"/>
              <a:tabLst>
                <a:tab pos="228600" algn="l"/>
              </a:tabLst>
            </a:pPr>
            <a:r>
              <a:rPr sz="1100" spc="-114" dirty="0">
                <a:latin typeface="Verdana"/>
                <a:cs typeface="Verdana"/>
              </a:rPr>
              <a:t>Getting</a:t>
            </a:r>
            <a:r>
              <a:rPr sz="1100" spc="-190" dirty="0">
                <a:latin typeface="Verdana"/>
                <a:cs typeface="Verdana"/>
              </a:rPr>
              <a:t> </a:t>
            </a:r>
            <a:r>
              <a:rPr sz="1100" spc="-114" dirty="0">
                <a:latin typeface="Verdana"/>
                <a:cs typeface="Verdana"/>
              </a:rPr>
              <a:t>familiar</a:t>
            </a:r>
            <a:r>
              <a:rPr sz="1100" spc="-180" dirty="0">
                <a:latin typeface="Verdana"/>
                <a:cs typeface="Verdana"/>
              </a:rPr>
              <a:t> </a:t>
            </a:r>
            <a:r>
              <a:rPr sz="1100" spc="-100" dirty="0">
                <a:latin typeface="Verdana"/>
                <a:cs typeface="Verdana"/>
              </a:rPr>
              <a:t>with</a:t>
            </a:r>
            <a:r>
              <a:rPr sz="1100" spc="-200" dirty="0">
                <a:latin typeface="Verdana"/>
                <a:cs typeface="Verdana"/>
              </a:rPr>
              <a:t> </a:t>
            </a:r>
            <a:r>
              <a:rPr sz="1100" spc="-140" dirty="0">
                <a:latin typeface="Verdana"/>
                <a:cs typeface="Verdana"/>
              </a:rPr>
              <a:t>cookies</a:t>
            </a:r>
            <a:endParaRPr sz="1100">
              <a:latin typeface="Verdana"/>
              <a:cs typeface="Verdana"/>
            </a:endParaRPr>
          </a:p>
          <a:p>
            <a:pPr marL="227965" indent="-172720">
              <a:lnSpc>
                <a:spcPct val="100000"/>
              </a:lnSpc>
              <a:buFont typeface="Times New Roman"/>
              <a:buChar char="▪"/>
              <a:tabLst>
                <a:tab pos="228600" algn="l"/>
              </a:tabLst>
            </a:pPr>
            <a:r>
              <a:rPr sz="1100" spc="-180" dirty="0">
                <a:latin typeface="Verdana"/>
                <a:cs typeface="Verdana"/>
              </a:rPr>
              <a:t>Server </a:t>
            </a:r>
            <a:r>
              <a:rPr sz="1100" spc="-150" dirty="0">
                <a:latin typeface="Verdana"/>
                <a:cs typeface="Verdana"/>
              </a:rPr>
              <a:t>side</a:t>
            </a:r>
            <a:r>
              <a:rPr sz="1100" spc="-204" dirty="0">
                <a:latin typeface="Verdana"/>
                <a:cs typeface="Verdana"/>
              </a:rPr>
              <a:t> </a:t>
            </a:r>
            <a:r>
              <a:rPr sz="1100" spc="-125" dirty="0">
                <a:latin typeface="Verdana"/>
                <a:cs typeface="Verdana"/>
              </a:rPr>
              <a:t>authentication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4662" y="256108"/>
            <a:ext cx="22320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90" dirty="0">
                <a:solidFill>
                  <a:srgbClr val="213669"/>
                </a:solidFill>
                <a:latin typeface="Verdana"/>
                <a:cs typeface="Verdana"/>
              </a:rPr>
              <a:t>Task </a:t>
            </a:r>
            <a:r>
              <a:rPr u="none" spc="-240" dirty="0">
                <a:solidFill>
                  <a:srgbClr val="213669"/>
                </a:solidFill>
                <a:latin typeface="Verdana"/>
                <a:cs typeface="Verdana"/>
              </a:rPr>
              <a:t>4 </a:t>
            </a:r>
            <a:r>
              <a:rPr u="none" spc="-160" dirty="0">
                <a:solidFill>
                  <a:srgbClr val="213669"/>
                </a:solidFill>
                <a:latin typeface="Verdana"/>
                <a:cs typeface="Verdana"/>
              </a:rPr>
              <a:t>:: </a:t>
            </a:r>
            <a:r>
              <a:rPr u="none" spc="-229" dirty="0">
                <a:solidFill>
                  <a:srgbClr val="213669"/>
                </a:solidFill>
                <a:latin typeface="Verdana"/>
                <a:cs typeface="Verdana"/>
              </a:rPr>
              <a:t>Backend </a:t>
            </a:r>
            <a:r>
              <a:rPr u="none" spc="-204" dirty="0">
                <a:solidFill>
                  <a:srgbClr val="213669"/>
                </a:solidFill>
                <a:latin typeface="Verdana"/>
                <a:cs typeface="Verdana"/>
              </a:rPr>
              <a:t>(Module</a:t>
            </a:r>
            <a:r>
              <a:rPr u="none" spc="-20" dirty="0">
                <a:solidFill>
                  <a:srgbClr val="213669"/>
                </a:solidFill>
                <a:latin typeface="Verdana"/>
                <a:cs typeface="Verdana"/>
              </a:rPr>
              <a:t> </a:t>
            </a:r>
            <a:r>
              <a:rPr u="none" spc="-290" dirty="0">
                <a:solidFill>
                  <a:srgbClr val="213669"/>
                </a:solidFill>
                <a:latin typeface="Verdana"/>
                <a:cs typeface="Verdana"/>
              </a:rPr>
              <a:t>4)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0628" y="547496"/>
            <a:ext cx="3522345" cy="272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40" dirty="0">
                <a:latin typeface="Verdana"/>
                <a:cs typeface="Verdana"/>
              </a:rPr>
              <a:t>Do </a:t>
            </a:r>
            <a:r>
              <a:rPr sz="1100" b="1" spc="-215" dirty="0">
                <a:latin typeface="Verdana"/>
                <a:cs typeface="Verdana"/>
              </a:rPr>
              <a:t>database </a:t>
            </a:r>
            <a:r>
              <a:rPr sz="1100" b="1" spc="-165" dirty="0">
                <a:latin typeface="Verdana"/>
                <a:cs typeface="Verdana"/>
              </a:rPr>
              <a:t>modelling </a:t>
            </a:r>
            <a:r>
              <a:rPr sz="1100" b="1" spc="-190" dirty="0">
                <a:latin typeface="Verdana"/>
                <a:cs typeface="Verdana"/>
              </a:rPr>
              <a:t>and </a:t>
            </a:r>
            <a:r>
              <a:rPr sz="1100" b="1" spc="-200" dirty="0">
                <a:latin typeface="Verdana"/>
                <a:cs typeface="Verdana"/>
              </a:rPr>
              <a:t>create</a:t>
            </a:r>
            <a:r>
              <a:rPr sz="1100" b="1" spc="-204" dirty="0">
                <a:latin typeface="Verdana"/>
                <a:cs typeface="Verdana"/>
              </a:rPr>
              <a:t> </a:t>
            </a:r>
            <a:r>
              <a:rPr sz="1100" b="1" spc="-210" dirty="0">
                <a:latin typeface="Verdana"/>
                <a:cs typeface="Verdana"/>
              </a:rPr>
              <a:t>models</a:t>
            </a:r>
            <a:endParaRPr sz="11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Times New Roman"/>
              <a:buChar char="▪"/>
              <a:tabLst>
                <a:tab pos="185420" algn="l"/>
              </a:tabLst>
            </a:pPr>
            <a:r>
              <a:rPr sz="1100" spc="-140" dirty="0">
                <a:latin typeface="Verdana"/>
                <a:cs typeface="Verdana"/>
              </a:rPr>
              <a:t>Design</a:t>
            </a:r>
            <a:r>
              <a:rPr sz="1100" spc="-204" dirty="0">
                <a:latin typeface="Verdana"/>
                <a:cs typeface="Verdana"/>
              </a:rPr>
              <a:t> </a:t>
            </a:r>
            <a:r>
              <a:rPr sz="1100" spc="-190" dirty="0">
                <a:latin typeface="Verdana"/>
                <a:cs typeface="Verdana"/>
              </a:rPr>
              <a:t>schema</a:t>
            </a:r>
            <a:r>
              <a:rPr sz="1100" spc="-195" dirty="0">
                <a:latin typeface="Verdana"/>
                <a:cs typeface="Verdana"/>
              </a:rPr>
              <a:t> </a:t>
            </a:r>
            <a:r>
              <a:rPr sz="1100" spc="-90" dirty="0">
                <a:latin typeface="Verdana"/>
                <a:cs typeface="Verdana"/>
              </a:rPr>
              <a:t>for</a:t>
            </a:r>
            <a:r>
              <a:rPr sz="1100" spc="-170" dirty="0">
                <a:latin typeface="Verdana"/>
                <a:cs typeface="Verdana"/>
              </a:rPr>
              <a:t> </a:t>
            </a:r>
            <a:r>
              <a:rPr sz="1100" spc="-100" dirty="0">
                <a:latin typeface="Verdana"/>
                <a:cs typeface="Verdana"/>
              </a:rPr>
              <a:t>all</a:t>
            </a:r>
            <a:r>
              <a:rPr sz="1100" spc="-175" dirty="0">
                <a:latin typeface="Verdana"/>
                <a:cs typeface="Verdana"/>
              </a:rPr>
              <a:t> </a:t>
            </a:r>
            <a:r>
              <a:rPr sz="1100" spc="-150" dirty="0">
                <a:latin typeface="Verdana"/>
                <a:cs typeface="Verdana"/>
              </a:rPr>
              <a:t>the</a:t>
            </a:r>
            <a:r>
              <a:rPr sz="1100" spc="-165" dirty="0">
                <a:latin typeface="Verdana"/>
                <a:cs typeface="Verdana"/>
              </a:rPr>
              <a:t> data</a:t>
            </a:r>
            <a:r>
              <a:rPr sz="1100" spc="-180" dirty="0">
                <a:latin typeface="Verdana"/>
                <a:cs typeface="Verdana"/>
              </a:rPr>
              <a:t> </a:t>
            </a:r>
            <a:r>
              <a:rPr sz="1100" spc="-105" dirty="0">
                <a:latin typeface="Verdana"/>
                <a:cs typeface="Verdana"/>
              </a:rPr>
              <a:t>to</a:t>
            </a:r>
            <a:r>
              <a:rPr sz="1100" spc="-155" dirty="0">
                <a:latin typeface="Verdana"/>
                <a:cs typeface="Verdana"/>
              </a:rPr>
              <a:t> </a:t>
            </a:r>
            <a:r>
              <a:rPr sz="1100" spc="-175" dirty="0">
                <a:latin typeface="Verdana"/>
                <a:cs typeface="Verdana"/>
              </a:rPr>
              <a:t>be</a:t>
            </a:r>
            <a:r>
              <a:rPr sz="1100" spc="-170" dirty="0">
                <a:latin typeface="Verdana"/>
                <a:cs typeface="Verdana"/>
              </a:rPr>
              <a:t> </a:t>
            </a:r>
            <a:r>
              <a:rPr sz="1100" spc="-150" dirty="0">
                <a:latin typeface="Verdana"/>
                <a:cs typeface="Verdana"/>
              </a:rPr>
              <a:t>stored</a:t>
            </a:r>
            <a:endParaRPr sz="11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Times New Roman"/>
              <a:buChar char="▪"/>
              <a:tabLst>
                <a:tab pos="185420" algn="l"/>
              </a:tabLst>
            </a:pPr>
            <a:r>
              <a:rPr sz="1100" spc="-150" dirty="0">
                <a:latin typeface="Verdana"/>
                <a:cs typeface="Verdana"/>
              </a:rPr>
              <a:t>Start</a:t>
            </a:r>
            <a:r>
              <a:rPr sz="1100" spc="-185" dirty="0">
                <a:latin typeface="Verdana"/>
                <a:cs typeface="Verdana"/>
              </a:rPr>
              <a:t> </a:t>
            </a:r>
            <a:r>
              <a:rPr sz="1100" spc="-145" dirty="0">
                <a:latin typeface="Verdana"/>
                <a:cs typeface="Verdana"/>
              </a:rPr>
              <a:t>mongodb</a:t>
            </a:r>
            <a:r>
              <a:rPr sz="1100" spc="-200" dirty="0">
                <a:latin typeface="Verdana"/>
                <a:cs typeface="Verdana"/>
              </a:rPr>
              <a:t> </a:t>
            </a:r>
            <a:r>
              <a:rPr sz="1100" spc="-110" dirty="0">
                <a:latin typeface="Verdana"/>
                <a:cs typeface="Verdana"/>
              </a:rPr>
              <a:t>local</a:t>
            </a:r>
            <a:r>
              <a:rPr sz="1100" spc="-175" dirty="0">
                <a:latin typeface="Verdana"/>
                <a:cs typeface="Verdana"/>
              </a:rPr>
              <a:t> server</a:t>
            </a:r>
            <a:r>
              <a:rPr sz="1100" spc="-195" dirty="0">
                <a:latin typeface="Verdana"/>
                <a:cs typeface="Verdana"/>
              </a:rPr>
              <a:t> </a:t>
            </a:r>
            <a:r>
              <a:rPr sz="1100" spc="-155" dirty="0">
                <a:latin typeface="Verdana"/>
                <a:cs typeface="Verdana"/>
              </a:rPr>
              <a:t>and</a:t>
            </a:r>
            <a:r>
              <a:rPr sz="1100" spc="-180" dirty="0">
                <a:latin typeface="Verdana"/>
                <a:cs typeface="Verdana"/>
              </a:rPr>
              <a:t> </a:t>
            </a:r>
            <a:r>
              <a:rPr sz="1100" spc="-95" dirty="0">
                <a:latin typeface="Verdana"/>
                <a:cs typeface="Verdana"/>
              </a:rPr>
              <a:t>point</a:t>
            </a:r>
            <a:r>
              <a:rPr sz="1100" spc="-170" dirty="0">
                <a:latin typeface="Verdana"/>
                <a:cs typeface="Verdana"/>
              </a:rPr>
              <a:t> </a:t>
            </a:r>
            <a:r>
              <a:rPr sz="1100" spc="-150" dirty="0">
                <a:latin typeface="Verdana"/>
                <a:cs typeface="Verdana"/>
              </a:rPr>
              <a:t>the</a:t>
            </a:r>
            <a:r>
              <a:rPr sz="1100" spc="-175" dirty="0">
                <a:latin typeface="Verdana"/>
                <a:cs typeface="Verdana"/>
              </a:rPr>
              <a:t> </a:t>
            </a:r>
            <a:r>
              <a:rPr sz="1100" spc="-155" dirty="0">
                <a:latin typeface="Verdana"/>
                <a:cs typeface="Verdana"/>
              </a:rPr>
              <a:t>backend</a:t>
            </a:r>
            <a:r>
              <a:rPr sz="1100" spc="-195" dirty="0">
                <a:latin typeface="Verdana"/>
                <a:cs typeface="Verdana"/>
              </a:rPr>
              <a:t> </a:t>
            </a:r>
            <a:r>
              <a:rPr sz="1100" spc="-105" dirty="0">
                <a:latin typeface="Verdana"/>
                <a:cs typeface="Verdana"/>
              </a:rPr>
              <a:t>to</a:t>
            </a:r>
            <a:r>
              <a:rPr sz="1100" spc="-155" dirty="0">
                <a:latin typeface="Verdana"/>
                <a:cs typeface="Verdana"/>
              </a:rPr>
              <a:t> </a:t>
            </a:r>
            <a:r>
              <a:rPr sz="1100" spc="-150" dirty="0">
                <a:latin typeface="Verdana"/>
                <a:cs typeface="Verdana"/>
              </a:rPr>
              <a:t>the</a:t>
            </a:r>
            <a:r>
              <a:rPr sz="1100" spc="-180" dirty="0">
                <a:latin typeface="Verdana"/>
                <a:cs typeface="Verdana"/>
              </a:rPr>
              <a:t> </a:t>
            </a:r>
            <a:r>
              <a:rPr sz="1100" spc="-175" dirty="0">
                <a:latin typeface="Verdana"/>
                <a:cs typeface="Verdana"/>
              </a:rPr>
              <a:t>server</a:t>
            </a:r>
            <a:endParaRPr sz="11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Times New Roman"/>
              <a:buChar char="▪"/>
              <a:tabLst>
                <a:tab pos="185420" algn="l"/>
              </a:tabLst>
            </a:pPr>
            <a:r>
              <a:rPr sz="1100" spc="-145" dirty="0">
                <a:latin typeface="Verdana"/>
                <a:cs typeface="Verdana"/>
              </a:rPr>
              <a:t>Create </a:t>
            </a:r>
            <a:r>
              <a:rPr sz="1100" spc="-170" dirty="0">
                <a:latin typeface="Verdana"/>
                <a:cs typeface="Verdana"/>
              </a:rPr>
              <a:t>mongoose </a:t>
            </a:r>
            <a:r>
              <a:rPr sz="1100" spc="-195" dirty="0">
                <a:latin typeface="Verdana"/>
                <a:cs typeface="Verdana"/>
              </a:rPr>
              <a:t>schema </a:t>
            </a:r>
            <a:r>
              <a:rPr sz="1100" spc="-155" dirty="0">
                <a:latin typeface="Verdana"/>
                <a:cs typeface="Verdana"/>
              </a:rPr>
              <a:t>at </a:t>
            </a:r>
            <a:r>
              <a:rPr sz="1100" spc="-150" dirty="0">
                <a:latin typeface="Verdana"/>
                <a:cs typeface="Verdana"/>
              </a:rPr>
              <a:t>the</a:t>
            </a:r>
            <a:r>
              <a:rPr sz="1100" spc="-260" dirty="0">
                <a:latin typeface="Verdana"/>
                <a:cs typeface="Verdana"/>
              </a:rPr>
              <a:t> </a:t>
            </a:r>
            <a:r>
              <a:rPr sz="1100" spc="-155" dirty="0">
                <a:latin typeface="Verdana"/>
                <a:cs typeface="Verdana"/>
              </a:rPr>
              <a:t>backend</a:t>
            </a:r>
            <a:endParaRPr sz="11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Times New Roman"/>
              <a:buChar char="▪"/>
              <a:tabLst>
                <a:tab pos="185420" algn="l"/>
              </a:tabLst>
            </a:pPr>
            <a:r>
              <a:rPr sz="1100" spc="-75" dirty="0">
                <a:latin typeface="Verdana"/>
                <a:cs typeface="Verdana"/>
              </a:rPr>
              <a:t>Run</a:t>
            </a:r>
            <a:r>
              <a:rPr sz="1100" spc="-185" dirty="0">
                <a:latin typeface="Verdana"/>
                <a:cs typeface="Verdana"/>
              </a:rPr>
              <a:t> </a:t>
            </a:r>
            <a:r>
              <a:rPr sz="1100" spc="-155" dirty="0">
                <a:latin typeface="Verdana"/>
                <a:cs typeface="Verdana"/>
              </a:rPr>
              <a:t>test</a:t>
            </a:r>
            <a:r>
              <a:rPr sz="1100" spc="-170" dirty="0">
                <a:latin typeface="Verdana"/>
                <a:cs typeface="Verdana"/>
              </a:rPr>
              <a:t> </a:t>
            </a:r>
            <a:r>
              <a:rPr sz="1100" spc="-150" dirty="0">
                <a:latin typeface="Verdana"/>
                <a:cs typeface="Verdana"/>
              </a:rPr>
              <a:t>queries</a:t>
            </a:r>
            <a:r>
              <a:rPr sz="1100" spc="-195" dirty="0">
                <a:latin typeface="Verdana"/>
                <a:cs typeface="Verdana"/>
              </a:rPr>
              <a:t> </a:t>
            </a:r>
            <a:r>
              <a:rPr sz="1100" spc="-105" dirty="0">
                <a:latin typeface="Verdana"/>
                <a:cs typeface="Verdana"/>
              </a:rPr>
              <a:t>to</a:t>
            </a:r>
            <a:r>
              <a:rPr sz="1100" spc="-165" dirty="0">
                <a:latin typeface="Verdana"/>
                <a:cs typeface="Verdana"/>
              </a:rPr>
              <a:t> </a:t>
            </a:r>
            <a:r>
              <a:rPr sz="1100" spc="-180" dirty="0">
                <a:latin typeface="Verdana"/>
                <a:cs typeface="Verdana"/>
              </a:rPr>
              <a:t>set</a:t>
            </a:r>
            <a:r>
              <a:rPr sz="1100" spc="-170" dirty="0">
                <a:latin typeface="Verdana"/>
                <a:cs typeface="Verdana"/>
              </a:rPr>
              <a:t> </a:t>
            </a:r>
            <a:r>
              <a:rPr sz="1100" spc="-120" dirty="0">
                <a:latin typeface="Verdana"/>
                <a:cs typeface="Verdana"/>
              </a:rPr>
              <a:t>up</a:t>
            </a:r>
            <a:r>
              <a:rPr sz="1100" spc="-170" dirty="0">
                <a:latin typeface="Verdana"/>
                <a:cs typeface="Verdana"/>
              </a:rPr>
              <a:t> </a:t>
            </a:r>
            <a:r>
              <a:rPr sz="1100" spc="-150" dirty="0">
                <a:latin typeface="Verdana"/>
                <a:cs typeface="Verdana"/>
              </a:rPr>
              <a:t>the</a:t>
            </a:r>
            <a:r>
              <a:rPr sz="1100" spc="-165" dirty="0">
                <a:latin typeface="Verdana"/>
                <a:cs typeface="Verdana"/>
              </a:rPr>
              <a:t> </a:t>
            </a:r>
            <a:r>
              <a:rPr sz="1100" spc="-180" dirty="0">
                <a:latin typeface="Verdana"/>
                <a:cs typeface="Verdana"/>
              </a:rPr>
              <a:t>database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▪"/>
            </a:pP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b="1" spc="-170" dirty="0">
                <a:latin typeface="Verdana"/>
                <a:cs typeface="Verdana"/>
              </a:rPr>
              <a:t>Create </a:t>
            </a:r>
            <a:r>
              <a:rPr sz="1100" b="1" spc="-160" dirty="0">
                <a:latin typeface="Verdana"/>
                <a:cs typeface="Verdana"/>
              </a:rPr>
              <a:t>Various </a:t>
            </a:r>
            <a:r>
              <a:rPr sz="1100" b="1" spc="-165" dirty="0">
                <a:latin typeface="Verdana"/>
                <a:cs typeface="Verdana"/>
              </a:rPr>
              <a:t>APIs </a:t>
            </a:r>
            <a:r>
              <a:rPr sz="1100" b="1" spc="-145" dirty="0">
                <a:latin typeface="Verdana"/>
                <a:cs typeface="Verdana"/>
              </a:rPr>
              <a:t>to </a:t>
            </a:r>
            <a:r>
              <a:rPr sz="1100" b="1" spc="-204" dirty="0">
                <a:latin typeface="Verdana"/>
                <a:cs typeface="Verdana"/>
              </a:rPr>
              <a:t>ensure </a:t>
            </a:r>
            <a:r>
              <a:rPr sz="1100" b="1" spc="-190" dirty="0">
                <a:latin typeface="Verdana"/>
                <a:cs typeface="Verdana"/>
              </a:rPr>
              <a:t>data </a:t>
            </a:r>
            <a:r>
              <a:rPr sz="1100" b="1" spc="-150" dirty="0">
                <a:latin typeface="Verdana"/>
                <a:cs typeface="Verdana"/>
              </a:rPr>
              <a:t>flow </a:t>
            </a:r>
            <a:r>
              <a:rPr sz="1100" b="1" spc="-130" dirty="0">
                <a:latin typeface="Verdana"/>
                <a:cs typeface="Verdana"/>
              </a:rPr>
              <a:t>within </a:t>
            </a:r>
            <a:r>
              <a:rPr sz="1100" b="1" spc="-180" dirty="0">
                <a:latin typeface="Verdana"/>
                <a:cs typeface="Verdana"/>
              </a:rPr>
              <a:t>the</a:t>
            </a:r>
            <a:r>
              <a:rPr sz="1100" b="1" spc="-125" dirty="0">
                <a:latin typeface="Verdana"/>
                <a:cs typeface="Verdana"/>
              </a:rPr>
              <a:t> </a:t>
            </a:r>
            <a:r>
              <a:rPr sz="1100" b="1" spc="-195" dirty="0">
                <a:latin typeface="Verdana"/>
                <a:cs typeface="Verdana"/>
              </a:rPr>
              <a:t>website</a:t>
            </a:r>
            <a:endParaRPr sz="11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Times New Roman"/>
              <a:buChar char="▪"/>
              <a:tabLst>
                <a:tab pos="185420" algn="l"/>
              </a:tabLst>
            </a:pPr>
            <a:r>
              <a:rPr sz="1100" spc="-110" dirty="0">
                <a:latin typeface="Verdana"/>
                <a:cs typeface="Verdana"/>
              </a:rPr>
              <a:t>Define</a:t>
            </a:r>
            <a:r>
              <a:rPr sz="1100" spc="-200" dirty="0">
                <a:latin typeface="Verdana"/>
                <a:cs typeface="Verdana"/>
              </a:rPr>
              <a:t> </a:t>
            </a:r>
            <a:r>
              <a:rPr sz="1100" spc="-100" dirty="0">
                <a:latin typeface="Verdana"/>
                <a:cs typeface="Verdana"/>
              </a:rPr>
              <a:t>all</a:t>
            </a:r>
            <a:r>
              <a:rPr sz="1100" spc="-175" dirty="0">
                <a:latin typeface="Verdana"/>
                <a:cs typeface="Verdana"/>
              </a:rPr>
              <a:t> </a:t>
            </a:r>
            <a:r>
              <a:rPr sz="1100" spc="-150" dirty="0">
                <a:latin typeface="Verdana"/>
                <a:cs typeface="Verdana"/>
              </a:rPr>
              <a:t>the</a:t>
            </a:r>
            <a:r>
              <a:rPr sz="1100" spc="-175" dirty="0">
                <a:latin typeface="Verdana"/>
                <a:cs typeface="Verdana"/>
              </a:rPr>
              <a:t> </a:t>
            </a:r>
            <a:r>
              <a:rPr sz="1100" spc="-145" dirty="0">
                <a:latin typeface="Verdana"/>
                <a:cs typeface="Verdana"/>
              </a:rPr>
              <a:t>routes</a:t>
            </a:r>
            <a:r>
              <a:rPr sz="1100" spc="-180" dirty="0">
                <a:latin typeface="Verdana"/>
                <a:cs typeface="Verdana"/>
              </a:rPr>
              <a:t> </a:t>
            </a:r>
            <a:r>
              <a:rPr sz="1100" spc="-90" dirty="0">
                <a:latin typeface="Verdana"/>
                <a:cs typeface="Verdana"/>
              </a:rPr>
              <a:t>for</a:t>
            </a:r>
            <a:r>
              <a:rPr sz="1100" spc="-170" dirty="0">
                <a:latin typeface="Verdana"/>
                <a:cs typeface="Verdana"/>
              </a:rPr>
              <a:t> </a:t>
            </a:r>
            <a:r>
              <a:rPr sz="1100" spc="-150" dirty="0">
                <a:latin typeface="Verdana"/>
                <a:cs typeface="Verdana"/>
              </a:rPr>
              <a:t>the</a:t>
            </a:r>
            <a:r>
              <a:rPr sz="1100" spc="-175" dirty="0">
                <a:latin typeface="Verdana"/>
                <a:cs typeface="Verdana"/>
              </a:rPr>
              <a:t> </a:t>
            </a:r>
            <a:r>
              <a:rPr sz="1100" spc="-155" dirty="0">
                <a:latin typeface="Verdana"/>
                <a:cs typeface="Verdana"/>
              </a:rPr>
              <a:t>backend</a:t>
            </a:r>
            <a:endParaRPr sz="11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Times New Roman"/>
              <a:buChar char="▪"/>
              <a:tabLst>
                <a:tab pos="185420" algn="l"/>
              </a:tabLst>
            </a:pPr>
            <a:r>
              <a:rPr sz="1100" spc="-85" dirty="0">
                <a:latin typeface="Verdana"/>
                <a:cs typeface="Verdana"/>
              </a:rPr>
              <a:t>Add </a:t>
            </a:r>
            <a:r>
              <a:rPr sz="1100" spc="-125" dirty="0">
                <a:latin typeface="Verdana"/>
                <a:cs typeface="Verdana"/>
              </a:rPr>
              <a:t>authentication</a:t>
            </a:r>
            <a:r>
              <a:rPr sz="1100" spc="-295" dirty="0">
                <a:latin typeface="Verdana"/>
                <a:cs typeface="Verdana"/>
              </a:rPr>
              <a:t> </a:t>
            </a:r>
            <a:r>
              <a:rPr sz="1100" spc="-150" dirty="0">
                <a:latin typeface="Verdana"/>
                <a:cs typeface="Verdana"/>
              </a:rPr>
              <a:t>middleware</a:t>
            </a:r>
            <a:endParaRPr sz="11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Times New Roman"/>
              <a:buChar char="▪"/>
              <a:tabLst>
                <a:tab pos="185420" algn="l"/>
              </a:tabLst>
            </a:pPr>
            <a:r>
              <a:rPr sz="1100" spc="-85" dirty="0">
                <a:latin typeface="Verdana"/>
                <a:cs typeface="Verdana"/>
              </a:rPr>
              <a:t>Add</a:t>
            </a:r>
            <a:r>
              <a:rPr sz="1100" spc="-170" dirty="0">
                <a:latin typeface="Verdana"/>
                <a:cs typeface="Verdana"/>
              </a:rPr>
              <a:t> </a:t>
            </a:r>
            <a:r>
              <a:rPr sz="1100" spc="-120" dirty="0">
                <a:latin typeface="Verdana"/>
                <a:cs typeface="Verdana"/>
              </a:rPr>
              <a:t>controllers</a:t>
            </a:r>
            <a:r>
              <a:rPr sz="1100" spc="-180" dirty="0">
                <a:latin typeface="Verdana"/>
                <a:cs typeface="Verdana"/>
              </a:rPr>
              <a:t> </a:t>
            </a:r>
            <a:r>
              <a:rPr sz="1100" spc="-90" dirty="0">
                <a:latin typeface="Verdana"/>
                <a:cs typeface="Verdana"/>
              </a:rPr>
              <a:t>for</a:t>
            </a:r>
            <a:r>
              <a:rPr sz="1100" spc="-190" dirty="0">
                <a:latin typeface="Verdana"/>
                <a:cs typeface="Verdana"/>
              </a:rPr>
              <a:t> </a:t>
            </a:r>
            <a:r>
              <a:rPr sz="1100" spc="-100" dirty="0">
                <a:latin typeface="Verdana"/>
                <a:cs typeface="Verdana"/>
              </a:rPr>
              <a:t>all</a:t>
            </a:r>
            <a:r>
              <a:rPr sz="1100" spc="-175" dirty="0">
                <a:latin typeface="Verdana"/>
                <a:cs typeface="Verdana"/>
              </a:rPr>
              <a:t> </a:t>
            </a:r>
            <a:r>
              <a:rPr sz="1100" spc="-150" dirty="0">
                <a:latin typeface="Verdana"/>
                <a:cs typeface="Verdana"/>
              </a:rPr>
              <a:t>the</a:t>
            </a:r>
            <a:r>
              <a:rPr sz="1100" spc="-175" dirty="0">
                <a:latin typeface="Verdana"/>
                <a:cs typeface="Verdana"/>
              </a:rPr>
              <a:t> </a:t>
            </a:r>
            <a:r>
              <a:rPr sz="1100" spc="-155" dirty="0">
                <a:latin typeface="Verdana"/>
                <a:cs typeface="Verdana"/>
              </a:rPr>
              <a:t>paths</a:t>
            </a:r>
            <a:r>
              <a:rPr sz="1100" spc="-180" dirty="0">
                <a:latin typeface="Verdana"/>
                <a:cs typeface="Verdana"/>
              </a:rPr>
              <a:t> </a:t>
            </a:r>
            <a:r>
              <a:rPr sz="1100" spc="-105" dirty="0">
                <a:latin typeface="Verdana"/>
                <a:cs typeface="Verdana"/>
              </a:rPr>
              <a:t>to</a:t>
            </a:r>
            <a:r>
              <a:rPr sz="1100" spc="-155" dirty="0">
                <a:latin typeface="Verdana"/>
                <a:cs typeface="Verdana"/>
              </a:rPr>
              <a:t> </a:t>
            </a:r>
            <a:r>
              <a:rPr sz="1100" spc="-145" dirty="0">
                <a:latin typeface="Verdana"/>
                <a:cs typeface="Verdana"/>
              </a:rPr>
              <a:t>handle</a:t>
            </a:r>
            <a:r>
              <a:rPr sz="1100" spc="-195" dirty="0">
                <a:latin typeface="Verdana"/>
                <a:cs typeface="Verdana"/>
              </a:rPr>
              <a:t> </a:t>
            </a:r>
            <a:r>
              <a:rPr sz="1100" spc="-125" dirty="0">
                <a:latin typeface="Verdana"/>
                <a:cs typeface="Verdana"/>
              </a:rPr>
              <a:t>api</a:t>
            </a:r>
            <a:r>
              <a:rPr sz="1100" spc="-160" dirty="0">
                <a:latin typeface="Verdana"/>
                <a:cs typeface="Verdana"/>
              </a:rPr>
              <a:t> request</a:t>
            </a:r>
            <a:endParaRPr sz="11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Times New Roman"/>
              <a:buChar char="▪"/>
              <a:tabLst>
                <a:tab pos="185420" algn="l"/>
              </a:tabLst>
            </a:pPr>
            <a:r>
              <a:rPr sz="1100" spc="-145" dirty="0">
                <a:latin typeface="Verdana"/>
                <a:cs typeface="Verdana"/>
              </a:rPr>
              <a:t>Create</a:t>
            </a:r>
            <a:r>
              <a:rPr sz="1100" spc="-195" dirty="0">
                <a:latin typeface="Verdana"/>
                <a:cs typeface="Verdana"/>
              </a:rPr>
              <a:t> </a:t>
            </a:r>
            <a:r>
              <a:rPr sz="1100" spc="-125" dirty="0">
                <a:latin typeface="Verdana"/>
                <a:cs typeface="Verdana"/>
              </a:rPr>
              <a:t>Environment</a:t>
            </a:r>
            <a:r>
              <a:rPr sz="1100" spc="-195" dirty="0">
                <a:latin typeface="Verdana"/>
                <a:cs typeface="Verdana"/>
              </a:rPr>
              <a:t> </a:t>
            </a:r>
            <a:r>
              <a:rPr sz="1100" spc="-150" dirty="0">
                <a:latin typeface="Verdana"/>
                <a:cs typeface="Verdana"/>
              </a:rPr>
              <a:t>variables</a:t>
            </a:r>
            <a:r>
              <a:rPr sz="1100" spc="-204" dirty="0">
                <a:latin typeface="Verdana"/>
                <a:cs typeface="Verdana"/>
              </a:rPr>
              <a:t> </a:t>
            </a:r>
            <a:r>
              <a:rPr sz="1100" spc="-90" dirty="0">
                <a:latin typeface="Verdana"/>
                <a:cs typeface="Verdana"/>
              </a:rPr>
              <a:t>for</a:t>
            </a:r>
            <a:r>
              <a:rPr sz="1100" spc="-170" dirty="0">
                <a:latin typeface="Verdana"/>
                <a:cs typeface="Verdana"/>
              </a:rPr>
              <a:t> </a:t>
            </a:r>
            <a:r>
              <a:rPr sz="1100" spc="-100" dirty="0">
                <a:latin typeface="Verdana"/>
                <a:cs typeface="Verdana"/>
              </a:rPr>
              <a:t>all</a:t>
            </a:r>
            <a:r>
              <a:rPr sz="1100" spc="-175" dirty="0">
                <a:latin typeface="Verdana"/>
                <a:cs typeface="Verdana"/>
              </a:rPr>
              <a:t> </a:t>
            </a:r>
            <a:r>
              <a:rPr sz="1100" spc="-125" dirty="0">
                <a:latin typeface="Verdana"/>
                <a:cs typeface="Verdana"/>
              </a:rPr>
              <a:t>authentication</a:t>
            </a:r>
            <a:r>
              <a:rPr sz="1100" spc="-195" dirty="0">
                <a:latin typeface="Verdana"/>
                <a:cs typeface="Verdana"/>
              </a:rPr>
              <a:t> </a:t>
            </a:r>
            <a:r>
              <a:rPr sz="1100" spc="-190" dirty="0">
                <a:latin typeface="Verdana"/>
                <a:cs typeface="Verdana"/>
              </a:rPr>
              <a:t>keys</a:t>
            </a:r>
            <a:endParaRPr sz="11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Times New Roman"/>
              <a:buChar char="▪"/>
              <a:tabLst>
                <a:tab pos="185420" algn="l"/>
              </a:tabLst>
            </a:pPr>
            <a:r>
              <a:rPr sz="1100" spc="-125" dirty="0">
                <a:latin typeface="Verdana"/>
                <a:cs typeface="Verdana"/>
              </a:rPr>
              <a:t>Note:</a:t>
            </a:r>
            <a:r>
              <a:rPr sz="1100" spc="-170" dirty="0">
                <a:latin typeface="Verdana"/>
                <a:cs typeface="Verdana"/>
              </a:rPr>
              <a:t> </a:t>
            </a:r>
            <a:r>
              <a:rPr sz="1100" spc="-130" dirty="0">
                <a:latin typeface="Verdana"/>
                <a:cs typeface="Verdana"/>
              </a:rPr>
              <a:t>Always</a:t>
            </a:r>
            <a:r>
              <a:rPr sz="1100" spc="-185" dirty="0">
                <a:latin typeface="Verdana"/>
                <a:cs typeface="Verdana"/>
              </a:rPr>
              <a:t> </a:t>
            </a:r>
            <a:r>
              <a:rPr sz="1100" spc="-145" dirty="0">
                <a:latin typeface="Verdana"/>
                <a:cs typeface="Verdana"/>
              </a:rPr>
              <a:t>handle</a:t>
            </a:r>
            <a:r>
              <a:rPr sz="1100" spc="-195" dirty="0">
                <a:latin typeface="Verdana"/>
                <a:cs typeface="Verdana"/>
              </a:rPr>
              <a:t> </a:t>
            </a:r>
            <a:r>
              <a:rPr sz="1100" spc="-100" dirty="0">
                <a:latin typeface="Verdana"/>
                <a:cs typeface="Verdana"/>
              </a:rPr>
              <a:t>all</a:t>
            </a:r>
            <a:r>
              <a:rPr sz="1100" spc="-175" dirty="0">
                <a:latin typeface="Verdana"/>
                <a:cs typeface="Verdana"/>
              </a:rPr>
              <a:t> </a:t>
            </a:r>
            <a:r>
              <a:rPr sz="1100" spc="-135" dirty="0">
                <a:latin typeface="Verdana"/>
                <a:cs typeface="Verdana"/>
              </a:rPr>
              <a:t>possible</a:t>
            </a:r>
            <a:r>
              <a:rPr sz="1100" spc="-195" dirty="0">
                <a:latin typeface="Verdana"/>
                <a:cs typeface="Verdana"/>
              </a:rPr>
              <a:t> </a:t>
            </a:r>
            <a:r>
              <a:rPr sz="1100" spc="-204" dirty="0">
                <a:latin typeface="Verdana"/>
                <a:cs typeface="Verdana"/>
              </a:rPr>
              <a:t>cases</a:t>
            </a:r>
            <a:r>
              <a:rPr sz="1100" spc="-190" dirty="0">
                <a:latin typeface="Verdana"/>
                <a:cs typeface="Verdana"/>
              </a:rPr>
              <a:t> </a:t>
            </a:r>
            <a:r>
              <a:rPr sz="1100" spc="-100" dirty="0">
                <a:latin typeface="Verdana"/>
                <a:cs typeface="Verdana"/>
              </a:rPr>
              <a:t>with</a:t>
            </a:r>
            <a:r>
              <a:rPr sz="1100" spc="-165" dirty="0">
                <a:latin typeface="Verdana"/>
                <a:cs typeface="Verdana"/>
              </a:rPr>
              <a:t> </a:t>
            </a:r>
            <a:r>
              <a:rPr sz="1100" spc="-150" dirty="0">
                <a:latin typeface="Verdana"/>
                <a:cs typeface="Verdana"/>
              </a:rPr>
              <a:t>the</a:t>
            </a:r>
            <a:r>
              <a:rPr sz="1100" spc="-175" dirty="0">
                <a:latin typeface="Verdana"/>
                <a:cs typeface="Verdana"/>
              </a:rPr>
              <a:t> </a:t>
            </a:r>
            <a:r>
              <a:rPr sz="1100" spc="-160" dirty="0">
                <a:latin typeface="Verdana"/>
                <a:cs typeface="Verdana"/>
              </a:rPr>
              <a:t>request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</a:pPr>
            <a:r>
              <a:rPr sz="1200" b="1" spc="-170" dirty="0">
                <a:latin typeface="Verdana"/>
                <a:cs typeface="Verdana"/>
              </a:rPr>
              <a:t>Evaluation</a:t>
            </a:r>
            <a:r>
              <a:rPr sz="1200" b="1" spc="-175" dirty="0">
                <a:latin typeface="Verdana"/>
                <a:cs typeface="Verdana"/>
              </a:rPr>
              <a:t> </a:t>
            </a:r>
            <a:r>
              <a:rPr sz="1200" b="1" spc="-140" dirty="0">
                <a:latin typeface="Verdana"/>
                <a:cs typeface="Verdana"/>
              </a:rPr>
              <a:t>Metric:</a:t>
            </a:r>
            <a:endParaRPr sz="120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755"/>
              </a:spcBef>
            </a:pPr>
            <a:r>
              <a:rPr sz="1200" spc="-270" dirty="0">
                <a:latin typeface="Verdana"/>
                <a:cs typeface="Verdana"/>
              </a:rPr>
              <a:t>100% </a:t>
            </a:r>
            <a:r>
              <a:rPr sz="1200" spc="-120" dirty="0">
                <a:latin typeface="Verdana"/>
                <a:cs typeface="Verdana"/>
              </a:rPr>
              <a:t>Completion </a:t>
            </a:r>
            <a:r>
              <a:rPr sz="1200" spc="-90" dirty="0">
                <a:latin typeface="Verdana"/>
                <a:cs typeface="Verdana"/>
              </a:rPr>
              <a:t>of </a:t>
            </a:r>
            <a:r>
              <a:rPr sz="1200" spc="-165" dirty="0">
                <a:latin typeface="Verdana"/>
                <a:cs typeface="Verdana"/>
              </a:rPr>
              <a:t>the </a:t>
            </a:r>
            <a:r>
              <a:rPr sz="1200" spc="-190" dirty="0">
                <a:latin typeface="Verdana"/>
                <a:cs typeface="Verdana"/>
              </a:rPr>
              <a:t>above</a:t>
            </a:r>
            <a:r>
              <a:rPr sz="1200" spc="-34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tasks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1272" y="3448811"/>
            <a:ext cx="173990" cy="1552575"/>
            <a:chOff x="271272" y="3448811"/>
            <a:chExt cx="173990" cy="1552575"/>
          </a:xfrm>
        </p:grpSpPr>
        <p:sp>
          <p:nvSpPr>
            <p:cNvPr id="3" name="object 3"/>
            <p:cNvSpPr/>
            <p:nvPr/>
          </p:nvSpPr>
          <p:spPr>
            <a:xfrm>
              <a:off x="271272" y="3448811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140" y="3697223"/>
              <a:ext cx="0" cy="1304290"/>
            </a:xfrm>
            <a:custGeom>
              <a:avLst/>
              <a:gdLst/>
              <a:ahLst/>
              <a:cxnLst/>
              <a:rect l="l" t="t" r="r" b="b"/>
              <a:pathLst>
                <a:path h="1304289">
                  <a:moveTo>
                    <a:pt x="0" y="0"/>
                  </a:moveTo>
                  <a:lnTo>
                    <a:pt x="0" y="1303921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71272" y="225552"/>
            <a:ext cx="173990" cy="2922905"/>
            <a:chOff x="271272" y="225552"/>
            <a:chExt cx="173990" cy="2922905"/>
          </a:xfrm>
        </p:grpSpPr>
        <p:sp>
          <p:nvSpPr>
            <p:cNvPr id="6" name="object 6"/>
            <p:cNvSpPr/>
            <p:nvPr/>
          </p:nvSpPr>
          <p:spPr>
            <a:xfrm>
              <a:off x="355092" y="467868"/>
              <a:ext cx="2540" cy="2673985"/>
            </a:xfrm>
            <a:custGeom>
              <a:avLst/>
              <a:gdLst/>
              <a:ahLst/>
              <a:cxnLst/>
              <a:rect l="l" t="t" r="r" b="b"/>
              <a:pathLst>
                <a:path w="2539" h="2673985">
                  <a:moveTo>
                    <a:pt x="2400" y="0"/>
                  </a:moveTo>
                  <a:lnTo>
                    <a:pt x="0" y="2673985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272" y="225552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2181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300" dirty="0">
                <a:solidFill>
                  <a:srgbClr val="213669"/>
                </a:solidFill>
                <a:latin typeface="Verdana"/>
                <a:cs typeface="Verdana"/>
              </a:rPr>
              <a:t>Step-Wise</a:t>
            </a:r>
            <a:r>
              <a:rPr sz="1800" u="none" spc="-265" dirty="0">
                <a:solidFill>
                  <a:srgbClr val="213669"/>
                </a:solidFill>
                <a:latin typeface="Verdana"/>
                <a:cs typeface="Verdana"/>
              </a:rPr>
              <a:t> </a:t>
            </a:r>
            <a:r>
              <a:rPr sz="1800" u="none" spc="-240" dirty="0">
                <a:solidFill>
                  <a:srgbClr val="213669"/>
                </a:solidFill>
                <a:latin typeface="Verdana"/>
                <a:cs typeface="Verdana"/>
              </a:rPr>
              <a:t>Description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551" y="3485938"/>
            <a:ext cx="8303895" cy="11804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b="1" spc="-355" dirty="0">
                <a:solidFill>
                  <a:srgbClr val="C78B31"/>
                </a:solidFill>
                <a:latin typeface="Verdana"/>
                <a:cs typeface="Verdana"/>
              </a:rPr>
              <a:t>Summary </a:t>
            </a:r>
            <a:r>
              <a:rPr sz="1800" b="1" spc="-229" dirty="0">
                <a:solidFill>
                  <a:srgbClr val="C78B31"/>
                </a:solidFill>
                <a:latin typeface="Verdana"/>
                <a:cs typeface="Verdana"/>
              </a:rPr>
              <a:t>of </a:t>
            </a:r>
            <a:r>
              <a:rPr sz="1800" b="1" spc="-275" dirty="0">
                <a:solidFill>
                  <a:srgbClr val="C78B31"/>
                </a:solidFill>
                <a:latin typeface="Verdana"/>
                <a:cs typeface="Verdana"/>
              </a:rPr>
              <a:t>your</a:t>
            </a:r>
            <a:r>
              <a:rPr sz="1800" b="1" spc="-270" dirty="0">
                <a:solidFill>
                  <a:srgbClr val="C78B31"/>
                </a:solidFill>
                <a:latin typeface="Verdana"/>
                <a:cs typeface="Verdana"/>
              </a:rPr>
              <a:t> </a:t>
            </a:r>
            <a:r>
              <a:rPr sz="1800" b="1" spc="-305" dirty="0">
                <a:solidFill>
                  <a:srgbClr val="C78B31"/>
                </a:solidFill>
                <a:latin typeface="Verdana"/>
                <a:cs typeface="Verdana"/>
              </a:rPr>
              <a:t>task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develop an instant </a:t>
            </a:r>
            <a:r>
              <a:rPr sz="1400" spc="-5" dirty="0">
                <a:latin typeface="Times New Roman"/>
                <a:cs typeface="Times New Roman"/>
              </a:rPr>
              <a:t>messaging </a:t>
            </a:r>
            <a:r>
              <a:rPr sz="1400" dirty="0">
                <a:latin typeface="Times New Roman"/>
                <a:cs typeface="Times New Roman"/>
              </a:rPr>
              <a:t>solution to enable </a:t>
            </a:r>
            <a:r>
              <a:rPr sz="1400" spc="10" dirty="0">
                <a:latin typeface="Times New Roman"/>
                <a:cs typeface="Times New Roman"/>
              </a:rPr>
              <a:t>usersto </a:t>
            </a:r>
            <a:r>
              <a:rPr sz="1400" spc="-5" dirty="0">
                <a:latin typeface="Times New Roman"/>
                <a:cs typeface="Times New Roman"/>
              </a:rPr>
              <a:t>seamlessly communicate with </a:t>
            </a:r>
            <a:r>
              <a:rPr sz="1400" dirty="0">
                <a:latin typeface="Times New Roman"/>
                <a:cs typeface="Times New Roman"/>
              </a:rPr>
              <a:t>each other .The project  should be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very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easy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enabling even anovice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person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use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. Broadcasting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Application 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 be a text </a:t>
            </a:r>
            <a:r>
              <a:rPr sz="1400" spc="-5" dirty="0">
                <a:latin typeface="Times New Roman"/>
                <a:cs typeface="Times New Roman"/>
              </a:rPr>
              <a:t>communication </a:t>
            </a:r>
            <a:r>
              <a:rPr sz="1400" dirty="0">
                <a:latin typeface="Times New Roman"/>
                <a:cs typeface="Times New Roman"/>
              </a:rPr>
              <a:t>software, it </a:t>
            </a:r>
            <a:r>
              <a:rPr sz="1400" spc="-5" dirty="0">
                <a:latin typeface="Times New Roman"/>
                <a:cs typeface="Times New Roman"/>
              </a:rPr>
              <a:t>will </a:t>
            </a:r>
            <a:r>
              <a:rPr sz="1400" dirty="0">
                <a:latin typeface="Times New Roman"/>
                <a:cs typeface="Times New Roman"/>
              </a:rPr>
              <a:t>be able to </a:t>
            </a:r>
            <a:r>
              <a:rPr sz="1400" spc="-5" dirty="0">
                <a:latin typeface="Times New Roman"/>
                <a:cs typeface="Times New Roman"/>
              </a:rPr>
              <a:t>communicate </a:t>
            </a:r>
            <a:r>
              <a:rPr sz="1400" dirty="0">
                <a:latin typeface="Times New Roman"/>
                <a:cs typeface="Times New Roman"/>
              </a:rPr>
              <a:t>between </a:t>
            </a:r>
            <a:r>
              <a:rPr sz="1400" spc="-5" dirty="0">
                <a:latin typeface="Times New Roman"/>
                <a:cs typeface="Times New Roman"/>
              </a:rPr>
              <a:t>two computers </a:t>
            </a:r>
            <a:r>
              <a:rPr sz="1400" dirty="0">
                <a:latin typeface="Times New Roman"/>
                <a:cs typeface="Times New Roman"/>
              </a:rPr>
              <a:t>using point to point  </a:t>
            </a:r>
            <a:r>
              <a:rPr sz="1400" spc="-5" dirty="0">
                <a:latin typeface="Times New Roman"/>
                <a:cs typeface="Times New Roman"/>
              </a:rPr>
              <a:t>communication.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527" y="649351"/>
            <a:ext cx="22764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565" indent="-63500">
              <a:lnSpc>
                <a:spcPct val="100000"/>
              </a:lnSpc>
              <a:spcBef>
                <a:spcPts val="105"/>
              </a:spcBef>
              <a:buSzPct val="92857"/>
              <a:buChar char="•"/>
              <a:tabLst>
                <a:tab pos="76200" algn="l"/>
              </a:tabLst>
            </a:pPr>
            <a:r>
              <a:rPr sz="1400" dirty="0">
                <a:latin typeface="Arial"/>
                <a:cs typeface="Arial"/>
              </a:rPr>
              <a:t>Create a Working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Directory.</a:t>
            </a:r>
            <a:endParaRPr sz="1400">
              <a:latin typeface="Arial"/>
              <a:cs typeface="Arial"/>
            </a:endParaRPr>
          </a:p>
          <a:p>
            <a:pPr marL="75565" indent="-63500">
              <a:lnSpc>
                <a:spcPct val="100000"/>
              </a:lnSpc>
              <a:buSzPct val="92857"/>
              <a:buChar char="•"/>
              <a:tabLst>
                <a:tab pos="76200" algn="l"/>
              </a:tabLst>
            </a:pPr>
            <a:r>
              <a:rPr sz="1400" dirty="0">
                <a:latin typeface="Arial"/>
                <a:cs typeface="Arial"/>
              </a:rPr>
              <a:t>Initialize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package.</a:t>
            </a:r>
            <a:endParaRPr sz="1400">
              <a:latin typeface="Arial"/>
              <a:cs typeface="Arial"/>
            </a:endParaRPr>
          </a:p>
          <a:p>
            <a:pPr marL="75565" indent="-63500">
              <a:lnSpc>
                <a:spcPct val="100000"/>
              </a:lnSpc>
              <a:buSzPct val="92857"/>
              <a:buChar char="•"/>
              <a:tabLst>
                <a:tab pos="76200" algn="l"/>
              </a:tabLst>
            </a:pPr>
            <a:r>
              <a:rPr sz="1400" dirty="0">
                <a:latin typeface="Arial"/>
                <a:cs typeface="Arial"/>
              </a:rPr>
              <a:t>Install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Packages.</a:t>
            </a:r>
            <a:endParaRPr sz="1400">
              <a:latin typeface="Arial"/>
              <a:cs typeface="Arial"/>
            </a:endParaRPr>
          </a:p>
          <a:p>
            <a:pPr marL="75565" indent="-63500">
              <a:lnSpc>
                <a:spcPct val="100000"/>
              </a:lnSpc>
              <a:buSzPct val="92857"/>
              <a:buChar char="•"/>
              <a:tabLst>
                <a:tab pos="76200" algn="l"/>
              </a:tabLst>
            </a:pPr>
            <a:r>
              <a:rPr sz="1400" dirty="0">
                <a:latin typeface="Arial"/>
                <a:cs typeface="Arial"/>
              </a:rPr>
              <a:t>Code.</a:t>
            </a:r>
            <a:endParaRPr sz="1400">
              <a:latin typeface="Arial"/>
              <a:cs typeface="Arial"/>
            </a:endParaRPr>
          </a:p>
          <a:p>
            <a:pPr marL="75565" indent="-63500">
              <a:lnSpc>
                <a:spcPct val="100000"/>
              </a:lnSpc>
              <a:buSzPct val="92857"/>
              <a:buChar char="•"/>
              <a:tabLst>
                <a:tab pos="76200" algn="l"/>
              </a:tabLst>
            </a:pPr>
            <a:r>
              <a:rPr sz="1400" spc="-5" dirty="0">
                <a:latin typeface="Arial"/>
                <a:cs typeface="Arial"/>
              </a:rPr>
              <a:t>Run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0885" y="2258695"/>
            <a:ext cx="1071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0" dirty="0">
                <a:solidFill>
                  <a:srgbClr val="213669"/>
                </a:solidFill>
                <a:latin typeface="Verdana"/>
                <a:cs typeface="Verdana"/>
              </a:rPr>
              <a:t>Che</a:t>
            </a:r>
            <a:r>
              <a:rPr sz="1800" b="1" spc="-229" dirty="0">
                <a:solidFill>
                  <a:srgbClr val="213669"/>
                </a:solidFill>
                <a:latin typeface="Verdana"/>
                <a:cs typeface="Verdana"/>
              </a:rPr>
              <a:t>c</a:t>
            </a:r>
            <a:r>
              <a:rPr sz="1800" b="1" spc="-220" dirty="0">
                <a:solidFill>
                  <a:srgbClr val="213669"/>
                </a:solidFill>
                <a:latin typeface="Verdana"/>
                <a:cs typeface="Verdana"/>
              </a:rPr>
              <a:t>k</a:t>
            </a:r>
            <a:r>
              <a:rPr sz="1800" b="1" spc="-305" dirty="0">
                <a:solidFill>
                  <a:srgbClr val="213669"/>
                </a:solidFill>
                <a:latin typeface="Verdana"/>
                <a:cs typeface="Verdana"/>
              </a:rPr>
              <a:t>-</a:t>
            </a:r>
            <a:r>
              <a:rPr sz="1800" b="1" spc="-190" dirty="0">
                <a:solidFill>
                  <a:srgbClr val="213669"/>
                </a:solidFill>
                <a:latin typeface="Verdana"/>
                <a:cs typeface="Verdana"/>
              </a:rPr>
              <a:t>List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7828" y="946861"/>
            <a:ext cx="1435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latin typeface="Verdana"/>
                <a:cs typeface="Verdana"/>
              </a:rPr>
              <a:t>Design </a:t>
            </a:r>
            <a:r>
              <a:rPr sz="1000" spc="-180" dirty="0">
                <a:latin typeface="Verdana"/>
                <a:cs typeface="Verdana"/>
              </a:rPr>
              <a:t>Schema </a:t>
            </a:r>
            <a:r>
              <a:rPr sz="1000" spc="-85" dirty="0">
                <a:latin typeface="Verdana"/>
                <a:cs typeface="Verdana"/>
              </a:rPr>
              <a:t>for </a:t>
            </a:r>
            <a:r>
              <a:rPr sz="1000" spc="-155" dirty="0">
                <a:latin typeface="Verdana"/>
                <a:cs typeface="Verdana"/>
              </a:rPr>
              <a:t>data </a:t>
            </a:r>
            <a:r>
              <a:rPr sz="1000" spc="-100" dirty="0">
                <a:latin typeface="Verdana"/>
                <a:cs typeface="Verdana"/>
              </a:rPr>
              <a:t>to</a:t>
            </a:r>
            <a:r>
              <a:rPr sz="1000" spc="-235" dirty="0">
                <a:latin typeface="Verdana"/>
                <a:cs typeface="Verdana"/>
              </a:rPr>
              <a:t> </a:t>
            </a:r>
            <a:r>
              <a:rPr sz="1000" spc="-160" dirty="0">
                <a:latin typeface="Verdana"/>
                <a:cs typeface="Verdana"/>
              </a:rPr>
              <a:t>be</a:t>
            </a:r>
            <a:endParaRPr sz="1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spc="-125" dirty="0">
                <a:latin typeface="Verdana"/>
                <a:cs typeface="Verdana"/>
              </a:rPr>
              <a:t>stor</a:t>
            </a:r>
            <a:r>
              <a:rPr sz="1000" spc="-215" dirty="0">
                <a:latin typeface="Verdana"/>
                <a:cs typeface="Verdana"/>
              </a:rPr>
              <a:t>e</a:t>
            </a:r>
            <a:r>
              <a:rPr sz="1000" spc="-120" dirty="0">
                <a:latin typeface="Verdana"/>
                <a:cs typeface="Verdana"/>
              </a:rPr>
              <a:t>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880" y="2251328"/>
            <a:ext cx="15957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75" dirty="0">
                <a:latin typeface="Verdana"/>
                <a:cs typeface="Verdana"/>
              </a:rPr>
              <a:t>Set </a:t>
            </a:r>
            <a:r>
              <a:rPr sz="1000" spc="-140" dirty="0">
                <a:latin typeface="Verdana"/>
                <a:cs typeface="Verdana"/>
              </a:rPr>
              <a:t>mongodb </a:t>
            </a:r>
            <a:r>
              <a:rPr sz="1000" spc="-165" dirty="0">
                <a:latin typeface="Verdana"/>
                <a:cs typeface="Verdana"/>
              </a:rPr>
              <a:t>server </a:t>
            </a:r>
            <a:r>
              <a:rPr sz="1000" spc="-114" dirty="0">
                <a:latin typeface="Verdana"/>
                <a:cs typeface="Verdana"/>
              </a:rPr>
              <a:t>on</a:t>
            </a:r>
            <a:r>
              <a:rPr sz="1000" spc="-120" dirty="0">
                <a:latin typeface="Verdana"/>
                <a:cs typeface="Verdana"/>
              </a:rPr>
              <a:t> </a:t>
            </a:r>
            <a:r>
              <a:rPr sz="1000" spc="-114" dirty="0">
                <a:latin typeface="Verdana"/>
                <a:cs typeface="Verdana"/>
              </a:rPr>
              <a:t>localhost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046" y="3435858"/>
            <a:ext cx="15093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80" dirty="0">
                <a:latin typeface="Verdana"/>
                <a:cs typeface="Verdana"/>
              </a:rPr>
              <a:t>Add </a:t>
            </a:r>
            <a:r>
              <a:rPr sz="1000" spc="-160" dirty="0">
                <a:latin typeface="Verdana"/>
                <a:cs typeface="Verdana"/>
              </a:rPr>
              <a:t>dummy </a:t>
            </a:r>
            <a:r>
              <a:rPr sz="1000" spc="-155" dirty="0">
                <a:latin typeface="Verdana"/>
                <a:cs typeface="Verdana"/>
              </a:rPr>
              <a:t>data </a:t>
            </a:r>
            <a:r>
              <a:rPr sz="1000" spc="-95" dirty="0">
                <a:latin typeface="Verdana"/>
                <a:cs typeface="Verdana"/>
              </a:rPr>
              <a:t>with</a:t>
            </a:r>
            <a:r>
              <a:rPr sz="1000" spc="-275" dirty="0">
                <a:latin typeface="Verdana"/>
                <a:cs typeface="Verdana"/>
              </a:rPr>
              <a:t> </a:t>
            </a:r>
            <a:r>
              <a:rPr sz="1000" spc="-175" dirty="0">
                <a:latin typeface="Verdana"/>
                <a:cs typeface="Verdana"/>
              </a:rPr>
              <a:t>schema</a:t>
            </a:r>
            <a:endParaRPr sz="1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000" spc="-75" dirty="0">
                <a:latin typeface="Verdana"/>
                <a:cs typeface="Verdana"/>
              </a:rPr>
              <a:t>in </a:t>
            </a:r>
            <a:r>
              <a:rPr sz="1000" spc="-140" dirty="0">
                <a:latin typeface="Verdana"/>
                <a:cs typeface="Verdana"/>
              </a:rPr>
              <a:t>mongodb</a:t>
            </a:r>
            <a:r>
              <a:rPr sz="1000" spc="-270" dirty="0">
                <a:latin typeface="Verdana"/>
                <a:cs typeface="Verdana"/>
              </a:rPr>
              <a:t> </a:t>
            </a:r>
            <a:r>
              <a:rPr sz="1000" spc="-165" dirty="0">
                <a:latin typeface="Verdana"/>
                <a:cs typeface="Verdana"/>
              </a:rPr>
              <a:t>server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5998" y="4245660"/>
            <a:ext cx="14179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latin typeface="Verdana"/>
                <a:cs typeface="Verdana"/>
              </a:rPr>
              <a:t>Run </a:t>
            </a:r>
            <a:r>
              <a:rPr sz="1000" spc="-180" dirty="0">
                <a:latin typeface="Verdana"/>
                <a:cs typeface="Verdana"/>
              </a:rPr>
              <a:t>some </a:t>
            </a:r>
            <a:r>
              <a:rPr sz="1000" spc="-145" dirty="0">
                <a:latin typeface="Verdana"/>
                <a:cs typeface="Verdana"/>
              </a:rPr>
              <a:t>test </a:t>
            </a:r>
            <a:r>
              <a:rPr sz="1000" spc="-140" dirty="0">
                <a:latin typeface="Verdana"/>
                <a:cs typeface="Verdana"/>
              </a:rPr>
              <a:t>queries </a:t>
            </a:r>
            <a:r>
              <a:rPr sz="1000" spc="-100" dirty="0">
                <a:latin typeface="Verdana"/>
                <a:cs typeface="Verdana"/>
              </a:rPr>
              <a:t>to</a:t>
            </a:r>
            <a:r>
              <a:rPr sz="1000" spc="-260" dirty="0">
                <a:latin typeface="Verdana"/>
                <a:cs typeface="Verdana"/>
              </a:rPr>
              <a:t> </a:t>
            </a:r>
            <a:r>
              <a:rPr sz="1000" spc="-145" dirty="0">
                <a:latin typeface="Verdana"/>
                <a:cs typeface="Verdana"/>
              </a:rPr>
              <a:t>test</a:t>
            </a:r>
            <a:endParaRPr sz="1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000" spc="-140" dirty="0">
                <a:latin typeface="Verdana"/>
                <a:cs typeface="Verdana"/>
              </a:rPr>
              <a:t>the</a:t>
            </a:r>
            <a:r>
              <a:rPr sz="1000" spc="-229" dirty="0">
                <a:latin typeface="Verdana"/>
                <a:cs typeface="Verdana"/>
              </a:rPr>
              <a:t> </a:t>
            </a:r>
            <a:r>
              <a:rPr sz="1000" spc="-165" dirty="0">
                <a:latin typeface="Verdana"/>
                <a:cs typeface="Verdana"/>
              </a:rPr>
              <a:t>server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5313" y="947166"/>
            <a:ext cx="2090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0" dirty="0">
                <a:latin typeface="Verdana"/>
                <a:cs typeface="Verdana"/>
              </a:rPr>
              <a:t>Point </a:t>
            </a:r>
            <a:r>
              <a:rPr sz="1000" spc="-95" dirty="0">
                <a:latin typeface="Verdana"/>
                <a:cs typeface="Verdana"/>
              </a:rPr>
              <a:t>all </a:t>
            </a:r>
            <a:r>
              <a:rPr sz="1000" spc="-135" dirty="0">
                <a:latin typeface="Verdana"/>
                <a:cs typeface="Verdana"/>
              </a:rPr>
              <a:t>routes </a:t>
            </a:r>
            <a:r>
              <a:rPr sz="1000" spc="-95" dirty="0">
                <a:latin typeface="Verdana"/>
                <a:cs typeface="Verdana"/>
              </a:rPr>
              <a:t>with</a:t>
            </a:r>
            <a:r>
              <a:rPr sz="1000" spc="-225" dirty="0">
                <a:latin typeface="Verdana"/>
                <a:cs typeface="Verdana"/>
              </a:rPr>
              <a:t> </a:t>
            </a:r>
            <a:r>
              <a:rPr sz="1000" spc="-204" dirty="0">
                <a:latin typeface="Verdana"/>
                <a:cs typeface="Verdana"/>
              </a:rPr>
              <a:t>a </a:t>
            </a:r>
            <a:r>
              <a:rPr sz="1000" spc="-125" dirty="0">
                <a:latin typeface="Verdana"/>
                <a:cs typeface="Verdana"/>
              </a:rPr>
              <a:t>appropriate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spc="-110" dirty="0">
                <a:latin typeface="Verdana"/>
                <a:cs typeface="Verdana"/>
              </a:rPr>
              <a:t>controllers </a:t>
            </a:r>
            <a:r>
              <a:rPr sz="1000" spc="-100" dirty="0">
                <a:latin typeface="Verdana"/>
                <a:cs typeface="Verdana"/>
              </a:rPr>
              <a:t>to </a:t>
            </a:r>
            <a:r>
              <a:rPr sz="1000" spc="-95" dirty="0">
                <a:latin typeface="Verdana"/>
                <a:cs typeface="Verdana"/>
              </a:rPr>
              <a:t>control</a:t>
            </a:r>
            <a:r>
              <a:rPr sz="1000" spc="-265" dirty="0">
                <a:latin typeface="Verdana"/>
                <a:cs typeface="Verdana"/>
              </a:rPr>
              <a:t> </a:t>
            </a:r>
            <a:r>
              <a:rPr sz="1000" spc="-145" dirty="0">
                <a:latin typeface="Verdana"/>
                <a:cs typeface="Verdana"/>
              </a:rPr>
              <a:t>request and </a:t>
            </a:r>
            <a:r>
              <a:rPr sz="1000" spc="-155" dirty="0">
                <a:latin typeface="Verdana"/>
                <a:cs typeface="Verdana"/>
              </a:rPr>
              <a:t>response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6890" y="2175128"/>
            <a:ext cx="16992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80" dirty="0">
                <a:latin typeface="Verdana"/>
                <a:cs typeface="Verdana"/>
              </a:rPr>
              <a:t>Add </a:t>
            </a:r>
            <a:r>
              <a:rPr sz="1000" spc="-114" dirty="0">
                <a:latin typeface="Verdana"/>
                <a:cs typeface="Verdana"/>
              </a:rPr>
              <a:t>authentication </a:t>
            </a:r>
            <a:r>
              <a:rPr sz="1000" spc="-140" dirty="0">
                <a:latin typeface="Verdana"/>
                <a:cs typeface="Verdana"/>
              </a:rPr>
              <a:t>middleware</a:t>
            </a:r>
            <a:r>
              <a:rPr sz="1000" spc="-280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to  </a:t>
            </a:r>
            <a:r>
              <a:rPr sz="1000" spc="-95" dirty="0">
                <a:latin typeface="Verdana"/>
                <a:cs typeface="Verdana"/>
              </a:rPr>
              <a:t>all </a:t>
            </a:r>
            <a:r>
              <a:rPr sz="1000" spc="-130" dirty="0">
                <a:latin typeface="Verdana"/>
                <a:cs typeface="Verdana"/>
              </a:rPr>
              <a:t>protected</a:t>
            </a:r>
            <a:r>
              <a:rPr sz="1000" spc="-200" dirty="0">
                <a:latin typeface="Verdana"/>
                <a:cs typeface="Verdana"/>
              </a:rPr>
              <a:t> </a:t>
            </a:r>
            <a:r>
              <a:rPr sz="1000" spc="-135" dirty="0">
                <a:latin typeface="Verdana"/>
                <a:cs typeface="Verdana"/>
              </a:rPr>
              <a:t>routes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1978" y="3435858"/>
            <a:ext cx="1501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latin typeface="Verdana"/>
                <a:cs typeface="Verdana"/>
              </a:rPr>
              <a:t>Filter </a:t>
            </a:r>
            <a:r>
              <a:rPr sz="1000" spc="-145" dirty="0">
                <a:latin typeface="Verdana"/>
                <a:cs typeface="Verdana"/>
              </a:rPr>
              <a:t>and santize </a:t>
            </a:r>
            <a:r>
              <a:rPr sz="1000" spc="-95" dirty="0">
                <a:latin typeface="Verdana"/>
                <a:cs typeface="Verdana"/>
              </a:rPr>
              <a:t>all </a:t>
            </a:r>
            <a:r>
              <a:rPr sz="1000" spc="-140" dirty="0">
                <a:latin typeface="Verdana"/>
                <a:cs typeface="Verdana"/>
              </a:rPr>
              <a:t>the  </a:t>
            </a:r>
            <a:r>
              <a:rPr sz="1000" spc="-114" dirty="0">
                <a:latin typeface="Verdana"/>
                <a:cs typeface="Verdana"/>
              </a:rPr>
              <a:t>incoming </a:t>
            </a:r>
            <a:r>
              <a:rPr sz="1000" spc="-155" dirty="0">
                <a:latin typeface="Verdana"/>
                <a:cs typeface="Verdana"/>
              </a:rPr>
              <a:t>data </a:t>
            </a:r>
            <a:r>
              <a:rPr sz="1000" spc="-75" dirty="0">
                <a:latin typeface="Verdana"/>
                <a:cs typeface="Verdana"/>
              </a:rPr>
              <a:t>in </a:t>
            </a:r>
            <a:r>
              <a:rPr sz="1000" spc="-100" dirty="0">
                <a:latin typeface="Verdana"/>
                <a:cs typeface="Verdana"/>
              </a:rPr>
              <a:t>http</a:t>
            </a:r>
            <a:r>
              <a:rPr sz="1000" spc="-260" dirty="0">
                <a:latin typeface="Verdana"/>
                <a:cs typeface="Verdana"/>
              </a:rPr>
              <a:t> </a:t>
            </a:r>
            <a:r>
              <a:rPr sz="1000" spc="-155" dirty="0">
                <a:latin typeface="Verdana"/>
                <a:cs typeface="Verdana"/>
              </a:rPr>
              <a:t>requests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4453" y="4245660"/>
            <a:ext cx="13106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75" dirty="0">
                <a:latin typeface="Verdana"/>
                <a:cs typeface="Verdana"/>
              </a:rPr>
              <a:t>Set </a:t>
            </a:r>
            <a:r>
              <a:rPr sz="1000" spc="-110" dirty="0">
                <a:latin typeface="Verdana"/>
                <a:cs typeface="Verdana"/>
              </a:rPr>
              <a:t>up </a:t>
            </a:r>
            <a:r>
              <a:rPr sz="1000" spc="-160" dirty="0">
                <a:latin typeface="Verdana"/>
                <a:cs typeface="Verdana"/>
              </a:rPr>
              <a:t>secure</a:t>
            </a:r>
            <a:r>
              <a:rPr sz="1000" spc="-220" dirty="0">
                <a:latin typeface="Verdana"/>
                <a:cs typeface="Verdana"/>
              </a:rPr>
              <a:t> </a:t>
            </a:r>
            <a:r>
              <a:rPr sz="1000" spc="-130" dirty="0">
                <a:latin typeface="Verdana"/>
                <a:cs typeface="Verdana"/>
              </a:rPr>
              <a:t>environment  </a:t>
            </a:r>
            <a:r>
              <a:rPr sz="1000" spc="-140" dirty="0">
                <a:latin typeface="Verdana"/>
                <a:cs typeface="Verdana"/>
              </a:rPr>
              <a:t>variables </a:t>
            </a:r>
            <a:r>
              <a:rPr sz="1000" spc="-85" dirty="0">
                <a:latin typeface="Verdana"/>
                <a:cs typeface="Verdana"/>
              </a:rPr>
              <a:t>for </a:t>
            </a:r>
            <a:r>
              <a:rPr sz="1000" spc="-155" dirty="0">
                <a:latin typeface="Verdana"/>
                <a:cs typeface="Verdana"/>
              </a:rPr>
              <a:t>secret</a:t>
            </a:r>
            <a:r>
              <a:rPr sz="1000" spc="-215" dirty="0">
                <a:latin typeface="Verdana"/>
                <a:cs typeface="Verdana"/>
              </a:rPr>
              <a:t> </a:t>
            </a:r>
            <a:r>
              <a:rPr sz="1000" spc="-175" dirty="0">
                <a:latin typeface="Verdana"/>
                <a:cs typeface="Verdana"/>
              </a:rPr>
              <a:t>keys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1983" y="181102"/>
            <a:ext cx="286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475" dirty="0">
                <a:solidFill>
                  <a:srgbClr val="C78B31"/>
                </a:solidFill>
                <a:latin typeface="Verdana"/>
                <a:cs typeface="Verdana"/>
              </a:rPr>
              <a:t>Assessment</a:t>
            </a:r>
            <a:r>
              <a:rPr sz="2400" u="none" spc="-280" dirty="0">
                <a:solidFill>
                  <a:srgbClr val="C78B31"/>
                </a:solidFill>
                <a:latin typeface="Verdana"/>
                <a:cs typeface="Verdana"/>
              </a:rPr>
              <a:t> </a:t>
            </a:r>
            <a:r>
              <a:rPr sz="2400" u="none" spc="-425" dirty="0">
                <a:solidFill>
                  <a:srgbClr val="C78B31"/>
                </a:solidFill>
                <a:latin typeface="Verdana"/>
                <a:cs typeface="Verdana"/>
              </a:rPr>
              <a:t>Parameter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40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b="1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66D980-37B5-434C-B464-C026109D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2035810"/>
            <a:ext cx="2448432" cy="447039"/>
          </a:xfrm>
        </p:spPr>
        <p:txBody>
          <a:bodyPr/>
          <a:lstStyle/>
          <a:p>
            <a:pPr algn="ctr"/>
            <a:r>
              <a:rPr lang="en-IN" dirty="0"/>
              <a:t>https://github.com/Ashwin-2831/Chat-application-and-website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77C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326</Words>
  <Application>Microsoft Office PowerPoint</Application>
  <PresentationFormat>On-screen Show (16:9)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Verdana</vt:lpstr>
      <vt:lpstr>Office Theme</vt:lpstr>
      <vt:lpstr>PowerPoint Presentation</vt:lpstr>
      <vt:lpstr>Chat Application</vt:lpstr>
      <vt:lpstr>Task 4 :: Backend (Module 4)</vt:lpstr>
      <vt:lpstr>Step-Wise Description</vt:lpstr>
      <vt:lpstr>Assessment Parameter</vt:lpstr>
      <vt:lpstr>https://github.com/Ashwin-2831/Chat-application-and-website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Tharun Kumar G</cp:lastModifiedBy>
  <cp:revision>2</cp:revision>
  <dcterms:created xsi:type="dcterms:W3CDTF">2023-04-20T15:50:24Z</dcterms:created>
  <dcterms:modified xsi:type="dcterms:W3CDTF">2023-05-16T12:29:18Z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2023-04-20T00:00:00Z</vt:filetime>
  </property>
</Properties>
</file>