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7870"/>
            <a:ext cx="173990" cy="372110"/>
          </a:xfrm>
          <a:custGeom>
            <a:avLst/>
            <a:gdLst/>
            <a:ahLst/>
            <a:cxnLst/>
            <a:rect l="l" t="t" r="r" b="b"/>
            <a:pathLst>
              <a:path w="173990" h="372110">
                <a:moveTo>
                  <a:pt x="173736" y="0"/>
                </a:moveTo>
                <a:lnTo>
                  <a:pt x="0" y="0"/>
                </a:lnTo>
                <a:lnTo>
                  <a:pt x="0" y="371754"/>
                </a:lnTo>
                <a:lnTo>
                  <a:pt x="173736" y="371754"/>
                </a:lnTo>
                <a:lnTo>
                  <a:pt x="173736" y="0"/>
                </a:lnTo>
                <a:close/>
              </a:path>
            </a:pathLst>
          </a:custGeom>
          <a:solidFill>
            <a:srgbClr val="C78B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9664" y="3188207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192">
            <a:solidFill>
              <a:srgbClr val="C78B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9664" y="432815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875"/>
                </a:lnTo>
              </a:path>
            </a:pathLst>
          </a:custGeom>
          <a:ln w="12192">
            <a:solidFill>
              <a:srgbClr val="2136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26"/>
            <a:ext cx="173990" cy="375285"/>
          </a:xfrm>
          <a:custGeom>
            <a:avLst/>
            <a:gdLst/>
            <a:ahLst/>
            <a:cxnLst/>
            <a:rect l="l" t="t" r="r" b="b"/>
            <a:pathLst>
              <a:path w="173990" h="375284">
                <a:moveTo>
                  <a:pt x="173736" y="0"/>
                </a:moveTo>
                <a:lnTo>
                  <a:pt x="0" y="0"/>
                </a:lnTo>
                <a:lnTo>
                  <a:pt x="0" y="374802"/>
                </a:lnTo>
                <a:lnTo>
                  <a:pt x="173736" y="374802"/>
                </a:lnTo>
                <a:lnTo>
                  <a:pt x="173736" y="0"/>
                </a:lnTo>
                <a:close/>
              </a:path>
            </a:pathLst>
          </a:custGeom>
          <a:solidFill>
            <a:srgbClr val="213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136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136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136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566" y="252171"/>
            <a:ext cx="8106867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136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"/>
            <a:ext cx="9144000" cy="51358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947" y="3259835"/>
            <a:ext cx="527685" cy="0"/>
          </a:xfrm>
          <a:custGeom>
            <a:avLst/>
            <a:gdLst/>
            <a:ahLst/>
            <a:cxnLst/>
            <a:rect l="l" t="t" r="r" b="b"/>
            <a:pathLst>
              <a:path w="527685">
                <a:moveTo>
                  <a:pt x="0" y="0"/>
                </a:moveTo>
                <a:lnTo>
                  <a:pt x="527291" y="0"/>
                </a:lnTo>
              </a:path>
            </a:pathLst>
          </a:custGeom>
          <a:ln w="27432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857" y="2357119"/>
            <a:ext cx="2753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7</a:t>
            </a:r>
            <a:r>
              <a:rPr sz="2400" dirty="0"/>
              <a:t>.</a:t>
            </a:r>
            <a:r>
              <a:rPr sz="2400" spc="-405" dirty="0"/>
              <a:t> </a:t>
            </a:r>
            <a:r>
              <a:rPr sz="2400" spc="114" dirty="0"/>
              <a:t>C</a:t>
            </a:r>
            <a:r>
              <a:rPr sz="2400" spc="110" dirty="0"/>
              <a:t>h</a:t>
            </a:r>
            <a:r>
              <a:rPr sz="2400" spc="15" dirty="0"/>
              <a:t>a</a:t>
            </a:r>
            <a:r>
              <a:rPr sz="2400" dirty="0"/>
              <a:t>t</a:t>
            </a:r>
            <a:r>
              <a:rPr sz="2400" spc="-140" dirty="0"/>
              <a:t> </a:t>
            </a:r>
            <a:r>
              <a:rPr sz="2400" spc="110" dirty="0"/>
              <a:t>App</a:t>
            </a:r>
            <a:r>
              <a:rPr sz="2400" spc="35" dirty="0"/>
              <a:t>l</a:t>
            </a:r>
            <a:r>
              <a:rPr sz="2400" dirty="0"/>
              <a:t>i</a:t>
            </a:r>
            <a:r>
              <a:rPr sz="2400" spc="-5" dirty="0"/>
              <a:t>c</a:t>
            </a:r>
            <a:r>
              <a:rPr sz="2400" spc="15" dirty="0"/>
              <a:t>a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10" dirty="0"/>
              <a:t>o</a:t>
            </a:r>
            <a:r>
              <a:rPr sz="2400" dirty="0"/>
              <a:t>n  </a:t>
            </a:r>
            <a:r>
              <a:rPr sz="2400" spc="40" dirty="0"/>
              <a:t>a</a:t>
            </a:r>
            <a:r>
              <a:rPr sz="2400" spc="45" dirty="0"/>
              <a:t>n</a:t>
            </a:r>
            <a:r>
              <a:rPr sz="2400" dirty="0"/>
              <a:t>d</a:t>
            </a:r>
            <a:r>
              <a:rPr sz="2400" spc="-200" dirty="0"/>
              <a:t> </a:t>
            </a:r>
            <a:r>
              <a:rPr sz="2400" spc="60" dirty="0"/>
              <a:t>W</a:t>
            </a:r>
            <a:r>
              <a:rPr sz="2400" spc="10" dirty="0"/>
              <a:t>e</a:t>
            </a:r>
            <a:r>
              <a:rPr sz="2400" spc="20" dirty="0"/>
              <a:t>b</a:t>
            </a:r>
            <a:r>
              <a:rPr sz="2400" spc="70" dirty="0"/>
              <a:t>s</a:t>
            </a:r>
            <a:r>
              <a:rPr sz="2400" spc="75" dirty="0"/>
              <a:t>i</a:t>
            </a:r>
            <a:r>
              <a:rPr sz="2400" spc="30" dirty="0"/>
              <a:t>t</a:t>
            </a:r>
            <a:r>
              <a:rPr sz="2400" dirty="0"/>
              <a:t>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7006"/>
            <a:ext cx="4733290" cy="4032885"/>
            <a:chOff x="0" y="637006"/>
            <a:chExt cx="4733290" cy="4032885"/>
          </a:xfrm>
        </p:grpSpPr>
        <p:sp>
          <p:nvSpPr>
            <p:cNvPr id="4" name="object 4"/>
            <p:cNvSpPr/>
            <p:nvPr/>
          </p:nvSpPr>
          <p:spPr>
            <a:xfrm>
              <a:off x="0" y="637006"/>
              <a:ext cx="4733290" cy="4032885"/>
            </a:xfrm>
            <a:custGeom>
              <a:avLst/>
              <a:gdLst/>
              <a:ahLst/>
              <a:cxnLst/>
              <a:rect l="l" t="t" r="r" b="b"/>
              <a:pathLst>
                <a:path w="4733290" h="4032885">
                  <a:moveTo>
                    <a:pt x="4733036" y="0"/>
                  </a:moveTo>
                  <a:lnTo>
                    <a:pt x="0" y="0"/>
                  </a:lnTo>
                  <a:lnTo>
                    <a:pt x="0" y="4032377"/>
                  </a:lnTo>
                  <a:lnTo>
                    <a:pt x="4733036" y="4032377"/>
                  </a:lnTo>
                  <a:lnTo>
                    <a:pt x="4733036" y="0"/>
                  </a:lnTo>
                  <a:close/>
                </a:path>
              </a:pathLst>
            </a:custGeom>
            <a:solidFill>
              <a:srgbClr val="2136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848"/>
              <a:ext cx="146685" cy="323215"/>
            </a:xfrm>
            <a:custGeom>
              <a:avLst/>
              <a:gdLst/>
              <a:ahLst/>
              <a:cxnLst/>
              <a:rect l="l" t="t" r="r" b="b"/>
              <a:pathLst>
                <a:path w="146685" h="323215">
                  <a:moveTo>
                    <a:pt x="146227" y="0"/>
                  </a:moveTo>
                  <a:lnTo>
                    <a:pt x="0" y="0"/>
                  </a:lnTo>
                  <a:lnTo>
                    <a:pt x="0" y="322770"/>
                  </a:lnTo>
                  <a:lnTo>
                    <a:pt x="146227" y="322770"/>
                  </a:lnTo>
                  <a:lnTo>
                    <a:pt x="146227" y="0"/>
                  </a:lnTo>
                  <a:close/>
                </a:path>
              </a:pathLst>
            </a:custGeom>
            <a:solidFill>
              <a:srgbClr val="C78B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7424" y="844041"/>
            <a:ext cx="27432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10" dirty="0">
                <a:solidFill>
                  <a:srgbClr val="FFFFFF"/>
                </a:solidFill>
              </a:rPr>
              <a:t>C</a:t>
            </a:r>
            <a:r>
              <a:rPr sz="1500" spc="90" dirty="0">
                <a:solidFill>
                  <a:srgbClr val="FFFFFF"/>
                </a:solidFill>
              </a:rPr>
              <a:t>h</a:t>
            </a:r>
            <a:r>
              <a:rPr sz="1500" spc="35" dirty="0">
                <a:solidFill>
                  <a:srgbClr val="FFFFFF"/>
                </a:solidFill>
              </a:rPr>
              <a:t>a</a:t>
            </a:r>
            <a:r>
              <a:rPr sz="1500" dirty="0">
                <a:solidFill>
                  <a:srgbClr val="FFFFFF"/>
                </a:solidFill>
              </a:rPr>
              <a:t>t</a:t>
            </a:r>
            <a:r>
              <a:rPr sz="1500" spc="-95" dirty="0">
                <a:solidFill>
                  <a:srgbClr val="FFFFFF"/>
                </a:solidFill>
              </a:rPr>
              <a:t> </a:t>
            </a:r>
            <a:r>
              <a:rPr sz="1500" spc="100" dirty="0">
                <a:solidFill>
                  <a:srgbClr val="FFFFFF"/>
                </a:solidFill>
              </a:rPr>
              <a:t>A</a:t>
            </a:r>
            <a:r>
              <a:rPr sz="1500" spc="105" dirty="0">
                <a:solidFill>
                  <a:srgbClr val="FFFFFF"/>
                </a:solidFill>
              </a:rPr>
              <a:t>p</a:t>
            </a:r>
            <a:r>
              <a:rPr sz="1500" spc="110" dirty="0">
                <a:solidFill>
                  <a:srgbClr val="FFFFFF"/>
                </a:solidFill>
              </a:rPr>
              <a:t>p</a:t>
            </a:r>
            <a:r>
              <a:rPr sz="1500" spc="30" dirty="0">
                <a:solidFill>
                  <a:srgbClr val="FFFFFF"/>
                </a:solidFill>
              </a:rPr>
              <a:t>l</a:t>
            </a:r>
            <a:r>
              <a:rPr sz="1500" dirty="0">
                <a:solidFill>
                  <a:srgbClr val="FFFFFF"/>
                </a:solidFill>
              </a:rPr>
              <a:t>i</a:t>
            </a:r>
            <a:r>
              <a:rPr sz="1500" spc="-5" dirty="0">
                <a:solidFill>
                  <a:srgbClr val="FFFFFF"/>
                </a:solidFill>
              </a:rPr>
              <a:t>c</a:t>
            </a:r>
            <a:r>
              <a:rPr sz="1500" spc="35" dirty="0">
                <a:solidFill>
                  <a:srgbClr val="FFFFFF"/>
                </a:solidFill>
              </a:rPr>
              <a:t>a</a:t>
            </a:r>
            <a:r>
              <a:rPr sz="1500" spc="-5" dirty="0">
                <a:solidFill>
                  <a:srgbClr val="FFFFFF"/>
                </a:solidFill>
              </a:rPr>
              <a:t>t</a:t>
            </a:r>
            <a:r>
              <a:rPr sz="1500" dirty="0">
                <a:solidFill>
                  <a:srgbClr val="FFFFFF"/>
                </a:solidFill>
              </a:rPr>
              <a:t>i</a:t>
            </a:r>
            <a:r>
              <a:rPr sz="1500" spc="15" dirty="0">
                <a:solidFill>
                  <a:srgbClr val="FFFFFF"/>
                </a:solidFill>
              </a:rPr>
              <a:t>o</a:t>
            </a:r>
            <a:r>
              <a:rPr sz="1500" spc="5" dirty="0">
                <a:solidFill>
                  <a:srgbClr val="FFFFFF"/>
                </a:solidFill>
              </a:rPr>
              <a:t>n</a:t>
            </a:r>
            <a:r>
              <a:rPr sz="1500" spc="-170" dirty="0">
                <a:solidFill>
                  <a:srgbClr val="FFFFFF"/>
                </a:solidFill>
              </a:rPr>
              <a:t> </a:t>
            </a:r>
            <a:r>
              <a:rPr sz="1500" spc="65" dirty="0">
                <a:solidFill>
                  <a:srgbClr val="FFFFFF"/>
                </a:solidFill>
              </a:rPr>
              <a:t>a</a:t>
            </a:r>
            <a:r>
              <a:rPr sz="1500" spc="45" dirty="0">
                <a:solidFill>
                  <a:srgbClr val="FFFFFF"/>
                </a:solidFill>
              </a:rPr>
              <a:t>n</a:t>
            </a:r>
            <a:r>
              <a:rPr sz="1500" spc="5" dirty="0">
                <a:solidFill>
                  <a:srgbClr val="FFFFFF"/>
                </a:solidFill>
              </a:rPr>
              <a:t>d</a:t>
            </a:r>
            <a:r>
              <a:rPr sz="1500" spc="-130" dirty="0">
                <a:solidFill>
                  <a:srgbClr val="FFFFFF"/>
                </a:solidFill>
              </a:rPr>
              <a:t> </a:t>
            </a:r>
            <a:r>
              <a:rPr sz="1500" spc="85" dirty="0">
                <a:solidFill>
                  <a:srgbClr val="FFFFFF"/>
                </a:solidFill>
              </a:rPr>
              <a:t>W</a:t>
            </a:r>
            <a:r>
              <a:rPr sz="1500" spc="20" dirty="0">
                <a:solidFill>
                  <a:srgbClr val="FFFFFF"/>
                </a:solidFill>
              </a:rPr>
              <a:t>e</a:t>
            </a:r>
            <a:r>
              <a:rPr sz="1500" spc="35" dirty="0">
                <a:solidFill>
                  <a:srgbClr val="FFFFFF"/>
                </a:solidFill>
              </a:rPr>
              <a:t>b</a:t>
            </a:r>
            <a:r>
              <a:rPr sz="1500" spc="45" dirty="0">
                <a:solidFill>
                  <a:srgbClr val="FFFFFF"/>
                </a:solidFill>
              </a:rPr>
              <a:t>s</a:t>
            </a:r>
            <a:r>
              <a:rPr sz="1500" spc="50" dirty="0">
                <a:solidFill>
                  <a:srgbClr val="FFFFFF"/>
                </a:solidFill>
              </a:rPr>
              <a:t>i</a:t>
            </a:r>
            <a:r>
              <a:rPr sz="1500" spc="20" dirty="0">
                <a:solidFill>
                  <a:srgbClr val="FFFFFF"/>
                </a:solidFill>
              </a:rPr>
              <a:t>t</a:t>
            </a:r>
            <a:r>
              <a:rPr sz="1500" spc="5" dirty="0">
                <a:solidFill>
                  <a:srgbClr val="FFFFFF"/>
                </a:solidFill>
              </a:rPr>
              <a:t>e</a:t>
            </a:r>
            <a:endParaRPr sz="1500"/>
          </a:p>
        </p:txBody>
      </p:sp>
      <p:sp>
        <p:nvSpPr>
          <p:cNvPr id="7" name="object 7"/>
          <p:cNvSpPr txBox="1"/>
          <p:nvPr/>
        </p:nvSpPr>
        <p:spPr>
          <a:xfrm>
            <a:off x="241503" y="1312291"/>
            <a:ext cx="4321175" cy="141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95"/>
              </a:spcBef>
              <a:buFont typeface="Lucida Sans Unicode"/>
              <a:buChar char="▪"/>
              <a:tabLst>
                <a:tab pos="274320" algn="l"/>
                <a:tab pos="274955" algn="l"/>
              </a:tabLst>
            </a:pP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Everyone</a:t>
            </a:r>
            <a:r>
              <a:rPr sz="13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chats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family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members</a:t>
            </a:r>
            <a:r>
              <a:rPr sz="13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friends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daily,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because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this,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chatting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become</a:t>
            </a:r>
            <a:r>
              <a:rPr sz="13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3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inevitable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Chatting</a:t>
            </a:r>
            <a:r>
              <a:rPr sz="13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apps</a:t>
            </a:r>
            <a:r>
              <a:rPr sz="13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full-stack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beginner</a:t>
            </a:r>
            <a:r>
              <a:rPr sz="13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projects.</a:t>
            </a:r>
            <a:r>
              <a:rPr sz="13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3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chat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group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chats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networks.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286"/>
            <a:ext cx="9144000" cy="5123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566" y="2994151"/>
            <a:ext cx="6584950" cy="140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C78B30"/>
                </a:solidFill>
                <a:latin typeface="Trebuchet MS"/>
                <a:cs typeface="Trebuchet MS"/>
              </a:rPr>
              <a:t>Learning</a:t>
            </a:r>
            <a:r>
              <a:rPr sz="1400" b="1" spc="-75" dirty="0">
                <a:solidFill>
                  <a:srgbClr val="C78B30"/>
                </a:solidFill>
                <a:latin typeface="Trebuchet MS"/>
                <a:cs typeface="Trebuchet MS"/>
              </a:rPr>
              <a:t> </a:t>
            </a:r>
            <a:r>
              <a:rPr sz="1400" b="1" spc="10" dirty="0">
                <a:solidFill>
                  <a:srgbClr val="C78B30"/>
                </a:solidFill>
                <a:latin typeface="Trebuchet MS"/>
                <a:cs typeface="Trebuchet MS"/>
              </a:rPr>
              <a:t>outcome</a:t>
            </a:r>
            <a:endParaRPr sz="1400">
              <a:latin typeface="Trebuchet MS"/>
              <a:cs typeface="Trebuchet MS"/>
            </a:endParaRPr>
          </a:p>
          <a:p>
            <a:pPr marL="228600" indent="-153035">
              <a:lnSpc>
                <a:spcPct val="100000"/>
              </a:lnSpc>
              <a:spcBef>
                <a:spcPts val="1305"/>
              </a:spcBef>
              <a:buFont typeface="Lucida Sans Unicode"/>
              <a:buChar char="▪"/>
              <a:tabLst>
                <a:tab pos="229235" algn="l"/>
              </a:tabLst>
            </a:pPr>
            <a:r>
              <a:rPr sz="1200" spc="10" dirty="0">
                <a:latin typeface="Trebuchet MS"/>
                <a:cs typeface="Trebuchet MS"/>
              </a:rPr>
              <a:t>Get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know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about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different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lifecycle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models.</a:t>
            </a:r>
            <a:endParaRPr sz="1200">
              <a:latin typeface="Trebuchet MS"/>
              <a:cs typeface="Trebuchet MS"/>
            </a:endParaRPr>
          </a:p>
          <a:p>
            <a:pPr marL="228600" indent="-153035">
              <a:lnSpc>
                <a:spcPct val="100000"/>
              </a:lnSpc>
              <a:spcBef>
                <a:spcPts val="700"/>
              </a:spcBef>
              <a:buFont typeface="Lucida Sans Unicode"/>
              <a:buChar char="▪"/>
              <a:tabLst>
                <a:tab pos="229235" algn="l"/>
              </a:tabLst>
            </a:pPr>
            <a:r>
              <a:rPr sz="1200" spc="10" dirty="0">
                <a:latin typeface="Trebuchet MS"/>
                <a:cs typeface="Trebuchet MS"/>
              </a:rPr>
              <a:t>Un</a:t>
            </a:r>
            <a:r>
              <a:rPr sz="1200" spc="25" dirty="0">
                <a:latin typeface="Trebuchet MS"/>
                <a:cs typeface="Trebuchet MS"/>
              </a:rPr>
              <a:t>d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s</a:t>
            </a:r>
            <a:r>
              <a:rPr sz="1200" spc="2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10" dirty="0">
                <a:latin typeface="Trebuchet MS"/>
                <a:cs typeface="Trebuchet MS"/>
              </a:rPr>
              <a:t>n</a:t>
            </a:r>
            <a:r>
              <a:rPr sz="1200" spc="25" dirty="0">
                <a:latin typeface="Trebuchet MS"/>
                <a:cs typeface="Trebuchet MS"/>
              </a:rPr>
              <a:t>d</a:t>
            </a:r>
            <a:r>
              <a:rPr sz="1200" spc="35" dirty="0">
                <a:latin typeface="Trebuchet MS"/>
                <a:cs typeface="Trebuchet MS"/>
              </a:rPr>
              <a:t>i</a:t>
            </a:r>
            <a:r>
              <a:rPr sz="1200" spc="10" dirty="0">
                <a:latin typeface="Trebuchet MS"/>
                <a:cs typeface="Trebuchet MS"/>
              </a:rPr>
              <a:t>n</a:t>
            </a:r>
            <a:r>
              <a:rPr sz="1200" dirty="0">
                <a:latin typeface="Trebuchet MS"/>
                <a:cs typeface="Trebuchet MS"/>
              </a:rPr>
              <a:t>g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i</a:t>
            </a:r>
            <a:r>
              <a:rPr sz="1200" spc="30" dirty="0">
                <a:latin typeface="Trebuchet MS"/>
                <a:cs typeface="Trebuchet MS"/>
              </a:rPr>
              <a:t>m</a:t>
            </a:r>
            <a:r>
              <a:rPr sz="1200" spc="25" dirty="0">
                <a:latin typeface="Trebuchet MS"/>
                <a:cs typeface="Trebuchet MS"/>
              </a:rPr>
              <a:t>po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10" dirty="0">
                <a:latin typeface="Trebuchet MS"/>
                <a:cs typeface="Trebuchet MS"/>
              </a:rPr>
              <a:t>n</a:t>
            </a:r>
            <a:r>
              <a:rPr sz="1200" spc="25" dirty="0">
                <a:latin typeface="Trebuchet MS"/>
                <a:cs typeface="Trebuchet MS"/>
              </a:rPr>
              <a:t>c</a:t>
            </a:r>
            <a:r>
              <a:rPr sz="1200" dirty="0">
                <a:latin typeface="Trebuchet MS"/>
                <a:cs typeface="Trebuchet MS"/>
              </a:rPr>
              <a:t>e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10" dirty="0">
                <a:latin typeface="Trebuchet MS"/>
                <a:cs typeface="Trebuchet MS"/>
              </a:rPr>
              <a:t>n</a:t>
            </a:r>
            <a:r>
              <a:rPr sz="1200" dirty="0">
                <a:latin typeface="Trebuchet MS"/>
                <a:cs typeface="Trebuchet MS"/>
              </a:rPr>
              <a:t>d 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w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</a:t>
            </a:r>
            <a:r>
              <a:rPr sz="1200" spc="-15" dirty="0">
                <a:latin typeface="Trebuchet MS"/>
                <a:cs typeface="Trebuchet MS"/>
              </a:rPr>
              <a:t>r</a:t>
            </a:r>
            <a:r>
              <a:rPr sz="1200" spc="-10" dirty="0">
                <a:latin typeface="Trebuchet MS"/>
                <a:cs typeface="Trebuchet MS"/>
              </a:rPr>
              <a:t>ea</a:t>
            </a:r>
            <a:r>
              <a:rPr sz="1200" dirty="0">
                <a:latin typeface="Trebuchet MS"/>
                <a:cs typeface="Trebuchet MS"/>
              </a:rPr>
              <a:t>te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n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</a:t>
            </a:r>
            <a:r>
              <a:rPr sz="1200" spc="-20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20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228600" indent="-153035">
              <a:lnSpc>
                <a:spcPct val="100000"/>
              </a:lnSpc>
              <a:spcBef>
                <a:spcPts val="695"/>
              </a:spcBef>
              <a:buFont typeface="Lucida Sans Unicode"/>
              <a:buChar char="▪"/>
              <a:tabLst>
                <a:tab pos="229235" algn="l"/>
              </a:tabLst>
            </a:pPr>
            <a:r>
              <a:rPr sz="1200" spc="30" dirty="0">
                <a:latin typeface="Trebuchet MS"/>
                <a:cs typeface="Trebuchet MS"/>
              </a:rPr>
              <a:t>Knowing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various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commands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Github</a:t>
            </a:r>
            <a:endParaRPr sz="1200">
              <a:latin typeface="Trebuchet MS"/>
              <a:cs typeface="Trebuchet MS"/>
            </a:endParaRPr>
          </a:p>
          <a:p>
            <a:pPr marL="228600" indent="-153035">
              <a:lnSpc>
                <a:spcPct val="100000"/>
              </a:lnSpc>
              <a:spcBef>
                <a:spcPts val="695"/>
              </a:spcBef>
              <a:buFont typeface="Lucida Sans Unicode"/>
              <a:buChar char="▪"/>
              <a:tabLst>
                <a:tab pos="229235" algn="l"/>
              </a:tabLst>
            </a:pPr>
            <a:r>
              <a:rPr sz="1200" spc="15" dirty="0">
                <a:latin typeface="Trebuchet MS"/>
                <a:cs typeface="Trebuchet MS"/>
              </a:rPr>
              <a:t>Understanding</a:t>
            </a:r>
            <a:r>
              <a:rPr sz="1200" spc="114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agile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and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scrum</a:t>
            </a:r>
            <a:r>
              <a:rPr sz="1200" spc="4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management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techniques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for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efﬁcient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product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development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566" y="252171"/>
            <a:ext cx="197738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</a:t>
            </a:r>
            <a:r>
              <a:rPr spc="20" dirty="0"/>
              <a:t>a</a:t>
            </a:r>
            <a:r>
              <a:rPr spc="90" dirty="0"/>
              <a:t>s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90" dirty="0"/>
              <a:t>1</a:t>
            </a:r>
            <a:r>
              <a:rPr spc="-160" dirty="0"/>
              <a:t>:</a:t>
            </a:r>
            <a:r>
              <a:rPr spc="-5" dirty="0"/>
              <a:t>:</a:t>
            </a:r>
            <a:r>
              <a:rPr spc="-240" dirty="0"/>
              <a:t> </a:t>
            </a:r>
            <a:r>
              <a:rPr spc="-5" dirty="0"/>
              <a:t>S</a:t>
            </a:r>
            <a:r>
              <a:rPr spc="-175" dirty="0"/>
              <a:t> </a:t>
            </a:r>
            <a:r>
              <a:rPr spc="80" dirty="0"/>
              <a:t>D</a:t>
            </a:r>
            <a:r>
              <a:rPr spc="-5" dirty="0"/>
              <a:t>P</a:t>
            </a:r>
            <a:r>
              <a:rPr spc="5" dirty="0"/>
              <a:t> </a:t>
            </a:r>
            <a:r>
              <a:rPr spc="35" dirty="0"/>
              <a:t>(</a:t>
            </a:r>
            <a:r>
              <a:rPr spc="80" dirty="0"/>
              <a:t>M</a:t>
            </a:r>
            <a:r>
              <a:rPr spc="-5" dirty="0"/>
              <a:t>o</a:t>
            </a:r>
            <a:r>
              <a:rPr dirty="0"/>
              <a:t>d</a:t>
            </a:r>
            <a:r>
              <a:rPr spc="10" dirty="0"/>
              <a:t>u</a:t>
            </a:r>
            <a:r>
              <a:rPr spc="-10" dirty="0"/>
              <a:t>l</a:t>
            </a:r>
            <a:r>
              <a:rPr spc="-5" dirty="0"/>
              <a:t>e</a:t>
            </a:r>
            <a:r>
              <a:rPr spc="-50" dirty="0"/>
              <a:t> </a:t>
            </a:r>
            <a:r>
              <a:rPr spc="-150"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532" y="518541"/>
            <a:ext cx="4709795" cy="18675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b="1" spc="80" dirty="0">
                <a:latin typeface="Trebuchet MS"/>
                <a:cs typeface="Trebuchet MS"/>
              </a:rPr>
              <a:t>C</a:t>
            </a:r>
            <a:r>
              <a:rPr sz="1200" b="1" spc="15" dirty="0">
                <a:latin typeface="Trebuchet MS"/>
                <a:cs typeface="Trebuchet MS"/>
              </a:rPr>
              <a:t>r</a:t>
            </a:r>
            <a:r>
              <a:rPr sz="1200" b="1" spc="5" dirty="0">
                <a:latin typeface="Trebuchet MS"/>
                <a:cs typeface="Trebuchet MS"/>
              </a:rPr>
              <a:t>e</a:t>
            </a:r>
            <a:r>
              <a:rPr sz="1200" b="1" spc="35" dirty="0">
                <a:latin typeface="Trebuchet MS"/>
                <a:cs typeface="Trebuchet MS"/>
              </a:rPr>
              <a:t>a</a:t>
            </a:r>
            <a:r>
              <a:rPr sz="1200" b="1" dirty="0">
                <a:latin typeface="Trebuchet MS"/>
                <a:cs typeface="Trebuchet MS"/>
              </a:rPr>
              <a:t>t</a:t>
            </a:r>
            <a:r>
              <a:rPr sz="1200" b="1" spc="-5" dirty="0">
                <a:latin typeface="Trebuchet MS"/>
                <a:cs typeface="Trebuchet MS"/>
              </a:rPr>
              <a:t>io</a:t>
            </a:r>
            <a:r>
              <a:rPr sz="1200" b="1" dirty="0">
                <a:latin typeface="Trebuchet MS"/>
                <a:cs typeface="Trebuchet MS"/>
              </a:rPr>
              <a:t>n</a:t>
            </a:r>
            <a:r>
              <a:rPr sz="1200" b="1" spc="-13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o</a:t>
            </a:r>
            <a:r>
              <a:rPr sz="1200" b="1" dirty="0">
                <a:latin typeface="Trebuchet MS"/>
                <a:cs typeface="Trebuchet MS"/>
              </a:rPr>
              <a:t>f</a:t>
            </a:r>
            <a:r>
              <a:rPr sz="1200" b="1" spc="-9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S</a:t>
            </a:r>
            <a:r>
              <a:rPr sz="1200" b="1" spc="-135" dirty="0">
                <a:latin typeface="Trebuchet MS"/>
                <a:cs typeface="Trebuchet MS"/>
              </a:rPr>
              <a:t> </a:t>
            </a:r>
            <a:r>
              <a:rPr sz="1200" b="1" spc="80" dirty="0">
                <a:latin typeface="Trebuchet MS"/>
                <a:cs typeface="Trebuchet MS"/>
              </a:rPr>
              <a:t>R</a:t>
            </a:r>
            <a:r>
              <a:rPr sz="1200" b="1" dirty="0">
                <a:latin typeface="Trebuchet MS"/>
                <a:cs typeface="Trebuchet MS"/>
              </a:rPr>
              <a:t>S</a:t>
            </a:r>
            <a:r>
              <a:rPr sz="1200" b="1" spc="10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&amp;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G</a:t>
            </a:r>
            <a:r>
              <a:rPr sz="1200" b="1" spc="20" dirty="0">
                <a:latin typeface="Trebuchet MS"/>
                <a:cs typeface="Trebuchet MS"/>
              </a:rPr>
              <a:t>i</a:t>
            </a:r>
            <a:r>
              <a:rPr sz="1200" b="1" spc="25" dirty="0">
                <a:latin typeface="Trebuchet MS"/>
                <a:cs typeface="Trebuchet MS"/>
              </a:rPr>
              <a:t>t</a:t>
            </a:r>
            <a:r>
              <a:rPr sz="1200" b="1" spc="30" dirty="0">
                <a:latin typeface="Trebuchet MS"/>
                <a:cs typeface="Trebuchet MS"/>
              </a:rPr>
              <a:t>h</a:t>
            </a:r>
            <a:r>
              <a:rPr sz="1200" b="1" spc="35" dirty="0">
                <a:latin typeface="Trebuchet MS"/>
                <a:cs typeface="Trebuchet MS"/>
              </a:rPr>
              <a:t>u</a:t>
            </a:r>
            <a:r>
              <a:rPr sz="1200" b="1" dirty="0"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  <a:p>
            <a:pPr marL="182880" indent="-149860">
              <a:lnSpc>
                <a:spcPct val="100000"/>
              </a:lnSpc>
              <a:spcBef>
                <a:spcPts val="695"/>
              </a:spcBef>
              <a:buFont typeface="Lucida Sans Unicode"/>
              <a:buChar char="▪"/>
              <a:tabLst>
                <a:tab pos="183515" algn="l"/>
              </a:tabLst>
            </a:pPr>
            <a:r>
              <a:rPr sz="1200" spc="25" dirty="0">
                <a:latin typeface="Trebuchet MS"/>
                <a:cs typeface="Trebuchet MS"/>
              </a:rPr>
              <a:t>C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ea</a:t>
            </a:r>
            <a:r>
              <a:rPr sz="1200" spc="25" dirty="0">
                <a:latin typeface="Trebuchet MS"/>
                <a:cs typeface="Trebuchet MS"/>
              </a:rPr>
              <a:t>t</a:t>
            </a:r>
            <a:r>
              <a:rPr sz="1200" dirty="0">
                <a:latin typeface="Trebuchet MS"/>
                <a:cs typeface="Trebuchet MS"/>
              </a:rPr>
              <a:t>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</a:t>
            </a:r>
            <a:r>
              <a:rPr sz="1200" spc="-20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20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</a:t>
            </a:r>
            <a:r>
              <a:rPr sz="1200" spc="1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:</a:t>
            </a:r>
            <a:r>
              <a:rPr sz="1200" spc="-254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ai</a:t>
            </a:r>
            <a:r>
              <a:rPr sz="1200" spc="25" dirty="0">
                <a:latin typeface="Trebuchet MS"/>
                <a:cs typeface="Trebuchet MS"/>
              </a:rPr>
              <a:t>l</a:t>
            </a:r>
            <a:r>
              <a:rPr sz="1200" spc="20" dirty="0">
                <a:latin typeface="Trebuchet MS"/>
                <a:cs typeface="Trebuchet MS"/>
              </a:rPr>
              <a:t>w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y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ese</a:t>
            </a:r>
            <a:r>
              <a:rPr sz="1200" spc="10" dirty="0">
                <a:latin typeface="Trebuchet MS"/>
                <a:cs typeface="Trebuchet MS"/>
              </a:rPr>
              <a:t>rv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i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n &amp;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Li</a:t>
            </a:r>
            <a:r>
              <a:rPr sz="1200" spc="25" dirty="0">
                <a:latin typeface="Trebuchet MS"/>
                <a:cs typeface="Trebuchet MS"/>
              </a:rPr>
              <a:t>b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dirty="0">
                <a:latin typeface="Trebuchet MS"/>
                <a:cs typeface="Trebuchet MS"/>
              </a:rPr>
              <a:t>y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M</a:t>
            </a:r>
            <a:r>
              <a:rPr sz="1200" spc="40" dirty="0">
                <a:latin typeface="Trebuchet MS"/>
                <a:cs typeface="Trebuchet MS"/>
              </a:rPr>
              <a:t>a</a:t>
            </a:r>
            <a:r>
              <a:rPr sz="1200" spc="35" dirty="0">
                <a:latin typeface="Trebuchet MS"/>
                <a:cs typeface="Trebuchet MS"/>
              </a:rPr>
              <a:t>n</a:t>
            </a:r>
            <a:r>
              <a:rPr sz="1200" spc="40" dirty="0">
                <a:latin typeface="Trebuchet MS"/>
                <a:cs typeface="Trebuchet MS"/>
              </a:rPr>
              <a:t>age</a:t>
            </a:r>
            <a:r>
              <a:rPr sz="1200" spc="55" dirty="0">
                <a:latin typeface="Trebuchet MS"/>
                <a:cs typeface="Trebuchet MS"/>
              </a:rPr>
              <a:t>m</a:t>
            </a:r>
            <a:r>
              <a:rPr sz="1200" spc="40" dirty="0">
                <a:latin typeface="Trebuchet MS"/>
                <a:cs typeface="Trebuchet MS"/>
              </a:rPr>
              <a:t>e</a:t>
            </a:r>
            <a:r>
              <a:rPr sz="1200" spc="35" dirty="0">
                <a:latin typeface="Trebuchet MS"/>
                <a:cs typeface="Trebuchet MS"/>
              </a:rPr>
              <a:t>n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S</a:t>
            </a:r>
            <a:r>
              <a:rPr sz="1200" spc="75" dirty="0">
                <a:latin typeface="Trebuchet MS"/>
                <a:cs typeface="Trebuchet MS"/>
              </a:rPr>
              <a:t>y</a:t>
            </a:r>
            <a:r>
              <a:rPr sz="1200" spc="65" dirty="0">
                <a:latin typeface="Trebuchet MS"/>
                <a:cs typeface="Trebuchet MS"/>
              </a:rPr>
              <a:t>s</a:t>
            </a:r>
            <a:r>
              <a:rPr sz="1200" spc="75" dirty="0">
                <a:latin typeface="Trebuchet MS"/>
                <a:cs typeface="Trebuchet MS"/>
              </a:rPr>
              <a:t>t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m</a:t>
            </a:r>
            <a:endParaRPr sz="1200">
              <a:latin typeface="Trebuchet MS"/>
              <a:cs typeface="Trebuchet MS"/>
            </a:endParaRPr>
          </a:p>
          <a:p>
            <a:pPr marL="182880" indent="-149860">
              <a:lnSpc>
                <a:spcPct val="100000"/>
              </a:lnSpc>
              <a:spcBef>
                <a:spcPts val="700"/>
              </a:spcBef>
              <a:buFont typeface="Lucida Sans Unicode"/>
              <a:buChar char="▪"/>
              <a:tabLst>
                <a:tab pos="183515" algn="l"/>
              </a:tabLst>
            </a:pPr>
            <a:r>
              <a:rPr sz="1200" spc="70" dirty="0">
                <a:latin typeface="Trebuchet MS"/>
                <a:cs typeface="Trebuchet MS"/>
              </a:rPr>
              <a:t>C</a:t>
            </a:r>
            <a:r>
              <a:rPr sz="1200" spc="15" dirty="0">
                <a:latin typeface="Trebuchet MS"/>
                <a:cs typeface="Trebuchet MS"/>
              </a:rPr>
              <a:t>re</a:t>
            </a:r>
            <a:r>
              <a:rPr sz="1200" spc="-10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on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&amp;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14" dirty="0">
                <a:latin typeface="Trebuchet MS"/>
                <a:cs typeface="Trebuchet MS"/>
              </a:rPr>
              <a:t>S</a:t>
            </a:r>
            <a:r>
              <a:rPr sz="1200" spc="85" dirty="0">
                <a:latin typeface="Trebuchet MS"/>
                <a:cs typeface="Trebuchet MS"/>
              </a:rPr>
              <a:t>e</a:t>
            </a:r>
            <a:r>
              <a:rPr sz="1200" spc="-4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-u</a:t>
            </a:r>
            <a:r>
              <a:rPr sz="1200" dirty="0">
                <a:latin typeface="Trebuchet MS"/>
                <a:cs typeface="Trebuchet MS"/>
              </a:rPr>
              <a:t>p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G</a:t>
            </a:r>
            <a:r>
              <a:rPr sz="1200" spc="15" dirty="0">
                <a:latin typeface="Trebuchet MS"/>
                <a:cs typeface="Trebuchet MS"/>
              </a:rPr>
              <a:t>i</a:t>
            </a:r>
            <a:r>
              <a:rPr sz="1200" spc="2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hu</a:t>
            </a:r>
            <a:r>
              <a:rPr sz="1200" dirty="0">
                <a:latin typeface="Trebuchet MS"/>
                <a:cs typeface="Trebuchet MS"/>
              </a:rPr>
              <a:t>b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c</a:t>
            </a:r>
            <a:r>
              <a:rPr sz="1200" spc="50" dirty="0">
                <a:latin typeface="Trebuchet MS"/>
                <a:cs typeface="Trebuchet MS"/>
              </a:rPr>
              <a:t>c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spc="40" dirty="0">
                <a:latin typeface="Trebuchet MS"/>
                <a:cs typeface="Trebuchet MS"/>
              </a:rPr>
              <a:t>u</a:t>
            </a:r>
            <a:r>
              <a:rPr sz="1200" spc="-10" dirty="0">
                <a:latin typeface="Trebuchet MS"/>
                <a:cs typeface="Trebuchet MS"/>
              </a:rPr>
              <a:t>n</a:t>
            </a:r>
            <a:r>
              <a:rPr sz="1200" dirty="0"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  <a:p>
            <a:pPr marL="182880" indent="-149860">
              <a:lnSpc>
                <a:spcPct val="100000"/>
              </a:lnSpc>
              <a:spcBef>
                <a:spcPts val="695"/>
              </a:spcBef>
              <a:buFont typeface="Lucida Sans Unicode"/>
              <a:buChar char="▪"/>
              <a:tabLst>
                <a:tab pos="183515" algn="l"/>
              </a:tabLst>
            </a:pPr>
            <a:r>
              <a:rPr sz="1200" spc="70" dirty="0">
                <a:latin typeface="Trebuchet MS"/>
                <a:cs typeface="Trebuchet MS"/>
              </a:rPr>
              <a:t>C</a:t>
            </a:r>
            <a:r>
              <a:rPr sz="1200" spc="15" dirty="0">
                <a:latin typeface="Trebuchet MS"/>
                <a:cs typeface="Trebuchet MS"/>
              </a:rPr>
              <a:t>re</a:t>
            </a:r>
            <a:r>
              <a:rPr sz="1200" spc="-10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on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&amp;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25" dirty="0">
                <a:latin typeface="Trebuchet MS"/>
                <a:cs typeface="Trebuchet MS"/>
              </a:rPr>
              <a:t>H</a:t>
            </a:r>
            <a:r>
              <a:rPr sz="1200" spc="65" dirty="0">
                <a:latin typeface="Trebuchet MS"/>
                <a:cs typeface="Trebuchet MS"/>
              </a:rPr>
              <a:t>an</a:t>
            </a:r>
            <a:r>
              <a:rPr sz="1200" spc="75" dirty="0">
                <a:latin typeface="Trebuchet MS"/>
                <a:cs typeface="Trebuchet MS"/>
              </a:rPr>
              <a:t>d</a:t>
            </a:r>
            <a:r>
              <a:rPr sz="1200" spc="90" dirty="0">
                <a:latin typeface="Trebuchet MS"/>
                <a:cs typeface="Trebuchet MS"/>
              </a:rPr>
              <a:t>s</a:t>
            </a:r>
            <a:r>
              <a:rPr sz="1200" spc="15" dirty="0">
                <a:latin typeface="Trebuchet MS"/>
                <a:cs typeface="Trebuchet MS"/>
              </a:rPr>
              <a:t>-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n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</a:t>
            </a:r>
            <a:r>
              <a:rPr sz="1200" dirty="0">
                <a:latin typeface="Trebuchet MS"/>
                <a:cs typeface="Trebuchet MS"/>
              </a:rPr>
              <a:t>o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v</a:t>
            </a:r>
            <a:r>
              <a:rPr sz="1200" spc="-10" dirty="0">
                <a:latin typeface="Trebuchet MS"/>
                <a:cs typeface="Trebuchet MS"/>
              </a:rPr>
              <a:t>a</a:t>
            </a:r>
            <a:r>
              <a:rPr sz="1200" spc="-15" dirty="0">
                <a:latin typeface="Trebuchet MS"/>
                <a:cs typeface="Trebuchet MS"/>
              </a:rPr>
              <a:t>r</a:t>
            </a:r>
            <a:r>
              <a:rPr sz="1200" spc="-5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o</a:t>
            </a:r>
            <a:r>
              <a:rPr sz="1200" spc="85" dirty="0">
                <a:latin typeface="Trebuchet MS"/>
                <a:cs typeface="Trebuchet MS"/>
              </a:rPr>
              <a:t>u</a:t>
            </a:r>
            <a:r>
              <a:rPr sz="1200" dirty="0">
                <a:latin typeface="Trebuchet MS"/>
                <a:cs typeface="Trebuchet MS"/>
              </a:rPr>
              <a:t>s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c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m</a:t>
            </a:r>
            <a:r>
              <a:rPr sz="1200" spc="35" dirty="0">
                <a:latin typeface="Trebuchet MS"/>
                <a:cs typeface="Trebuchet MS"/>
              </a:rPr>
              <a:t>m</a:t>
            </a:r>
            <a:r>
              <a:rPr sz="1200" spc="40" dirty="0">
                <a:latin typeface="Trebuchet MS"/>
                <a:cs typeface="Trebuchet MS"/>
              </a:rPr>
              <a:t>an</a:t>
            </a:r>
            <a:r>
              <a:rPr sz="1200" spc="50" dirty="0">
                <a:latin typeface="Trebuchet MS"/>
                <a:cs typeface="Trebuchet MS"/>
              </a:rPr>
              <a:t>d</a:t>
            </a:r>
            <a:r>
              <a:rPr sz="1200" dirty="0">
                <a:latin typeface="Trebuchet MS"/>
                <a:cs typeface="Trebuchet MS"/>
              </a:rPr>
              <a:t>s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G</a:t>
            </a:r>
            <a:r>
              <a:rPr sz="1200" spc="-10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B</a:t>
            </a:r>
            <a:r>
              <a:rPr sz="1200" spc="65" dirty="0">
                <a:latin typeface="Trebuchet MS"/>
                <a:cs typeface="Trebuchet MS"/>
              </a:rPr>
              <a:t>ash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1200" b="1" spc="35" dirty="0">
                <a:latin typeface="Trebuchet MS"/>
                <a:cs typeface="Trebuchet MS"/>
              </a:rPr>
              <a:t>E</a:t>
            </a:r>
            <a:r>
              <a:rPr sz="1200" b="1" spc="-35" dirty="0">
                <a:latin typeface="Trebuchet MS"/>
                <a:cs typeface="Trebuchet MS"/>
              </a:rPr>
              <a:t>v</a:t>
            </a:r>
            <a:r>
              <a:rPr sz="1200" b="1" spc="55" dirty="0">
                <a:latin typeface="Trebuchet MS"/>
                <a:cs typeface="Trebuchet MS"/>
              </a:rPr>
              <a:t>a</a:t>
            </a:r>
            <a:r>
              <a:rPr sz="1200" b="1" spc="5" dirty="0">
                <a:latin typeface="Trebuchet MS"/>
                <a:cs typeface="Trebuchet MS"/>
              </a:rPr>
              <a:t>l</a:t>
            </a:r>
            <a:r>
              <a:rPr sz="1200" b="1" spc="35" dirty="0">
                <a:latin typeface="Trebuchet MS"/>
                <a:cs typeface="Trebuchet MS"/>
              </a:rPr>
              <a:t>u</a:t>
            </a:r>
            <a:r>
              <a:rPr sz="1200" b="1" spc="5" dirty="0">
                <a:latin typeface="Trebuchet MS"/>
                <a:cs typeface="Trebuchet MS"/>
              </a:rPr>
              <a:t>a</a:t>
            </a:r>
            <a:r>
              <a:rPr sz="1200" b="1" dirty="0">
                <a:latin typeface="Trebuchet MS"/>
                <a:cs typeface="Trebuchet MS"/>
              </a:rPr>
              <a:t>t</a:t>
            </a:r>
            <a:r>
              <a:rPr sz="1200" b="1" spc="-5" dirty="0">
                <a:latin typeface="Trebuchet MS"/>
                <a:cs typeface="Trebuchet MS"/>
              </a:rPr>
              <a:t>io</a:t>
            </a:r>
            <a:r>
              <a:rPr sz="1200" b="1" dirty="0">
                <a:latin typeface="Trebuchet MS"/>
                <a:cs typeface="Trebuchet MS"/>
              </a:rPr>
              <a:t>n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M</a:t>
            </a:r>
            <a:r>
              <a:rPr sz="1200" b="1" spc="-180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et</a:t>
            </a:r>
            <a:r>
              <a:rPr sz="1200" b="1" spc="-35" dirty="0">
                <a:latin typeface="Trebuchet MS"/>
                <a:cs typeface="Trebuchet MS"/>
              </a:rPr>
              <a:t>r</a:t>
            </a:r>
            <a:r>
              <a:rPr sz="1200" b="1" spc="-25" dirty="0">
                <a:latin typeface="Trebuchet MS"/>
                <a:cs typeface="Trebuchet MS"/>
              </a:rPr>
              <a:t>i</a:t>
            </a:r>
            <a:r>
              <a:rPr sz="1200" b="1" spc="-15" dirty="0">
                <a:latin typeface="Trebuchet MS"/>
                <a:cs typeface="Trebuchet MS"/>
              </a:rPr>
              <a:t>c</a:t>
            </a:r>
            <a:r>
              <a:rPr sz="1200" b="1" dirty="0"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790"/>
              </a:spcBef>
            </a:pPr>
            <a:r>
              <a:rPr sz="1200" spc="-30" dirty="0">
                <a:latin typeface="Trebuchet MS"/>
                <a:cs typeface="Trebuchet MS"/>
              </a:rPr>
              <a:t>10</a:t>
            </a:r>
            <a:r>
              <a:rPr sz="1200" spc="229" dirty="0">
                <a:latin typeface="Trebuchet MS"/>
                <a:cs typeface="Trebuchet MS"/>
              </a:rPr>
              <a:t>0</a:t>
            </a:r>
            <a:r>
              <a:rPr sz="1200" dirty="0">
                <a:latin typeface="Trebuchet MS"/>
                <a:cs typeface="Trebuchet MS"/>
              </a:rPr>
              <a:t>%</a:t>
            </a:r>
            <a:r>
              <a:rPr sz="1200" spc="165" dirty="0">
                <a:latin typeface="Trebuchet MS"/>
                <a:cs typeface="Trebuchet MS"/>
              </a:rPr>
              <a:t> </a:t>
            </a:r>
            <a:r>
              <a:rPr sz="1200" spc="95" dirty="0">
                <a:latin typeface="Trebuchet MS"/>
                <a:cs typeface="Trebuchet MS"/>
              </a:rPr>
              <a:t>C</a:t>
            </a:r>
            <a:r>
              <a:rPr sz="1200" spc="25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mp</a:t>
            </a:r>
            <a:r>
              <a:rPr sz="1200" spc="-20" dirty="0">
                <a:latin typeface="Trebuchet MS"/>
                <a:cs typeface="Trebuchet MS"/>
              </a:rPr>
              <a:t>l</a:t>
            </a:r>
            <a:r>
              <a:rPr sz="1200" spc="-10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10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on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e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bo</a:t>
            </a:r>
            <a:r>
              <a:rPr sz="1200" spc="-15" dirty="0">
                <a:latin typeface="Trebuchet MS"/>
                <a:cs typeface="Trebuchet MS"/>
              </a:rPr>
              <a:t>v</a:t>
            </a:r>
            <a:r>
              <a:rPr sz="1200" dirty="0">
                <a:latin typeface="Trebuchet MS"/>
                <a:cs typeface="Trebuchet MS"/>
              </a:rPr>
              <a:t>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65" dirty="0">
                <a:latin typeface="Trebuchet MS"/>
                <a:cs typeface="Trebuchet MS"/>
              </a:rPr>
              <a:t>s</a:t>
            </a:r>
            <a:r>
              <a:rPr sz="1200" spc="90" dirty="0">
                <a:latin typeface="Trebuchet MS"/>
                <a:cs typeface="Trebuchet MS"/>
              </a:rPr>
              <a:t>k</a:t>
            </a:r>
            <a:r>
              <a:rPr sz="1200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212"/>
            <a:ext cx="4812665" cy="76200"/>
          </a:xfrm>
          <a:custGeom>
            <a:avLst/>
            <a:gdLst/>
            <a:ahLst/>
            <a:cxnLst/>
            <a:rect l="l" t="t" r="r" b="b"/>
            <a:pathLst>
              <a:path w="4812665" h="76200">
                <a:moveTo>
                  <a:pt x="4812284" y="0"/>
                </a:moveTo>
                <a:lnTo>
                  <a:pt x="0" y="0"/>
                </a:lnTo>
                <a:lnTo>
                  <a:pt x="0" y="76036"/>
                </a:lnTo>
                <a:lnTo>
                  <a:pt x="4812284" y="76036"/>
                </a:lnTo>
                <a:lnTo>
                  <a:pt x="4812284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1383" y="1786127"/>
            <a:ext cx="1182623" cy="117957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4183" y="612609"/>
            <a:ext cx="4819015" cy="795020"/>
          </a:xfrm>
          <a:custGeom>
            <a:avLst/>
            <a:gdLst/>
            <a:ahLst/>
            <a:cxnLst/>
            <a:rect l="l" t="t" r="r" b="b"/>
            <a:pathLst>
              <a:path w="4819015" h="795019">
                <a:moveTo>
                  <a:pt x="4818634" y="0"/>
                </a:moveTo>
                <a:lnTo>
                  <a:pt x="0" y="0"/>
                </a:lnTo>
                <a:lnTo>
                  <a:pt x="0" y="794931"/>
                </a:lnTo>
                <a:lnTo>
                  <a:pt x="4818634" y="794931"/>
                </a:lnTo>
                <a:lnTo>
                  <a:pt x="4818634" y="0"/>
                </a:lnTo>
                <a:close/>
              </a:path>
            </a:pathLst>
          </a:custGeom>
          <a:solidFill>
            <a:srgbClr val="213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63415" y="2210815"/>
            <a:ext cx="27559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1000">
                <a:latin typeface="Trebuchet MS"/>
                <a:cs typeface="Trebuchet MS"/>
              </a:rPr>
              <a:t>https://github.com/Ashwin-2831/Chat-application-and-website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4183" y="749630"/>
            <a:ext cx="481901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5410" algn="ctr">
              <a:lnSpc>
                <a:spcPct val="100000"/>
              </a:lnSpc>
              <a:spcBef>
                <a:spcPts val="110"/>
              </a:spcBef>
            </a:pPr>
            <a:r>
              <a:rPr sz="16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i="1" spc="10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i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i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i="1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ic</a:t>
            </a:r>
            <a:r>
              <a:rPr sz="16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i="1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i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b="1" i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6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eb</a:t>
            </a:r>
            <a:r>
              <a:rPr sz="160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i="1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  <a:p>
            <a:pPr marL="109855" algn="ctr">
              <a:lnSpc>
                <a:spcPct val="100000"/>
              </a:lnSpc>
            </a:pPr>
            <a:r>
              <a:rPr sz="1600" b="1" i="1" spc="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i="1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i="1" spc="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i="1" spc="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i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i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i="1" spc="-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Lucida Sans Unicode</vt:lpstr>
      <vt:lpstr>Trebuchet MS</vt:lpstr>
      <vt:lpstr>Office Theme</vt:lpstr>
      <vt:lpstr>7. Chat Application  and Website</vt:lpstr>
      <vt:lpstr>Chat Application and Website</vt:lpstr>
      <vt:lpstr>Task 1:: S DP (Module 1)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Chat Application  and Website</dc:title>
  <cp:lastModifiedBy>Tharun Kumar G</cp:lastModifiedBy>
  <cp:revision>1</cp:revision>
  <dcterms:created xsi:type="dcterms:W3CDTF">2023-05-16T12:09:20Z</dcterms:created>
  <dcterms:modified xsi:type="dcterms:W3CDTF">2023-05-16T12:10:05Z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2023-05-16T00:00:00Z</vt:filetime>
  </property>
</Properties>
</file>