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D832-6577-370E-0660-44ABF7A08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CF31B4-A51D-EF21-997A-E9CE3DEE5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4EDFB-731E-512A-57E9-1ACC3444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0B577-5AF1-D948-0F05-721BDBC99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0028-290F-DFFB-0058-8E29E3E14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54511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AE2E-21F0-13C3-1ADA-A30A89C9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BB8E7-BED9-FE85-9CC8-BB6271941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68295-23EF-B0A0-08F7-A2ABFCF6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5D23E-BE90-A48A-1D02-F525A2F7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8F038-9A09-CF79-5A12-7684A119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23194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AB30D6-B7D0-A5F0-E364-14E203E01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27880-7628-72A7-0E85-389FAB037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9579-33AB-F87A-E181-9234486A6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23D9-E4D4-70D4-821E-61328B66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239C-7D3B-6EE5-D60E-25F0621E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841808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A6DB-A086-2AF4-6B94-033D0899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E45AB-CEFA-F84D-2144-EFCA7E733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451D-0136-EED4-331C-E1B085CBA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13F74-9249-2CED-3E62-6C61583A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52492-DD66-28BA-EDD2-FB9B485A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77541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B63E0-76E5-6532-2219-D1A819A58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B417A-EF7D-DA98-93B8-E8A7EE093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83A95-C21D-37F6-B738-B664DBE47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F426B-1045-84EE-2A04-81281FE5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104A4-89D6-6E38-479C-495593C0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01469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8BE0B-73B0-5639-30A3-6B45B637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E500-77F6-4A6C-27B2-3DF120AC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8A299-3B22-3B19-917B-F0F4F89E0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34F8D-CD54-C79F-9C79-B352BCF6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361D1-923C-325A-225A-34559D54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B8521-36C1-08FA-1107-44268F2C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067305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8E6E6-6223-3F6B-7989-078AE9B3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1B8992-EF9E-A77F-9585-ABCCE3C7C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8B048-3B80-0541-9A18-585DDF44E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E7194-7A01-F30E-F00D-5012CFD1C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E937C4-5EA9-2605-5C17-BBD90F959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0F4C59-C34D-B410-0B17-FB66AA60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4F370-1858-3ADF-86EF-2CDFFFD55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EF0D04-6B14-DBBB-BD31-DA9CC4B76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84016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43D6-055B-CF61-470E-BBB24BD3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ECA5D8-DA7B-6C9A-4322-571AE953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18608-37B3-3CFB-6EDB-0F8546DE5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DD28B-AE28-C57A-3D0D-F182FA6E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1970960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6EB2A-0243-4D4F-E6A6-B3170A25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2406E-754F-83AC-C67A-E7DB9D880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9781C-4B75-E7AB-A83C-68A25ED8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4056275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F07D8-011E-3AA8-FB37-5DAB310E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9207E-3162-0B4A-0064-DBE84470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DE580-83F2-1162-7265-0700BB56A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FA1D-62A7-8644-9B3C-D77929B1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4A9F9-F595-2086-2DC2-B44D0C5D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74663-623B-ACCA-C537-97142FF0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45558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16F2-B463-2351-6773-20A9285C7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A26274-C4FC-B04D-6504-E4AB9ED1A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64DFE-88D7-B110-1B25-A0AC5CFE0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DB746-9754-74E0-FE11-B8C680A2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516A7-C334-A27A-8E89-EE0ED7CA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341BA-F91E-2912-5318-2C5DCE4D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2672270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FFE719-3B24-3975-53F3-D72FF9AA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77F59-97E3-D38C-93AA-07E38E70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E5C7-D9BE-8294-5D63-33D6A883A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682D8-7457-4059-9051-9F40695A22BD}" type="datetimeFigureOut">
              <a:rPr lang="en-ZW" smtClean="0"/>
              <a:t>26/5/2025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3AA9-C8C2-BB5C-C266-F69E713C2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C539B-25D2-A73C-E8EC-15915FEFA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9F4B1-38FD-4862-9536-D7AC5D2DE2C2}" type="slidenum">
              <a:rPr lang="en-ZW" smtClean="0"/>
              <a:t>‹#›</a:t>
            </a:fld>
            <a:endParaRPr lang="en-ZW"/>
          </a:p>
        </p:txBody>
      </p:sp>
    </p:spTree>
    <p:extLst>
      <p:ext uri="{BB962C8B-B14F-4D97-AF65-F5344CB8AC3E}">
        <p14:creationId xmlns:p14="http://schemas.microsoft.com/office/powerpoint/2010/main" val="394391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EEB18B27-B095-67A1-06E5-57B13742285B}"/>
              </a:ext>
            </a:extLst>
          </p:cNvPr>
          <p:cNvSpPr/>
          <p:nvPr/>
        </p:nvSpPr>
        <p:spPr>
          <a:xfrm>
            <a:off x="4330209" y="1969476"/>
            <a:ext cx="2576149" cy="251459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W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6C0BE-33C7-5506-68E5-8628C137C4F7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Level 0 DFD: Retail System</a:t>
            </a:r>
            <a:endParaRPr lang="en-ZW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EB49B-B2C0-8C6A-77CC-FB688FD2A027}"/>
              </a:ext>
            </a:extLst>
          </p:cNvPr>
          <p:cNvSpPr/>
          <p:nvPr/>
        </p:nvSpPr>
        <p:spPr>
          <a:xfrm>
            <a:off x="4897315" y="2244969"/>
            <a:ext cx="1441939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Management</a:t>
            </a:r>
            <a:endParaRPr lang="en-ZW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5831E-7EEB-F9F7-F738-20CB11A5204D}"/>
              </a:ext>
            </a:extLst>
          </p:cNvPr>
          <p:cNvSpPr/>
          <p:nvPr/>
        </p:nvSpPr>
        <p:spPr>
          <a:xfrm>
            <a:off x="4897315" y="2772507"/>
            <a:ext cx="1441938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 Management</a:t>
            </a:r>
            <a:endParaRPr lang="en-ZW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E5F1FA-8BBB-0165-96BE-DC6FED1713A9}"/>
              </a:ext>
            </a:extLst>
          </p:cNvPr>
          <p:cNvSpPr/>
          <p:nvPr/>
        </p:nvSpPr>
        <p:spPr>
          <a:xfrm>
            <a:off x="4897315" y="3300044"/>
            <a:ext cx="1441938" cy="8763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Promotions/Discounts Management</a:t>
            </a:r>
            <a:endParaRPr lang="en-ZW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4ACFF5-2FE9-8E3E-1E4A-43F6FA4619EF}"/>
              </a:ext>
            </a:extLst>
          </p:cNvPr>
          <p:cNvSpPr/>
          <p:nvPr/>
        </p:nvSpPr>
        <p:spPr>
          <a:xfrm>
            <a:off x="1834662" y="3543298"/>
            <a:ext cx="1213338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Retailers</a:t>
            </a:r>
            <a:endParaRPr lang="en-ZW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C8E934-CF9A-0906-2755-EE4BD7B61B2B}"/>
              </a:ext>
            </a:extLst>
          </p:cNvPr>
          <p:cNvSpPr/>
          <p:nvPr/>
        </p:nvSpPr>
        <p:spPr>
          <a:xfrm>
            <a:off x="8883163" y="2007576"/>
            <a:ext cx="1213338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ZW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D3F8A2-E02E-C60A-96EE-F3CE3BA4112B}"/>
              </a:ext>
            </a:extLst>
          </p:cNvPr>
          <p:cNvSpPr/>
          <p:nvPr/>
        </p:nvSpPr>
        <p:spPr>
          <a:xfrm>
            <a:off x="7391402" y="5043856"/>
            <a:ext cx="1213338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Manager</a:t>
            </a:r>
            <a:endParaRPr lang="en-ZW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FEB18B4-1F03-EB39-0CE0-9D4E57982D5F}"/>
              </a:ext>
            </a:extLst>
          </p:cNvPr>
          <p:cNvCxnSpPr>
            <a:stCxn id="4" idx="5"/>
            <a:endCxn id="13" idx="1"/>
          </p:cNvCxnSpPr>
          <p:nvPr/>
        </p:nvCxnSpPr>
        <p:spPr>
          <a:xfrm rot="16200000" flipH="1">
            <a:off x="6364344" y="4280567"/>
            <a:ext cx="1191804" cy="86231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FE1FBE-5F74-05FF-E5E2-3D6F221620C0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rot="10800000" flipV="1">
            <a:off x="3048001" y="3226775"/>
            <a:ext cx="1282209" cy="5802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701C895-6758-19C8-FA2C-FF9178D6CB3E}"/>
              </a:ext>
            </a:extLst>
          </p:cNvPr>
          <p:cNvCxnSpPr>
            <a:stCxn id="4" idx="6"/>
            <a:endCxn id="12" idx="1"/>
          </p:cNvCxnSpPr>
          <p:nvPr/>
        </p:nvCxnSpPr>
        <p:spPr>
          <a:xfrm flipV="1">
            <a:off x="6906358" y="2271345"/>
            <a:ext cx="1976805" cy="95543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196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DBD9FF-DD42-BD4E-78DA-069130766C79}"/>
              </a:ext>
            </a:extLst>
          </p:cNvPr>
          <p:cNvSpPr txBox="1"/>
          <p:nvPr/>
        </p:nvSpPr>
        <p:spPr>
          <a:xfrm>
            <a:off x="1" y="0"/>
            <a:ext cx="6096000" cy="36933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Level 2 DFD: Retail System</a:t>
            </a:r>
            <a:endParaRPr lang="en-ZW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E4E79E-4803-2B29-FE1A-5E29A0F5B3C1}"/>
              </a:ext>
            </a:extLst>
          </p:cNvPr>
          <p:cNvSpPr/>
          <p:nvPr/>
        </p:nvSpPr>
        <p:spPr>
          <a:xfrm>
            <a:off x="10978662" y="0"/>
            <a:ext cx="1213338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Retailers</a:t>
            </a:r>
            <a:endParaRPr lang="en-ZW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B24B1-3987-8A3A-9C54-A989A604665A}"/>
              </a:ext>
            </a:extLst>
          </p:cNvPr>
          <p:cNvSpPr/>
          <p:nvPr/>
        </p:nvSpPr>
        <p:spPr>
          <a:xfrm>
            <a:off x="0" y="2901462"/>
            <a:ext cx="1213338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Supervisor</a:t>
            </a:r>
            <a:endParaRPr lang="en-ZW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5AAAA0-4B1A-EA87-B785-8B96C8543698}"/>
              </a:ext>
            </a:extLst>
          </p:cNvPr>
          <p:cNvSpPr/>
          <p:nvPr/>
        </p:nvSpPr>
        <p:spPr>
          <a:xfrm>
            <a:off x="1690693" y="6330462"/>
            <a:ext cx="1213338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 Manager</a:t>
            </a:r>
            <a:endParaRPr lang="en-ZW" dirty="0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50C95CFE-96CF-FDEA-313D-36F71553E1EF}"/>
              </a:ext>
            </a:extLst>
          </p:cNvPr>
          <p:cNvSpPr/>
          <p:nvPr/>
        </p:nvSpPr>
        <p:spPr>
          <a:xfrm>
            <a:off x="8864110" y="266700"/>
            <a:ext cx="1714502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Management </a:t>
            </a:r>
            <a:endParaRPr lang="en-ZW" sz="1400" dirty="0"/>
          </a:p>
        </p:txBody>
      </p: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93337250-AA32-1F0B-812B-1B7E681E2182}"/>
              </a:ext>
            </a:extLst>
          </p:cNvPr>
          <p:cNvSpPr/>
          <p:nvPr/>
        </p:nvSpPr>
        <p:spPr>
          <a:xfrm>
            <a:off x="2572480" y="1063869"/>
            <a:ext cx="1714502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Management </a:t>
            </a:r>
            <a:endParaRPr lang="en-ZW" sz="1400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9271F28A-451D-FDB2-238B-1FC61E5A076B}"/>
              </a:ext>
            </a:extLst>
          </p:cNvPr>
          <p:cNvSpPr/>
          <p:nvPr/>
        </p:nvSpPr>
        <p:spPr>
          <a:xfrm>
            <a:off x="3919902" y="5241681"/>
            <a:ext cx="1714502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Management </a:t>
            </a:r>
            <a:endParaRPr lang="en-ZW" sz="14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82BA7541-D239-E1CE-B65C-2991ED534571}"/>
              </a:ext>
            </a:extLst>
          </p:cNvPr>
          <p:cNvCxnSpPr>
            <a:stCxn id="13" idx="3"/>
            <a:endCxn id="20" idx="2"/>
          </p:cNvCxnSpPr>
          <p:nvPr/>
        </p:nvCxnSpPr>
        <p:spPr>
          <a:xfrm flipV="1">
            <a:off x="1213338" y="1513742"/>
            <a:ext cx="1359142" cy="1651489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C61F0CC-C6A8-EE86-385E-CC42AE79194C}"/>
              </a:ext>
            </a:extLst>
          </p:cNvPr>
          <p:cNvCxnSpPr>
            <a:cxnSpLocks/>
            <a:stCxn id="12" idx="1"/>
            <a:endCxn id="19" idx="6"/>
          </p:cNvCxnSpPr>
          <p:nvPr/>
        </p:nvCxnSpPr>
        <p:spPr>
          <a:xfrm rot="10800000" flipV="1">
            <a:off x="10578612" y="263769"/>
            <a:ext cx="400050" cy="452804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95F85F6-4A88-5274-82C2-09D2B890448A}"/>
              </a:ext>
            </a:extLst>
          </p:cNvPr>
          <p:cNvCxnSpPr>
            <a:cxnSpLocks/>
            <a:stCxn id="21" idx="2"/>
            <a:endCxn id="14" idx="3"/>
          </p:cNvCxnSpPr>
          <p:nvPr/>
        </p:nvCxnSpPr>
        <p:spPr>
          <a:xfrm rot="10800000" flipV="1">
            <a:off x="2904032" y="5691553"/>
            <a:ext cx="1015871" cy="90267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5C63BC54-5EC7-E8D0-C190-607FFB613158}"/>
              </a:ext>
            </a:extLst>
          </p:cNvPr>
          <p:cNvSpPr/>
          <p:nvPr/>
        </p:nvSpPr>
        <p:spPr>
          <a:xfrm>
            <a:off x="7778260" y="1379604"/>
            <a:ext cx="1714502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Purchasing Management system</a:t>
            </a:r>
            <a:endParaRPr lang="en-ZW" sz="1400" dirty="0"/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43FE04D0-A3B0-E973-E7B6-2D50967522DD}"/>
              </a:ext>
            </a:extLst>
          </p:cNvPr>
          <p:cNvSpPr/>
          <p:nvPr/>
        </p:nvSpPr>
        <p:spPr>
          <a:xfrm>
            <a:off x="1440111" y="4492137"/>
            <a:ext cx="1714502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 Management system</a:t>
            </a:r>
            <a:endParaRPr lang="en-ZW" sz="1400" dirty="0"/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0E072757-0ADA-B9FB-90FC-55E60821687D}"/>
              </a:ext>
            </a:extLst>
          </p:cNvPr>
          <p:cNvSpPr/>
          <p:nvPr/>
        </p:nvSpPr>
        <p:spPr>
          <a:xfrm>
            <a:off x="2839914" y="2602524"/>
            <a:ext cx="1657349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Reporting and Analysis</a:t>
            </a:r>
            <a:br>
              <a:rPr lang="en-US" sz="1400" dirty="0"/>
            </a:br>
            <a:r>
              <a:rPr lang="en-US" sz="1400" dirty="0"/>
              <a:t>management</a:t>
            </a:r>
            <a:endParaRPr lang="en-ZW" sz="14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22837AD-F5C5-ED27-01BA-514DE167E0F3}"/>
              </a:ext>
            </a:extLst>
          </p:cNvPr>
          <p:cNvCxnSpPr>
            <a:stCxn id="21" idx="0"/>
            <a:endCxn id="38" idx="6"/>
          </p:cNvCxnSpPr>
          <p:nvPr/>
        </p:nvCxnSpPr>
        <p:spPr>
          <a:xfrm rot="16200000" flipV="1">
            <a:off x="3816048" y="4280576"/>
            <a:ext cx="299671" cy="16225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10645604-AB6C-CD65-B56B-FFA970B5642A}"/>
              </a:ext>
            </a:extLst>
          </p:cNvPr>
          <p:cNvCxnSpPr>
            <a:cxnSpLocks/>
            <a:stCxn id="19" idx="4"/>
            <a:endCxn id="36" idx="6"/>
          </p:cNvCxnSpPr>
          <p:nvPr/>
        </p:nvCxnSpPr>
        <p:spPr>
          <a:xfrm rot="5400000">
            <a:off x="9275547" y="1383662"/>
            <a:ext cx="663031" cy="228599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4987953-0DFD-940F-3142-00FE943B650E}"/>
              </a:ext>
            </a:extLst>
          </p:cNvPr>
          <p:cNvCxnSpPr>
            <a:stCxn id="20" idx="6"/>
            <a:endCxn id="39" idx="2"/>
          </p:cNvCxnSpPr>
          <p:nvPr/>
        </p:nvCxnSpPr>
        <p:spPr>
          <a:xfrm flipH="1">
            <a:off x="2839914" y="1513742"/>
            <a:ext cx="1447068" cy="1538655"/>
          </a:xfrm>
          <a:prstGeom prst="bentConnector5">
            <a:avLst>
              <a:gd name="adj1" fmla="val -15797"/>
              <a:gd name="adj2" fmla="val 50000"/>
              <a:gd name="adj3" fmla="val 115797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58FB6016-5728-78BD-2A1F-BA9DCA92F93F}"/>
              </a:ext>
            </a:extLst>
          </p:cNvPr>
          <p:cNvSpPr/>
          <p:nvPr/>
        </p:nvSpPr>
        <p:spPr>
          <a:xfrm>
            <a:off x="10121415" y="1738122"/>
            <a:ext cx="1714502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Invoice</a:t>
            </a:r>
            <a:br>
              <a:rPr lang="en-US" sz="1400" dirty="0"/>
            </a:br>
            <a:r>
              <a:rPr lang="en-US" sz="1400" dirty="0"/>
              <a:t>Management </a:t>
            </a:r>
            <a:endParaRPr lang="en-ZW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54D7368-E78A-B76D-B10A-D0D04A09D0E4}"/>
              </a:ext>
            </a:extLst>
          </p:cNvPr>
          <p:cNvCxnSpPr>
            <a:cxnSpLocks/>
            <a:stCxn id="36" idx="4"/>
            <a:endCxn id="67" idx="4"/>
          </p:cNvCxnSpPr>
          <p:nvPr/>
        </p:nvCxnSpPr>
        <p:spPr>
          <a:xfrm rot="16200000" flipH="1">
            <a:off x="9627829" y="1287031"/>
            <a:ext cx="358518" cy="2343155"/>
          </a:xfrm>
          <a:prstGeom prst="bentConnector3">
            <a:avLst>
              <a:gd name="adj1" fmla="val 16376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Flowchart: Predefined Process 70">
            <a:extLst>
              <a:ext uri="{FF2B5EF4-FFF2-40B4-BE49-F238E27FC236}">
                <a16:creationId xmlns:a16="http://schemas.microsoft.com/office/drawing/2014/main" id="{4C4783AE-D259-71E2-646D-C9FE3B4E3D87}"/>
              </a:ext>
            </a:extLst>
          </p:cNvPr>
          <p:cNvSpPr/>
          <p:nvPr/>
        </p:nvSpPr>
        <p:spPr>
          <a:xfrm>
            <a:off x="1359141" y="579615"/>
            <a:ext cx="1480773" cy="36933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Supervisors</a:t>
            </a:r>
            <a:endParaRPr lang="en-ZW" sz="1400" dirty="0"/>
          </a:p>
        </p:txBody>
      </p:sp>
      <p:sp>
        <p:nvSpPr>
          <p:cNvPr id="72" name="Flowchart: Predefined Process 71">
            <a:extLst>
              <a:ext uri="{FF2B5EF4-FFF2-40B4-BE49-F238E27FC236}">
                <a16:creationId xmlns:a16="http://schemas.microsoft.com/office/drawing/2014/main" id="{226B52D8-01F9-93D0-78DB-F36E18E40E32}"/>
              </a:ext>
            </a:extLst>
          </p:cNvPr>
          <p:cNvSpPr/>
          <p:nvPr/>
        </p:nvSpPr>
        <p:spPr>
          <a:xfrm>
            <a:off x="7092460" y="67096"/>
            <a:ext cx="1371600" cy="385707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Retailers</a:t>
            </a:r>
            <a:endParaRPr lang="en-ZW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14B212-5109-2801-4470-1DC356716A89}"/>
              </a:ext>
            </a:extLst>
          </p:cNvPr>
          <p:cNvCxnSpPr>
            <a:cxnSpLocks/>
            <a:stCxn id="20" idx="0"/>
            <a:endCxn id="71" idx="3"/>
          </p:cNvCxnSpPr>
          <p:nvPr/>
        </p:nvCxnSpPr>
        <p:spPr>
          <a:xfrm rot="16200000" flipV="1">
            <a:off x="2985030" y="619167"/>
            <a:ext cx="299587" cy="58981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362961B0-EBDD-DF50-B253-F6A4948CC3B8}"/>
              </a:ext>
            </a:extLst>
          </p:cNvPr>
          <p:cNvCxnSpPr>
            <a:cxnSpLocks/>
            <a:stCxn id="19" idx="2"/>
            <a:endCxn id="72" idx="3"/>
          </p:cNvCxnSpPr>
          <p:nvPr/>
        </p:nvCxnSpPr>
        <p:spPr>
          <a:xfrm rot="10800000">
            <a:off x="8464060" y="259951"/>
            <a:ext cx="400050" cy="456623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Flowchart: Predefined Process 84">
            <a:extLst>
              <a:ext uri="{FF2B5EF4-FFF2-40B4-BE49-F238E27FC236}">
                <a16:creationId xmlns:a16="http://schemas.microsoft.com/office/drawing/2014/main" id="{2932D5EF-5F1B-F3FC-4B75-280B43F5B012}"/>
              </a:ext>
            </a:extLst>
          </p:cNvPr>
          <p:cNvSpPr/>
          <p:nvPr/>
        </p:nvSpPr>
        <p:spPr>
          <a:xfrm>
            <a:off x="4989996" y="6318471"/>
            <a:ext cx="1893646" cy="36933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Order_managers</a:t>
            </a:r>
            <a:endParaRPr lang="en-ZW" sz="1400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920A6C20-47A2-15B4-60C7-5523B4857E21}"/>
              </a:ext>
            </a:extLst>
          </p:cNvPr>
          <p:cNvCxnSpPr>
            <a:stCxn id="21" idx="6"/>
            <a:endCxn id="85" idx="0"/>
          </p:cNvCxnSpPr>
          <p:nvPr/>
        </p:nvCxnSpPr>
        <p:spPr>
          <a:xfrm>
            <a:off x="5634404" y="5691554"/>
            <a:ext cx="302415" cy="626917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Flowchart: Predefined Process 88">
            <a:extLst>
              <a:ext uri="{FF2B5EF4-FFF2-40B4-BE49-F238E27FC236}">
                <a16:creationId xmlns:a16="http://schemas.microsoft.com/office/drawing/2014/main" id="{78393A52-9201-FF1A-891F-708B4FA29325}"/>
              </a:ext>
            </a:extLst>
          </p:cNvPr>
          <p:cNvSpPr/>
          <p:nvPr/>
        </p:nvSpPr>
        <p:spPr>
          <a:xfrm>
            <a:off x="94428" y="5241681"/>
            <a:ext cx="1213338" cy="36933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Inventory</a:t>
            </a:r>
            <a:endParaRPr lang="en-ZW" sz="1400" dirty="0"/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F98AF871-3E64-B0CE-36FD-284C199CF658}"/>
              </a:ext>
            </a:extLst>
          </p:cNvPr>
          <p:cNvCxnSpPr>
            <a:stCxn id="38" idx="2"/>
            <a:endCxn id="89" idx="3"/>
          </p:cNvCxnSpPr>
          <p:nvPr/>
        </p:nvCxnSpPr>
        <p:spPr>
          <a:xfrm rot="10800000" flipV="1">
            <a:off x="1307767" y="4942010"/>
            <a:ext cx="132345" cy="484338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Flowchart: Predefined Process 93">
            <a:extLst>
              <a:ext uri="{FF2B5EF4-FFF2-40B4-BE49-F238E27FC236}">
                <a16:creationId xmlns:a16="http://schemas.microsoft.com/office/drawing/2014/main" id="{9C06E9F9-E3EF-BBBC-D36E-7B58C8513F5C}"/>
              </a:ext>
            </a:extLst>
          </p:cNvPr>
          <p:cNvSpPr/>
          <p:nvPr/>
        </p:nvSpPr>
        <p:spPr>
          <a:xfrm>
            <a:off x="5064733" y="2066192"/>
            <a:ext cx="2170967" cy="36933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CustomerPurchase</a:t>
            </a:r>
            <a:endParaRPr lang="en-ZW" sz="14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9E35C60-134E-66B0-38C2-7EEB65D8A206}"/>
              </a:ext>
            </a:extLst>
          </p:cNvPr>
          <p:cNvSpPr/>
          <p:nvPr/>
        </p:nvSpPr>
        <p:spPr>
          <a:xfrm>
            <a:off x="8821612" y="6334280"/>
            <a:ext cx="1480410" cy="5275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Management</a:t>
            </a:r>
            <a:endParaRPr lang="en-ZW" dirty="0"/>
          </a:p>
        </p:txBody>
      </p:sp>
      <p:sp>
        <p:nvSpPr>
          <p:cNvPr id="102" name="Flowchart: Connector 101">
            <a:extLst>
              <a:ext uri="{FF2B5EF4-FFF2-40B4-BE49-F238E27FC236}">
                <a16:creationId xmlns:a16="http://schemas.microsoft.com/office/drawing/2014/main" id="{5492D462-EF53-1EB4-DA59-ACCC59C3386A}"/>
              </a:ext>
            </a:extLst>
          </p:cNvPr>
          <p:cNvSpPr/>
          <p:nvPr/>
        </p:nvSpPr>
        <p:spPr>
          <a:xfrm>
            <a:off x="7414848" y="5064635"/>
            <a:ext cx="1714502" cy="626918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Login Management </a:t>
            </a:r>
            <a:endParaRPr lang="en-ZW" sz="1400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61A9399-1656-DA5E-F27F-FA4554F8272B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>
          <a:xfrm rot="16200000" flipH="1">
            <a:off x="8595595" y="5368057"/>
            <a:ext cx="642727" cy="1289718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7C52A78A-BF2E-8EC9-E584-9006E726A9A1}"/>
              </a:ext>
            </a:extLst>
          </p:cNvPr>
          <p:cNvCxnSpPr>
            <a:cxnSpLocks/>
            <a:stCxn id="36" idx="0"/>
            <a:endCxn id="94" idx="3"/>
          </p:cNvCxnSpPr>
          <p:nvPr/>
        </p:nvCxnSpPr>
        <p:spPr>
          <a:xfrm rot="16200000" flipH="1" flipV="1">
            <a:off x="7499978" y="1115325"/>
            <a:ext cx="871255" cy="1399811"/>
          </a:xfrm>
          <a:prstGeom prst="bentConnector4">
            <a:avLst>
              <a:gd name="adj1" fmla="val -26238"/>
              <a:gd name="adj2" fmla="val 80620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Flowchart: Predefined Process 116">
            <a:extLst>
              <a:ext uri="{FF2B5EF4-FFF2-40B4-BE49-F238E27FC236}">
                <a16:creationId xmlns:a16="http://schemas.microsoft.com/office/drawing/2014/main" id="{10E50EBB-9DE8-F906-0996-09BB8D6EDD5B}"/>
              </a:ext>
            </a:extLst>
          </p:cNvPr>
          <p:cNvSpPr/>
          <p:nvPr/>
        </p:nvSpPr>
        <p:spPr>
          <a:xfrm>
            <a:off x="5267325" y="2652234"/>
            <a:ext cx="1893646" cy="36933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Sales</a:t>
            </a:r>
            <a:endParaRPr lang="en-ZW" sz="1400" dirty="0"/>
          </a:p>
        </p:txBody>
      </p:sp>
      <p:sp>
        <p:nvSpPr>
          <p:cNvPr id="123" name="Flowchart: Connector 122">
            <a:extLst>
              <a:ext uri="{FF2B5EF4-FFF2-40B4-BE49-F238E27FC236}">
                <a16:creationId xmlns:a16="http://schemas.microsoft.com/office/drawing/2014/main" id="{70F55C23-BBD3-E8F1-D35D-202AA1DFB602}"/>
              </a:ext>
            </a:extLst>
          </p:cNvPr>
          <p:cNvSpPr/>
          <p:nvPr/>
        </p:nvSpPr>
        <p:spPr>
          <a:xfrm>
            <a:off x="9832725" y="3455096"/>
            <a:ext cx="1714502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View System Database</a:t>
            </a:r>
            <a:endParaRPr lang="en-ZW" sz="1400" dirty="0"/>
          </a:p>
        </p:txBody>
      </p:sp>
      <p:sp>
        <p:nvSpPr>
          <p:cNvPr id="124" name="Flowchart: Connector 123">
            <a:extLst>
              <a:ext uri="{FF2B5EF4-FFF2-40B4-BE49-F238E27FC236}">
                <a16:creationId xmlns:a16="http://schemas.microsoft.com/office/drawing/2014/main" id="{38FA59E4-31A5-F8EF-F97E-780A3C0D8EFC}"/>
              </a:ext>
            </a:extLst>
          </p:cNvPr>
          <p:cNvSpPr/>
          <p:nvPr/>
        </p:nvSpPr>
        <p:spPr>
          <a:xfrm>
            <a:off x="6153149" y="3781483"/>
            <a:ext cx="1657349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Currency conversion</a:t>
            </a:r>
            <a:br>
              <a:rPr lang="en-US" sz="1400" dirty="0"/>
            </a:br>
            <a:r>
              <a:rPr lang="en-US" sz="1400" dirty="0"/>
              <a:t>management</a:t>
            </a:r>
            <a:endParaRPr lang="en-ZW" sz="1400" dirty="0"/>
          </a:p>
        </p:txBody>
      </p:sp>
      <p:sp>
        <p:nvSpPr>
          <p:cNvPr id="126" name="Flowchart: Connector 125">
            <a:extLst>
              <a:ext uri="{FF2B5EF4-FFF2-40B4-BE49-F238E27FC236}">
                <a16:creationId xmlns:a16="http://schemas.microsoft.com/office/drawing/2014/main" id="{F0C6BFA2-2DE9-E691-6146-1F5706F25D76}"/>
              </a:ext>
            </a:extLst>
          </p:cNvPr>
          <p:cNvSpPr/>
          <p:nvPr/>
        </p:nvSpPr>
        <p:spPr>
          <a:xfrm>
            <a:off x="7992937" y="2997980"/>
            <a:ext cx="1657349" cy="899746"/>
          </a:xfrm>
          <a:prstGeom prst="flowChartConnector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 Reporting and Analysis</a:t>
            </a:r>
            <a:br>
              <a:rPr lang="en-US" sz="1400" dirty="0"/>
            </a:br>
            <a:r>
              <a:rPr lang="en-US" sz="1400" dirty="0"/>
              <a:t>management</a:t>
            </a:r>
            <a:endParaRPr lang="en-ZW" sz="1400" dirty="0"/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AF02BB3B-3156-0374-F96B-1B791C90FDF4}"/>
              </a:ext>
            </a:extLst>
          </p:cNvPr>
          <p:cNvCxnSpPr>
            <a:cxnSpLocks/>
            <a:stCxn id="124" idx="4"/>
            <a:endCxn id="102" idx="1"/>
          </p:cNvCxnSpPr>
          <p:nvPr/>
        </p:nvCxnSpPr>
        <p:spPr>
          <a:xfrm rot="16200000" flipH="1">
            <a:off x="7086269" y="4576783"/>
            <a:ext cx="475216" cy="684107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3B355DFE-D36C-3850-45FB-7368056CFDBD}"/>
              </a:ext>
            </a:extLst>
          </p:cNvPr>
          <p:cNvCxnSpPr>
            <a:cxnSpLocks/>
            <a:stCxn id="102" idx="0"/>
            <a:endCxn id="126" idx="4"/>
          </p:cNvCxnSpPr>
          <p:nvPr/>
        </p:nvCxnSpPr>
        <p:spPr>
          <a:xfrm rot="5400000" flipH="1" flipV="1">
            <a:off x="7963401" y="4206425"/>
            <a:ext cx="1166909" cy="549513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4AEB1EE-F025-EE5E-14C6-B10FA7A693A9}"/>
              </a:ext>
            </a:extLst>
          </p:cNvPr>
          <p:cNvCxnSpPr>
            <a:stCxn id="102" idx="6"/>
            <a:endCxn id="123" idx="2"/>
          </p:cNvCxnSpPr>
          <p:nvPr/>
        </p:nvCxnSpPr>
        <p:spPr>
          <a:xfrm flipV="1">
            <a:off x="9129350" y="3904969"/>
            <a:ext cx="703375" cy="1473125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50CE41D7-8A08-0A8F-7F89-F0A233553C50}"/>
              </a:ext>
            </a:extLst>
          </p:cNvPr>
          <p:cNvCxnSpPr>
            <a:stCxn id="36" idx="3"/>
            <a:endCxn id="117" idx="3"/>
          </p:cNvCxnSpPr>
          <p:nvPr/>
        </p:nvCxnSpPr>
        <p:spPr>
          <a:xfrm rot="5400000">
            <a:off x="7250499" y="2058057"/>
            <a:ext cx="689316" cy="868372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4" name="Flowchart: Predefined Process 143">
            <a:extLst>
              <a:ext uri="{FF2B5EF4-FFF2-40B4-BE49-F238E27FC236}">
                <a16:creationId xmlns:a16="http://schemas.microsoft.com/office/drawing/2014/main" id="{4ED5E85F-D052-4B84-92A2-CC54E9244EDC}"/>
              </a:ext>
            </a:extLst>
          </p:cNvPr>
          <p:cNvSpPr/>
          <p:nvPr/>
        </p:nvSpPr>
        <p:spPr>
          <a:xfrm>
            <a:off x="10121415" y="5311028"/>
            <a:ext cx="1893646" cy="369333"/>
          </a:xfrm>
          <a:prstGeom prst="flowChartPredefined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Admin</a:t>
            </a:r>
            <a:endParaRPr lang="en-ZW" sz="1400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DCF8073-F0FF-252B-750C-D7E833E46572}"/>
              </a:ext>
            </a:extLst>
          </p:cNvPr>
          <p:cNvCxnSpPr>
            <a:cxnSpLocks/>
            <a:stCxn id="102" idx="5"/>
            <a:endCxn id="144" idx="0"/>
          </p:cNvCxnSpPr>
          <p:nvPr/>
        </p:nvCxnSpPr>
        <p:spPr>
          <a:xfrm rot="5400000" flipH="1" flipV="1">
            <a:off x="9828894" y="4360400"/>
            <a:ext cx="288715" cy="2189971"/>
          </a:xfrm>
          <a:prstGeom prst="bentConnector5">
            <a:avLst>
              <a:gd name="adj1" fmla="val -79178"/>
              <a:gd name="adj2" fmla="val 34115"/>
              <a:gd name="adj3" fmla="val 179178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113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715244-D17F-4425-9205-476B6643787F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75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bhatasara</dc:creator>
  <cp:lastModifiedBy>ashwin bhatasara</cp:lastModifiedBy>
  <cp:revision>3</cp:revision>
  <dcterms:created xsi:type="dcterms:W3CDTF">2025-05-26T11:10:17Z</dcterms:created>
  <dcterms:modified xsi:type="dcterms:W3CDTF">2025-05-26T13:46:07Z</dcterms:modified>
</cp:coreProperties>
</file>