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5229-AB61-661A-8997-8FA883BF4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1CB72-E3EB-1010-D29B-D39A0AAB9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79D3-F343-6147-EA13-79CE240D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3AA0-87A9-4695-8000-E7E74026A93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6CBB-6336-E476-926F-18DBEB3F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5832-CB32-010C-2EA3-179E9789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9D7A-678D-4786-AEB3-9309491A7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3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E00B-F36A-4DBE-D091-13889CD0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B57E1-3534-00E7-0E4C-F48DF4795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9F09-2C8C-8BC0-AF65-A5613BDF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3AA0-87A9-4695-8000-E7E74026A93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99E9-2576-C8F7-FC81-247AB8A1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FF4F-9080-27C3-D648-7C4363E0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9D7A-678D-4786-AEB3-9309491A7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7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C1320-AB1A-E00B-6AF9-A667A02E5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EFEBE-8B14-F1ED-280E-FFB7887FF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074F6-B099-4FC6-BDF2-5D18EDD7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3AA0-87A9-4695-8000-E7E74026A93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BB8E9-CAE3-3738-B53B-B15CE219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583F7-A4A4-CB1F-2A2B-435B69DE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9D7A-678D-4786-AEB3-9309491A7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2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294B-DEB9-5A7B-D47E-BF864663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CE4D-36F3-2DAE-6050-36AACE84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C981-F8C5-3B74-10D1-5356B48B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3AA0-87A9-4695-8000-E7E74026A93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FABC-36AD-5093-3A2E-71C3FFB1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5A5C0-0EF4-E99D-DFFF-404AE173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9D7A-678D-4786-AEB3-9309491A7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011F-A71F-483F-AD2B-30C01C30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1A50-178B-CFD9-A8EC-A5913112C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B6E9-580E-F53F-A389-2527DA73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3AA0-87A9-4695-8000-E7E74026A93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AD408-B36D-2316-263B-2997B7D8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777A-1354-BFD4-2F73-08088244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9D7A-678D-4786-AEB3-9309491A7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8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A548-C745-DDBB-1C53-6899ADEF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DB6E-C28D-8783-02C8-A698EA8E8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85169-6581-A637-3C7E-BDDAB0B63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4A310-6437-307E-B709-0B653E33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3AA0-87A9-4695-8000-E7E74026A93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656A-65F1-1191-27A4-BC72E474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3E70-D0F0-4412-E68C-632BBE3B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9D7A-678D-4786-AEB3-9309491A7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21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E426-FFB2-7786-05FB-A4BB086B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2CB22-203C-5778-EC6F-11C5A275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8EBA-F454-60CF-69DF-15270F354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6EBA1-ABEA-C409-3B54-C7C4A3C3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CBE6B-6D70-64BF-6DAA-1946B6E8F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606E8-0DCD-1329-1062-CE07CA9B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3AA0-87A9-4695-8000-E7E74026A93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57E81-17AD-072C-1DC1-2CE2619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578F6-971A-E220-026A-018648F4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9D7A-678D-4786-AEB3-9309491A7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7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1A8-E4EC-5453-279B-1C53C1CE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9CA63-5BE8-DA15-073A-FBACD810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3AA0-87A9-4695-8000-E7E74026A93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84BA5-799C-2EC9-3666-135D4724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D1DFD-EFDF-14A6-557A-D7D80711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9D7A-678D-4786-AEB3-9309491A7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9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C6CE-6705-CD6E-8751-1CB5D46F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3AA0-87A9-4695-8000-E7E74026A93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F3E52-5A5D-BD6A-276F-383210FF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0762A-F534-B587-AD64-EC27244E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9D7A-678D-4786-AEB3-9309491A7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BD43-AA06-6026-973B-4FE5533B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1FBC-BA5F-C890-EDE8-1CE76B31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FED5D-7D69-7BD2-CDE1-872B151ED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C351E-3688-2B3D-B250-F20FFE47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3AA0-87A9-4695-8000-E7E74026A93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B0D1C-3BB3-05AE-385E-FFD6610F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C15A4-0FA3-716B-9D3C-B3C599D5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9D7A-678D-4786-AEB3-9309491A7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7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23D3-EB7D-CEC1-5980-A625AFED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0EEAF-41E2-B189-02E9-E6CEE8083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35962-93EB-82DC-CFEC-593A370DF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384C0-0FCF-5E02-DF4B-6A4298AD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3AA0-87A9-4695-8000-E7E74026A93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F1AC4-2B5C-4C4F-3B91-96A674E2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308D8-E2F0-1832-F9B3-1B7FDEB9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9D7A-678D-4786-AEB3-9309491A7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7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47575-19FA-274E-B6D6-B2CB607E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9404F-D1DB-DCED-F077-8E3C594F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C4A02-DAF4-29AC-74BD-C2F932B05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3AA0-87A9-4695-8000-E7E74026A93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B837-08B1-D641-9B53-7420A2210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05149-101A-E770-B55A-227928FFC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9D7A-678D-4786-AEB3-9309491A7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6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3F0F-3FF4-E16C-FB46-FB13D75F8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342" y="561924"/>
            <a:ext cx="9144000" cy="2387600"/>
          </a:xfrm>
        </p:spPr>
        <p:txBody>
          <a:bodyPr/>
          <a:lstStyle/>
          <a:p>
            <a:r>
              <a:rPr lang="en-IN" dirty="0"/>
              <a:t>Bus Details 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A71CB-9E5A-AD95-4F1B-574259EA8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r>
              <a:rPr lang="en-IN" dirty="0"/>
              <a:t>Mini project by:</a:t>
            </a:r>
          </a:p>
          <a:p>
            <a:pPr algn="r"/>
            <a:r>
              <a:rPr lang="en-IN" dirty="0"/>
              <a:t>Ashwin Hariharan R</a:t>
            </a:r>
          </a:p>
          <a:p>
            <a:pPr algn="r"/>
            <a:r>
              <a:rPr lang="en-IN" dirty="0"/>
              <a:t>Batch Code - </a:t>
            </a:r>
            <a:r>
              <a:rPr lang="en-IN" b="0" i="0" dirty="0">
                <a:solidFill>
                  <a:srgbClr val="222222"/>
                </a:solidFill>
                <a:effectLst/>
                <a:latin typeface="Google Sans"/>
              </a:rPr>
              <a:t>DS-WD-E-B15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24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5F06-A007-F387-D648-49B9F475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16" y="234140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185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C676-3C98-915B-1048-2BC2C88A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DC374-5CF9-DA6B-9E07-527E2F3E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Scope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Goal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Technologies used with justification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3807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6194-ED9D-B346-5D01-73B3A777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4B57-C54A-38CE-E09C-0669ECDC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web scraper to automate the extraction of bus route details, schedules, and other relevant data from the RedBus website across multiple states. </a:t>
            </a:r>
          </a:p>
          <a:p>
            <a:pPr>
              <a:lnSpc>
                <a:spcPct val="150000"/>
              </a:lnSpc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scraped data will be stored in an SQL database.</a:t>
            </a:r>
          </a:p>
          <a:p>
            <a:pPr>
              <a:lnSpc>
                <a:spcPct val="150000"/>
              </a:lnSpc>
            </a:pP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ith a user-friendly visualization and dynamic filtering enabled through a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18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FDE7-6846-940E-716E-7873D429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56083-DCB3-D229-C93B-BCD53A1E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Extraction</a:t>
            </a:r>
            <a:endParaRPr lang="en-IN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Automation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Storage</a:t>
            </a:r>
            <a:endParaRPr lang="en-IN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Visualization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8544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96BD-31D3-2A9F-7079-D802F00A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5345-CA95-56EB-04A0-838E607C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uccessfully scrape data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Store the data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Develop an interactive application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55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669F-9C7C-7673-DC39-F5258AFB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 with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DCC9-9800-1067-5839-89ED5F6B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Selenium:</a:t>
            </a:r>
          </a:p>
          <a:p>
            <a:pPr lvl="1"/>
            <a:r>
              <a:rPr lang="en-IN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Selenium for automating web interactions and data extraction from RedBus. The script will manage dynamic content loading and pagination.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is chosen for its ability to interact with dynamic web pages and handle JavaScript-rendered content.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MySQL to store the extracted data in a structured format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interactive, user-friendly platform for visualizing and analyzing the data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4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1AA0-4B34-0393-2BDC-C4F50823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1717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27F4-FA79-3C9F-2888-DEE2C1C4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3437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1: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Appllication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2B580-13BE-16F9-4A48-4B899698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4" y="3020349"/>
            <a:ext cx="7998760" cy="32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8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A55CA-6E0F-B673-DA38-3F1458DF8847}"/>
              </a:ext>
            </a:extLst>
          </p:cNvPr>
          <p:cNvSpPr txBox="1"/>
          <p:nvPr/>
        </p:nvSpPr>
        <p:spPr>
          <a:xfrm>
            <a:off x="742335" y="727587"/>
            <a:ext cx="11100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2: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bus details or Condition Mismatch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1C8A9-CCE8-1169-9A75-450B9A8E0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2" y="1655625"/>
            <a:ext cx="10876295" cy="460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1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83DBB7-D562-0F05-0752-6B042B708B7A}"/>
              </a:ext>
            </a:extLst>
          </p:cNvPr>
          <p:cNvSpPr txBox="1"/>
          <p:nvPr/>
        </p:nvSpPr>
        <p:spPr>
          <a:xfrm>
            <a:off x="762000" y="648929"/>
            <a:ext cx="111006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3</a:t>
            </a:r>
            <a:r>
              <a:rPr lang="en-IN" sz="2800" dirty="0"/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 of details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B5BD6-9C1A-416F-65F0-20EE03020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0" y="1281156"/>
            <a:ext cx="10923639" cy="49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0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191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Times New Roman</vt:lpstr>
      <vt:lpstr>Office Theme</vt:lpstr>
      <vt:lpstr>Bus Details Search </vt:lpstr>
      <vt:lpstr>Contents</vt:lpstr>
      <vt:lpstr>Requirement</vt:lpstr>
      <vt:lpstr>Scope</vt:lpstr>
      <vt:lpstr>Goal</vt:lpstr>
      <vt:lpstr>Technologies used with justification</vt:lpstr>
      <vt:lpstr>Result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 Hariharan</dc:creator>
  <cp:lastModifiedBy>Ashwin Hariharan</cp:lastModifiedBy>
  <cp:revision>3</cp:revision>
  <dcterms:created xsi:type="dcterms:W3CDTF">2024-12-05T02:50:14Z</dcterms:created>
  <dcterms:modified xsi:type="dcterms:W3CDTF">2024-12-05T03:24:18Z</dcterms:modified>
</cp:coreProperties>
</file>