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0"/>
  </p:notesMasterIdLst>
  <p:sldIdLst>
    <p:sldId id="256" r:id="rId2"/>
    <p:sldId id="554" r:id="rId3"/>
    <p:sldId id="557" r:id="rId4"/>
    <p:sldId id="556" r:id="rId5"/>
    <p:sldId id="558" r:id="rId6"/>
    <p:sldId id="534" r:id="rId7"/>
    <p:sldId id="428" r:id="rId8"/>
    <p:sldId id="429" r:id="rId9"/>
    <p:sldId id="427" r:id="rId10"/>
    <p:sldId id="435" r:id="rId11"/>
    <p:sldId id="512" r:id="rId12"/>
    <p:sldId id="559" r:id="rId13"/>
    <p:sldId id="535" r:id="rId14"/>
    <p:sldId id="561" r:id="rId15"/>
    <p:sldId id="477" r:id="rId16"/>
    <p:sldId id="562" r:id="rId17"/>
    <p:sldId id="560" r:id="rId18"/>
    <p:sldId id="4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00000"/>
    <a:srgbClr val="A628A7"/>
    <a:srgbClr val="FF40FF"/>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2"/>
    <p:restoredTop sz="63762"/>
  </p:normalViewPr>
  <p:slideViewPr>
    <p:cSldViewPr snapToGrid="0" snapToObjects="1">
      <p:cViewPr varScale="1">
        <p:scale>
          <a:sx n="77" d="100"/>
          <a:sy n="77" d="100"/>
        </p:scale>
        <p:origin x="1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F77CE3-FFB4-524A-8C80-674D9768C04E}" type="datetimeFigureOut">
              <a:rPr lang="en-US" smtClean="0"/>
              <a:t>10/23/23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FF3553-4B72-604D-9100-394967034D86}" type="slidenum">
              <a:rPr lang="en-US" smtClean="0"/>
              <a:t>‹#›</a:t>
            </a:fld>
            <a:endParaRPr lang="en-US"/>
          </a:p>
        </p:txBody>
      </p:sp>
    </p:spTree>
    <p:extLst>
      <p:ext uri="{BB962C8B-B14F-4D97-AF65-F5344CB8AC3E}">
        <p14:creationId xmlns:p14="http://schemas.microsoft.com/office/powerpoint/2010/main" val="4158224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thank you so much for staying for this talk on reducing affective polarization. I am Ashwin </a:t>
            </a:r>
            <a:r>
              <a:rPr lang="en-US" dirty="0" err="1"/>
              <a:t>Rajadesingan</a:t>
            </a:r>
            <a:r>
              <a:rPr lang="en-US" dirty="0"/>
              <a:t>, an assistant professor at the university of Texas at Austin. This work was part of my dissertation at Michigan with </a:t>
            </a:r>
            <a:r>
              <a:rPr lang="en-US" dirty="0" err="1"/>
              <a:t>Ceren</a:t>
            </a:r>
            <a:r>
              <a:rPr lang="en-US" dirty="0"/>
              <a:t> </a:t>
            </a:r>
            <a:r>
              <a:rPr lang="en-US" dirty="0" err="1"/>
              <a:t>budak</a:t>
            </a:r>
            <a:r>
              <a:rPr lang="en-US" dirty="0"/>
              <a:t> and Paul </a:t>
            </a:r>
            <a:r>
              <a:rPr lang="en-US" dirty="0" err="1"/>
              <a:t>resnick</a:t>
            </a:r>
            <a:r>
              <a:rPr lang="en-US" dirty="0"/>
              <a:t> and </a:t>
            </a:r>
            <a:r>
              <a:rPr lang="en-US" dirty="0" err="1"/>
              <a:t>undergraduaates</a:t>
            </a:r>
            <a:r>
              <a:rPr lang="en-US" dirty="0"/>
              <a:t> Daniel choo, Jessica </a:t>
            </a:r>
            <a:r>
              <a:rPr lang="en-US" dirty="0" err="1"/>
              <a:t>zhang</a:t>
            </a:r>
            <a:r>
              <a:rPr lang="en-US" dirty="0"/>
              <a:t> and Mia </a:t>
            </a:r>
            <a:r>
              <a:rPr lang="en-US" dirty="0" err="1"/>
              <a:t>ina</a:t>
            </a:r>
            <a:r>
              <a:rPr lang="en-US" dirty="0"/>
              <a:t> cage. Lets get started</a:t>
            </a:r>
          </a:p>
        </p:txBody>
      </p:sp>
      <p:sp>
        <p:nvSpPr>
          <p:cNvPr id="4" name="Slide Number Placeholder 3"/>
          <p:cNvSpPr>
            <a:spLocks noGrp="1"/>
          </p:cNvSpPr>
          <p:nvPr>
            <p:ph type="sldNum" sz="quarter" idx="5"/>
          </p:nvPr>
        </p:nvSpPr>
        <p:spPr/>
        <p:txBody>
          <a:bodyPr/>
          <a:lstStyle/>
          <a:p>
            <a:fld id="{D4FF3553-4B72-604D-9100-394967034D86}" type="slidenum">
              <a:rPr lang="en-US" smtClean="0"/>
              <a:t>1</a:t>
            </a:fld>
            <a:endParaRPr lang="en-US"/>
          </a:p>
        </p:txBody>
      </p:sp>
    </p:spTree>
    <p:extLst>
      <p:ext uri="{BB962C8B-B14F-4D97-AF65-F5344CB8AC3E}">
        <p14:creationId xmlns:p14="http://schemas.microsoft.com/office/powerpoint/2010/main" val="4132653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partner guesses, the correct answer is revealed and the team gets points based on how close they are to the correct answer</a:t>
            </a:r>
          </a:p>
        </p:txBody>
      </p:sp>
      <p:sp>
        <p:nvSpPr>
          <p:cNvPr id="4" name="Slide Number Placeholder 3"/>
          <p:cNvSpPr>
            <a:spLocks noGrp="1"/>
          </p:cNvSpPr>
          <p:nvPr>
            <p:ph type="sldNum" sz="quarter" idx="5"/>
          </p:nvPr>
        </p:nvSpPr>
        <p:spPr/>
        <p:txBody>
          <a:bodyPr/>
          <a:lstStyle/>
          <a:p>
            <a:fld id="{D4FF3553-4B72-604D-9100-394967034D86}" type="slidenum">
              <a:rPr lang="en-US" smtClean="0"/>
              <a:t>10</a:t>
            </a:fld>
            <a:endParaRPr lang="en-US"/>
          </a:p>
        </p:txBody>
      </p:sp>
    </p:spTree>
    <p:extLst>
      <p:ext uri="{BB962C8B-B14F-4D97-AF65-F5344CB8AC3E}">
        <p14:creationId xmlns:p14="http://schemas.microsoft.com/office/powerpoint/2010/main" val="3622819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Players can chat between rounds, In each round, we change the questions and game scales and alternate the clue giver role.</a:t>
            </a:r>
          </a:p>
        </p:txBody>
      </p:sp>
      <p:sp>
        <p:nvSpPr>
          <p:cNvPr id="4" name="Slide Number Placeholder 3"/>
          <p:cNvSpPr>
            <a:spLocks noGrp="1"/>
          </p:cNvSpPr>
          <p:nvPr>
            <p:ph type="sldNum" sz="quarter" idx="5"/>
          </p:nvPr>
        </p:nvSpPr>
        <p:spPr/>
        <p:txBody>
          <a:bodyPr/>
          <a:lstStyle/>
          <a:p>
            <a:fld id="{D4FF3553-4B72-604D-9100-394967034D86}" type="slidenum">
              <a:rPr lang="en-US" smtClean="0"/>
              <a:t>11</a:t>
            </a:fld>
            <a:endParaRPr lang="en-US"/>
          </a:p>
        </p:txBody>
      </p:sp>
    </p:spTree>
    <p:extLst>
      <p:ext uri="{BB962C8B-B14F-4D97-AF65-F5344CB8AC3E}">
        <p14:creationId xmlns:p14="http://schemas.microsoft.com/office/powerpoint/2010/main" val="32982559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195" indent="0">
              <a:buClr>
                <a:schemeClr val="tx1"/>
              </a:buClr>
              <a:buSzPct val="100000"/>
              <a:buFont typeface="Arial" panose="020B0604020202020204" pitchFamily="34" charset="0"/>
              <a:buNone/>
            </a:pPr>
            <a:r>
              <a:rPr lang="en-US" sz="1200" dirty="0">
                <a:latin typeface="Arial" panose="020B0604020202020204" pitchFamily="34" charset="0"/>
                <a:cs typeface="Arial" panose="020B0604020202020204" pitchFamily="34" charset="0"/>
              </a:rPr>
              <a:t>Now let me explain some of the design principles behind </a:t>
            </a:r>
            <a:r>
              <a:rPr lang="en-US" sz="1200" dirty="0" err="1">
                <a:latin typeface="Arial" panose="020B0604020202020204" pitchFamily="34" charset="0"/>
                <a:cs typeface="Arial" panose="020B0604020202020204" pitchFamily="34" charset="0"/>
              </a:rPr>
              <a:t>guessync</a:t>
            </a:r>
            <a:r>
              <a:rPr lang="en-US" sz="1200" dirty="0">
                <a:latin typeface="Arial" panose="020B0604020202020204" pitchFamily="34" charset="0"/>
                <a:cs typeface="Arial" panose="020B0604020202020204" pitchFamily="34" charset="0"/>
              </a:rPr>
              <a:t>.</a:t>
            </a:r>
          </a:p>
          <a:p>
            <a:pPr marL="203195" indent="0">
              <a:buClr>
                <a:schemeClr val="tx1"/>
              </a:buClr>
              <a:buSzPct val="10000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r>
              <a:rPr lang="en-US" sz="1200" dirty="0">
                <a:latin typeface="Arial" panose="020B0604020202020204" pitchFamily="34" charset="0"/>
                <a:cs typeface="Arial" panose="020B0604020202020204" pitchFamily="34" charset="0"/>
              </a:rPr>
              <a:t>you don't need to know politics to play the game. </a:t>
            </a:r>
            <a:r>
              <a:rPr lang="en-US" sz="1200" b="0" i="0" u="none" strike="noStrike" cap="none" dirty="0">
                <a:solidFill>
                  <a:srgbClr val="000000"/>
                </a:solidFill>
                <a:effectLst/>
                <a:latin typeface="Arial"/>
                <a:ea typeface="Arial"/>
                <a:cs typeface="Arial"/>
                <a:sym typeface="Arial"/>
              </a:rPr>
              <a:t>We deliberately avoided designing it as a political trivia game as those would likely attract only individuals with high political knowledge. </a:t>
            </a: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r>
              <a:rPr lang="en-US" sz="1200" b="0" i="0" u="none" strike="noStrike" cap="none" dirty="0">
                <a:solidFill>
                  <a:srgbClr val="000000"/>
                </a:solidFill>
                <a:effectLst/>
                <a:latin typeface="Arial"/>
                <a:ea typeface="Arial"/>
                <a:cs typeface="Arial"/>
                <a:sym typeface="Arial"/>
              </a:rPr>
              <a:t>There are Minimal partisan cues in the game We do not ask about the players' political leanings at any time during the game.  CLICK We also included cute animals as avatars to cue playful norms.</a:t>
            </a:r>
          </a:p>
          <a:p>
            <a:pPr marL="203195" indent="0">
              <a:buClr>
                <a:schemeClr val="tx1"/>
              </a:buClr>
              <a:buSzPct val="10000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r>
              <a:rPr lang="en-US" sz="1200" dirty="0" err="1">
                <a:latin typeface="Arial" panose="020B0604020202020204" pitchFamily="34" charset="0"/>
                <a:cs typeface="Arial" panose="020B0604020202020204" pitchFamily="34" charset="0"/>
              </a:rPr>
              <a:t>Ofcourse</a:t>
            </a:r>
            <a:r>
              <a:rPr lang="en-US" sz="1200" dirty="0">
                <a:latin typeface="Arial" panose="020B0604020202020204" pitchFamily="34" charset="0"/>
                <a:cs typeface="Arial" panose="020B0604020202020204" pitchFamily="34" charset="0"/>
              </a:rPr>
              <a:t>, the game was designed to be cooperative to reduce contentious moments</a:t>
            </a:r>
          </a:p>
          <a:p>
            <a:pPr marL="203195" indent="0">
              <a:buClr>
                <a:schemeClr val="tx1"/>
              </a:buClr>
              <a:buSzPct val="10000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r>
              <a:rPr lang="en-US" sz="1200" dirty="0">
                <a:latin typeface="Arial" panose="020B0604020202020204" pitchFamily="34" charset="0"/>
                <a:cs typeface="Arial" panose="020B0604020202020204" pitchFamily="34" charset="0"/>
              </a:rPr>
              <a:t>The game encourages slow thinking –</a:t>
            </a:r>
            <a:r>
              <a:rPr lang="en-US" sz="1200" b="0" i="0" u="none" strike="noStrike" cap="none" dirty="0">
                <a:solidFill>
                  <a:srgbClr val="000000"/>
                </a:solidFill>
                <a:effectLst/>
                <a:latin typeface="Arial"/>
                <a:ea typeface="Arial"/>
                <a:cs typeface="Arial"/>
                <a:sym typeface="Arial"/>
              </a:rPr>
              <a:t>We did not want to have rapid-fire style game that likely resulted in stereotyped responses. </a:t>
            </a:r>
            <a:r>
              <a:rPr lang="en-US" sz="1200" dirty="0">
                <a:latin typeface="Arial" panose="020B0604020202020204" pitchFamily="34" charset="0"/>
                <a:cs typeface="Arial" panose="020B0604020202020204" pitchFamily="34" charset="0"/>
              </a:rPr>
              <a:t>we have time limits but they are generous, you get 2 minutes to come up with clues. </a:t>
            </a:r>
            <a:endParaRPr lang="en-US" sz="1200" b="0" i="0" u="none" strike="noStrike" cap="none" dirty="0">
              <a:solidFill>
                <a:srgbClr val="000000"/>
              </a:solidFill>
              <a:effectLst/>
              <a:latin typeface="Arial"/>
              <a:ea typeface="Arial"/>
              <a:cs typeface="Arial"/>
              <a:sym typeface="Arial"/>
            </a:endParaRPr>
          </a:p>
          <a:p>
            <a:pPr marL="203195" indent="0">
              <a:buClr>
                <a:schemeClr val="tx1"/>
              </a:buClr>
              <a:buSzPct val="100000"/>
              <a:buFont typeface="Arial" panose="020B0604020202020204" pitchFamily="34" charset="0"/>
              <a:buNone/>
            </a:pPr>
            <a:endParaRPr lang="en-US" sz="1200" dirty="0">
              <a:latin typeface="Arial" panose="020B0604020202020204" pitchFamily="34" charset="0"/>
              <a:cs typeface="Arial" panose="020B0604020202020204" pitchFamily="34" charset="0"/>
            </a:endParaRPr>
          </a:p>
          <a:p>
            <a:pPr marL="203195" indent="0">
              <a:buClr>
                <a:schemeClr val="tx1"/>
              </a:buClr>
              <a:buSzPct val="100000"/>
              <a:buFont typeface="Arial" panose="020B0604020202020204" pitchFamily="34" charset="0"/>
              <a:buNone/>
            </a:pPr>
            <a:r>
              <a:rPr lang="en-US" sz="1200" dirty="0">
                <a:latin typeface="Arial" panose="020B0604020202020204" pitchFamily="34" charset="0"/>
                <a:cs typeface="Arial" panose="020B0604020202020204" pitchFamily="34" charset="0"/>
              </a:rPr>
              <a:t>while optional, players ended up chatting in game quite a bit, median was 6 chat exchanges.</a:t>
            </a:r>
            <a:r>
              <a:rPr lang="en-US" sz="1200" b="0" i="0" u="none" strike="noStrike" cap="none" dirty="0">
                <a:solidFill>
                  <a:srgbClr val="000000"/>
                </a:solidFill>
                <a:effectLst/>
                <a:latin typeface="Arial"/>
                <a:ea typeface="Arial"/>
                <a:cs typeface="Arial"/>
                <a:sym typeface="Arial"/>
              </a:rPr>
              <a:t> apart from making the game social and fun, chat also allowed for reflection of especially surprising answers, which can aid retention</a:t>
            </a:r>
          </a:p>
        </p:txBody>
      </p:sp>
      <p:sp>
        <p:nvSpPr>
          <p:cNvPr id="4" name="Slide Number Placeholder 3"/>
          <p:cNvSpPr>
            <a:spLocks noGrp="1"/>
          </p:cNvSpPr>
          <p:nvPr>
            <p:ph type="sldNum" sz="quarter" idx="5"/>
          </p:nvPr>
        </p:nvSpPr>
        <p:spPr/>
        <p:txBody>
          <a:bodyPr/>
          <a:lstStyle/>
          <a:p>
            <a:fld id="{D4FF3553-4B72-604D-9100-394967034D86}" type="slidenum">
              <a:rPr lang="en-US" smtClean="0"/>
              <a:t>12</a:t>
            </a:fld>
            <a:endParaRPr lang="en-US"/>
          </a:p>
        </p:txBody>
      </p:sp>
    </p:spTree>
    <p:extLst>
      <p:ext uri="{BB962C8B-B14F-4D97-AF65-F5344CB8AC3E}">
        <p14:creationId xmlns:p14="http://schemas.microsoft.com/office/powerpoint/2010/main" val="3915617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So the game requires 3 types of game content, political questions that correct misperceptions, nonpolitical questions and game scales. Because of time constraints I’ll describe only how we picked the political questions for the game. more details are in the supplementary materials.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obtain an initial set of questions on party supporters' political views, we used nationally representative survey </a:t>
            </a:r>
            <a:r>
              <a:rPr lang="en-US" sz="1200" kern="1200" dirty="0" err="1">
                <a:solidFill>
                  <a:schemeClr val="tx1"/>
                </a:solidFill>
                <a:effectLst/>
                <a:latin typeface="+mn-lt"/>
                <a:ea typeface="+mn-ea"/>
                <a:cs typeface="+mn-cs"/>
              </a:rPr>
              <a:t>data.CLICK</a:t>
            </a:r>
            <a:r>
              <a:rPr lang="en-US" sz="1200" kern="1200" dirty="0">
                <a:solidFill>
                  <a:schemeClr val="tx1"/>
                </a:solidFill>
                <a:effectLst/>
                <a:latin typeface="+mn-lt"/>
                <a:ea typeface="+mn-ea"/>
                <a:cs typeface="+mn-cs"/>
              </a:rPr>
              <a:t>  we manually selected 500odd questions on political views from these sources. Here are a couple of examples: CLICK, then we used a simple amazon mechanical </a:t>
            </a:r>
            <a:r>
              <a:rPr lang="en-US" sz="1200" kern="1200" dirty="0" err="1">
                <a:solidFill>
                  <a:schemeClr val="tx1"/>
                </a:solidFill>
                <a:effectLst/>
                <a:latin typeface="+mn-lt"/>
                <a:ea typeface="+mn-ea"/>
                <a:cs typeface="+mn-cs"/>
              </a:rPr>
              <a:t>turk</a:t>
            </a:r>
            <a:r>
              <a:rPr lang="en-US" sz="1200" kern="1200" dirty="0">
                <a:solidFill>
                  <a:schemeClr val="tx1"/>
                </a:solidFill>
                <a:effectLst/>
                <a:latin typeface="+mn-lt"/>
                <a:ea typeface="+mn-ea"/>
                <a:cs typeface="+mn-cs"/>
              </a:rPr>
              <a:t> survey to </a:t>
            </a:r>
            <a:r>
              <a:rPr lang="en-US" sz="1200" kern="1200" dirty="0">
                <a:solidFill>
                  <a:schemeClr val="tx1"/>
                </a:solidFill>
                <a:effectLst/>
                <a:latin typeface="Arial" panose="020B0604020202020204" pitchFamily="34" charset="0"/>
                <a:ea typeface="+mn-ea"/>
                <a:cs typeface="Arial" panose="020B0604020202020204" pitchFamily="34" charset="0"/>
              </a:rPr>
              <a:t>s</a:t>
            </a:r>
            <a:r>
              <a:rPr lang="en-US" sz="1200" dirty="0">
                <a:latin typeface="Arial" panose="020B0604020202020204" pitchFamily="34" charset="0"/>
                <a:cs typeface="Arial" panose="020B0604020202020204" pitchFamily="34" charset="0"/>
              </a:rPr>
              <a:t>elected a subset of questions. CLICK We select questions about Republicans that democratic </a:t>
            </a:r>
            <a:r>
              <a:rPr lang="en-US" sz="1200" dirty="0" err="1">
                <a:latin typeface="Arial" panose="020B0604020202020204" pitchFamily="34" charset="0"/>
                <a:cs typeface="Arial" panose="020B0604020202020204" pitchFamily="34" charset="0"/>
              </a:rPr>
              <a:t>mturk</a:t>
            </a:r>
            <a:r>
              <a:rPr lang="en-US" sz="1200" dirty="0">
                <a:latin typeface="Arial" panose="020B0604020202020204" pitchFamily="34" charset="0"/>
                <a:cs typeface="Arial" panose="020B0604020202020204" pitchFamily="34" charset="0"/>
              </a:rPr>
              <a:t> workers said were on issues most important to them and on which they had the most misperceptions, and vice versa</a:t>
            </a:r>
            <a:endParaRPr lang="en-US" sz="1200" b="0" i="0" u="none" strike="noStrike" cap="none" dirty="0">
              <a:solidFill>
                <a:srgbClr val="000000"/>
              </a:solidFill>
              <a:effectLst/>
              <a:latin typeface="Arial"/>
              <a:ea typeface="Arial"/>
              <a:cs typeface="Arial"/>
              <a:sym typeface="Arial"/>
            </a:endParaRPr>
          </a:p>
        </p:txBody>
      </p:sp>
      <p:sp>
        <p:nvSpPr>
          <p:cNvPr id="4" name="Slide Number Placeholder 3"/>
          <p:cNvSpPr>
            <a:spLocks noGrp="1"/>
          </p:cNvSpPr>
          <p:nvPr>
            <p:ph type="sldNum" sz="quarter" idx="5"/>
          </p:nvPr>
        </p:nvSpPr>
        <p:spPr/>
        <p:txBody>
          <a:bodyPr/>
          <a:lstStyle/>
          <a:p>
            <a:fld id="{D4FF3553-4B72-604D-9100-394967034D86}" type="slidenum">
              <a:rPr lang="en-US" smtClean="0"/>
              <a:t>13</a:t>
            </a:fld>
            <a:endParaRPr lang="en-US"/>
          </a:p>
        </p:txBody>
      </p:sp>
    </p:spTree>
    <p:extLst>
      <p:ext uri="{BB962C8B-B14F-4D97-AF65-F5344CB8AC3E}">
        <p14:creationId xmlns:p14="http://schemas.microsoft.com/office/powerpoint/2010/main" val="776787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We developed 3 versions of the game, one control versions where READ, a mixed version where READ, and a fully political version where READ.</a:t>
            </a:r>
          </a:p>
        </p:txBody>
      </p:sp>
      <p:sp>
        <p:nvSpPr>
          <p:cNvPr id="4" name="Slide Number Placeholder 3"/>
          <p:cNvSpPr>
            <a:spLocks noGrp="1"/>
          </p:cNvSpPr>
          <p:nvPr>
            <p:ph type="sldNum" sz="quarter" idx="5"/>
          </p:nvPr>
        </p:nvSpPr>
        <p:spPr/>
        <p:txBody>
          <a:bodyPr/>
          <a:lstStyle/>
          <a:p>
            <a:fld id="{D4FF3553-4B72-604D-9100-394967034D86}" type="slidenum">
              <a:rPr lang="en-US" smtClean="0"/>
              <a:t>14</a:t>
            </a:fld>
            <a:endParaRPr lang="en-US"/>
          </a:p>
        </p:txBody>
      </p:sp>
    </p:spTree>
    <p:extLst>
      <p:ext uri="{BB962C8B-B14F-4D97-AF65-F5344CB8AC3E}">
        <p14:creationId xmlns:p14="http://schemas.microsoft.com/office/powerpoint/2010/main" val="23885288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The paper has a lot more details, we evaluate potential mediators and moderators but the primary hypothesis is </a:t>
            </a:r>
            <a:r>
              <a:rPr lang="en-US" sz="1200" b="0" i="0" u="none" strike="noStrike" cap="none" dirty="0" err="1">
                <a:solidFill>
                  <a:srgbClr val="000000"/>
                </a:solidFill>
                <a:effectLst/>
                <a:latin typeface="Arial"/>
                <a:ea typeface="Arial"/>
                <a:cs typeface="Arial"/>
                <a:sym typeface="Arial"/>
              </a:rPr>
              <a:t>ofcourse</a:t>
            </a:r>
            <a:r>
              <a:rPr lang="en-US" sz="1200" b="0" i="0" u="none" strike="noStrike" cap="none" dirty="0">
                <a:solidFill>
                  <a:srgbClr val="000000"/>
                </a:solidFill>
                <a:effectLst/>
                <a:latin typeface="Arial"/>
                <a:ea typeface="Arial"/>
                <a:cs typeface="Arial"/>
                <a:sym typeface="Arial"/>
              </a:rPr>
              <a:t> that playing the mixed or the fully political games reduce outparty hostility and increase willingness to engage in conversations with outpartisans than those playing the control version of the game.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The out party hostility measure is a measure of attitude and willingness to talk to </a:t>
            </a:r>
            <a:r>
              <a:rPr lang="en-US" sz="1200" b="0" i="0" u="none" strike="noStrike" cap="none" dirty="0" err="1">
                <a:solidFill>
                  <a:srgbClr val="000000"/>
                </a:solidFill>
                <a:effectLst/>
                <a:latin typeface="Arial"/>
                <a:ea typeface="Arial"/>
                <a:cs typeface="Arial"/>
                <a:sym typeface="Arial"/>
              </a:rPr>
              <a:t>outparty</a:t>
            </a:r>
            <a:r>
              <a:rPr lang="en-US" sz="1200" b="0" i="0" u="none" strike="noStrike" cap="none" dirty="0">
                <a:solidFill>
                  <a:srgbClr val="000000"/>
                </a:solidFill>
                <a:effectLst/>
                <a:latin typeface="Arial"/>
                <a:ea typeface="Arial"/>
                <a:cs typeface="Arial"/>
                <a:sym typeface="Arial"/>
              </a:rPr>
              <a:t> members is a measure of behavioral intent.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p:txBody>
      </p:sp>
      <p:sp>
        <p:nvSpPr>
          <p:cNvPr id="4" name="Slide Number Placeholder 3"/>
          <p:cNvSpPr>
            <a:spLocks noGrp="1"/>
          </p:cNvSpPr>
          <p:nvPr>
            <p:ph type="sldNum" sz="quarter" idx="5"/>
          </p:nvPr>
        </p:nvSpPr>
        <p:spPr/>
        <p:txBody>
          <a:bodyPr/>
          <a:lstStyle/>
          <a:p>
            <a:fld id="{D4FF3553-4B72-604D-9100-394967034D86}" type="slidenum">
              <a:rPr lang="en-US" smtClean="0"/>
              <a:t>15</a:t>
            </a:fld>
            <a:endParaRPr lang="en-US"/>
          </a:p>
        </p:txBody>
      </p:sp>
    </p:spTree>
    <p:extLst>
      <p:ext uri="{BB962C8B-B14F-4D97-AF65-F5344CB8AC3E}">
        <p14:creationId xmlns:p14="http://schemas.microsoft.com/office/powerpoint/2010/main" val="553715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To test the hypothesis, we performed a preregistered between subjects experiment on </a:t>
            </a:r>
            <a:r>
              <a:rPr lang="en-US" sz="1200" b="0" i="0" u="none" strike="noStrike" cap="none" dirty="0" err="1">
                <a:solidFill>
                  <a:srgbClr val="000000"/>
                </a:solidFill>
                <a:effectLst/>
                <a:latin typeface="Arial"/>
                <a:ea typeface="Arial"/>
                <a:cs typeface="Arial"/>
                <a:sym typeface="Arial"/>
              </a:rPr>
              <a:t>Mturk</a:t>
            </a:r>
            <a:r>
              <a:rPr lang="en-US" sz="1200" b="0" i="0" u="none" strike="noStrike" cap="none" dirty="0">
                <a:solidFill>
                  <a:srgbClr val="000000"/>
                </a:solidFill>
                <a:effectLst/>
                <a:latin typeface="Arial"/>
                <a:ea typeface="Arial"/>
                <a:cs typeface="Arial"/>
                <a:sym typeface="Arial"/>
              </a:rPr>
              <a:t>. Participants were randomly paired and assigned to play one of the three version of the game. After the game they completed a post game survey. In total, we had 665 participants in total.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The preregistration link is on the slides. You can checkout the regressions and the robustness checks in the paper and the supplementary material, we also examined potential mediators and moderators. I’ll go straight to the main results.</a:t>
            </a:r>
          </a:p>
        </p:txBody>
      </p:sp>
      <p:sp>
        <p:nvSpPr>
          <p:cNvPr id="4" name="Slide Number Placeholder 3"/>
          <p:cNvSpPr>
            <a:spLocks noGrp="1"/>
          </p:cNvSpPr>
          <p:nvPr>
            <p:ph type="sldNum" sz="quarter" idx="5"/>
          </p:nvPr>
        </p:nvSpPr>
        <p:spPr/>
        <p:txBody>
          <a:bodyPr/>
          <a:lstStyle/>
          <a:p>
            <a:fld id="{D4FF3553-4B72-604D-9100-394967034D86}" type="slidenum">
              <a:rPr lang="en-US" smtClean="0"/>
              <a:t>16</a:t>
            </a:fld>
            <a:endParaRPr lang="en-US"/>
          </a:p>
        </p:txBody>
      </p:sp>
    </p:spTree>
    <p:extLst>
      <p:ext uri="{BB962C8B-B14F-4D97-AF65-F5344CB8AC3E}">
        <p14:creationId xmlns:p14="http://schemas.microsoft.com/office/powerpoint/2010/main" val="3353342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So did the game reduce </a:t>
            </a:r>
            <a:r>
              <a:rPr lang="en-US" sz="1200" b="0" i="0" u="none" strike="noStrike" cap="none" dirty="0" err="1">
                <a:solidFill>
                  <a:srgbClr val="000000"/>
                </a:solidFill>
                <a:effectLst/>
                <a:latin typeface="Arial"/>
                <a:ea typeface="Arial"/>
                <a:cs typeface="Arial"/>
                <a:sym typeface="Arial"/>
              </a:rPr>
              <a:t>hositltiy</a:t>
            </a:r>
            <a:r>
              <a:rPr lang="en-US" sz="1200" b="0" i="0" u="none" strike="noStrike" cap="none" dirty="0">
                <a:solidFill>
                  <a:srgbClr val="000000"/>
                </a:solidFill>
                <a:effectLst/>
                <a:latin typeface="Arial"/>
                <a:ea typeface="Arial"/>
                <a:cs typeface="Arial"/>
                <a:sym typeface="Arial"/>
              </a:rPr>
              <a:t>? Well, we did not find a main effect on reducing hostility. But preregistered subgroup analysis indicates that the games reduced </a:t>
            </a:r>
            <a:r>
              <a:rPr lang="en-US" sz="1200" b="0" i="0" u="none" strike="noStrike" cap="none" dirty="0" err="1">
                <a:solidFill>
                  <a:srgbClr val="000000"/>
                </a:solidFill>
                <a:effectLst/>
                <a:latin typeface="Arial"/>
                <a:ea typeface="Arial"/>
                <a:cs typeface="Arial"/>
                <a:sym typeface="Arial"/>
              </a:rPr>
              <a:t>outparty</a:t>
            </a:r>
            <a:r>
              <a:rPr lang="en-US" sz="1200" b="0" i="0" u="none" strike="noStrike" cap="none" dirty="0">
                <a:solidFill>
                  <a:srgbClr val="000000"/>
                </a:solidFill>
                <a:effectLst/>
                <a:latin typeface="Arial"/>
                <a:ea typeface="Arial"/>
                <a:cs typeface="Arial"/>
                <a:sym typeface="Arial"/>
              </a:rPr>
              <a:t> hostility among democrats not republicans and I’m happy to get into why this might be the case in the discussions. imp these games were effective in increasing willingness to talk politics with </a:t>
            </a:r>
            <a:r>
              <a:rPr lang="en-US" sz="1200" b="0" i="0" u="none" strike="noStrike" cap="none" dirty="0" err="1">
                <a:solidFill>
                  <a:srgbClr val="000000"/>
                </a:solidFill>
                <a:effectLst/>
                <a:latin typeface="Arial"/>
                <a:ea typeface="Arial"/>
                <a:cs typeface="Arial"/>
                <a:sym typeface="Arial"/>
              </a:rPr>
              <a:t>outparty</a:t>
            </a:r>
            <a:r>
              <a:rPr lang="en-US" sz="1200" b="0" i="0" u="none" strike="noStrike" cap="none" dirty="0">
                <a:solidFill>
                  <a:srgbClr val="000000"/>
                </a:solidFill>
                <a:effectLst/>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Now arguably an even more important question. CLICK Was the game fun? Yes. We got some rave reviews. And the the game was rated just as highly as the </a:t>
            </a:r>
            <a:r>
              <a:rPr lang="en-US" sz="1200" b="0" i="0" u="none" strike="noStrike" cap="none" dirty="0" err="1">
                <a:solidFill>
                  <a:srgbClr val="000000"/>
                </a:solidFill>
                <a:effectLst/>
                <a:latin typeface="Arial"/>
                <a:ea typeface="Arial"/>
                <a:cs typeface="Arial"/>
                <a:sym typeface="Arial"/>
              </a:rPr>
              <a:t>nonpoltiical</a:t>
            </a:r>
            <a:r>
              <a:rPr lang="en-US" sz="1200" b="0" i="0" u="none" strike="noStrike" cap="none" dirty="0">
                <a:solidFill>
                  <a:srgbClr val="000000"/>
                </a:solidFill>
                <a:effectLst/>
                <a:latin typeface="Arial"/>
                <a:ea typeface="Arial"/>
                <a:cs typeface="Arial"/>
                <a:sym typeface="Arial"/>
              </a:rPr>
              <a:t> control versions! Crucial result as it suggesting that people don’t mind mixing politics and play, encouraging signs for us to design more such games in the future.</a:t>
            </a:r>
          </a:p>
        </p:txBody>
      </p:sp>
      <p:sp>
        <p:nvSpPr>
          <p:cNvPr id="4" name="Slide Number Placeholder 3"/>
          <p:cNvSpPr>
            <a:spLocks noGrp="1"/>
          </p:cNvSpPr>
          <p:nvPr>
            <p:ph type="sldNum" sz="quarter" idx="5"/>
          </p:nvPr>
        </p:nvSpPr>
        <p:spPr/>
        <p:txBody>
          <a:bodyPr/>
          <a:lstStyle/>
          <a:p>
            <a:fld id="{D4FF3553-4B72-604D-9100-394967034D86}" type="slidenum">
              <a:rPr lang="en-US" smtClean="0"/>
              <a:t>17</a:t>
            </a:fld>
            <a:endParaRPr lang="en-US"/>
          </a:p>
        </p:txBody>
      </p:sp>
    </p:spTree>
    <p:extLst>
      <p:ext uri="{BB962C8B-B14F-4D97-AF65-F5344CB8AC3E}">
        <p14:creationId xmlns:p14="http://schemas.microsoft.com/office/powerpoint/2010/main" val="4169154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With that I conclude the presentation. Do try out the game and send me feedback.. Thank you!</a:t>
            </a:r>
          </a:p>
        </p:txBody>
      </p:sp>
      <p:sp>
        <p:nvSpPr>
          <p:cNvPr id="4" name="Slide Number Placeholder 3"/>
          <p:cNvSpPr>
            <a:spLocks noGrp="1"/>
          </p:cNvSpPr>
          <p:nvPr>
            <p:ph type="sldNum" sz="quarter" idx="5"/>
          </p:nvPr>
        </p:nvSpPr>
        <p:spPr/>
        <p:txBody>
          <a:bodyPr/>
          <a:lstStyle/>
          <a:p>
            <a:fld id="{D4FF3553-4B72-604D-9100-394967034D86}" type="slidenum">
              <a:rPr lang="en-US" smtClean="0"/>
              <a:t>18</a:t>
            </a:fld>
            <a:endParaRPr lang="en-US"/>
          </a:p>
        </p:txBody>
      </p:sp>
    </p:spTree>
    <p:extLst>
      <p:ext uri="{BB962C8B-B14F-4D97-AF65-F5344CB8AC3E}">
        <p14:creationId xmlns:p14="http://schemas.microsoft.com/office/powerpoint/2010/main" val="267288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rgbClr val="000000"/>
                </a:solidFill>
                <a:effectLst/>
                <a:latin typeface="Arial"/>
                <a:ea typeface="Arial"/>
                <a:cs typeface="Arial"/>
                <a:sym typeface="Arial"/>
              </a:rPr>
              <a:t>in the current political climate in the US, Its no secret that republicans and </a:t>
            </a:r>
            <a:r>
              <a:rPr lang="en-US" sz="1200" b="0" i="0" u="none" strike="noStrike" cap="none" dirty="0" err="1">
                <a:solidFill>
                  <a:srgbClr val="000000"/>
                </a:solidFill>
                <a:effectLst/>
                <a:latin typeface="Arial"/>
                <a:ea typeface="Arial"/>
                <a:cs typeface="Arial"/>
                <a:sym typeface="Arial"/>
              </a:rPr>
              <a:t>dmeocrats</a:t>
            </a:r>
            <a:r>
              <a:rPr lang="en-US" sz="1200" b="0" i="0" u="none" strike="noStrike" cap="none" dirty="0">
                <a:solidFill>
                  <a:srgbClr val="000000"/>
                </a:solidFill>
                <a:effectLst/>
                <a:latin typeface="Arial"/>
                <a:ea typeface="Arial"/>
                <a:cs typeface="Arial"/>
                <a:sym typeface="Arial"/>
              </a:rPr>
              <a:t> don’t really like each other. A recent survey suggests that a majority of ordinary Americans believed that the opposing party was downright evil. This hostility towards the opposing party which is termed affective polarization has serious implications.</a:t>
            </a:r>
          </a:p>
        </p:txBody>
      </p:sp>
      <p:sp>
        <p:nvSpPr>
          <p:cNvPr id="4" name="Slide Number Placeholder 3"/>
          <p:cNvSpPr>
            <a:spLocks noGrp="1"/>
          </p:cNvSpPr>
          <p:nvPr>
            <p:ph type="sldNum" sz="quarter" idx="5"/>
          </p:nvPr>
        </p:nvSpPr>
        <p:spPr/>
        <p:txBody>
          <a:bodyPr/>
          <a:lstStyle/>
          <a:p>
            <a:fld id="{D4FF3553-4B72-604D-9100-394967034D86}" type="slidenum">
              <a:rPr lang="en-US" smtClean="0"/>
              <a:t>2</a:t>
            </a:fld>
            <a:endParaRPr lang="en-US"/>
          </a:p>
        </p:txBody>
      </p:sp>
    </p:spTree>
    <p:extLst>
      <p:ext uri="{BB962C8B-B14F-4D97-AF65-F5344CB8AC3E}">
        <p14:creationId xmlns:p14="http://schemas.microsoft.com/office/powerpoint/2010/main" val="3560033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anose="020B0604020202020204" pitchFamily="34" charset="0"/>
                <a:cs typeface="Arial" panose="020B0604020202020204" pitchFamily="34" charset="0"/>
              </a:rPr>
              <a:t>CLICK Affectively polarized individuals are are more likely to consume and share fake news online CLICK they have reduced trust in govt and judiciary CLICK affectively polarized republicans resist masking policies more than other republicans.</a:t>
            </a:r>
            <a:endParaRPr lang="en-US" sz="1200" b="0" dirty="0">
              <a:solidFill>
                <a:schemeClr val="accent3">
                  <a:lumMod val="60000"/>
                  <a:lumOff val="40000"/>
                </a:schemeClr>
              </a:solidFill>
              <a:latin typeface="Arial" panose="020B0604020202020204" pitchFamily="34" charset="0"/>
              <a:cs typeface="Arial" panose="020B0604020202020204" pitchFamily="34" charset="0"/>
            </a:endParaRPr>
          </a:p>
          <a:p>
            <a:endParaRPr lang="en-US" b="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D4FF3553-4B72-604D-9100-394967034D86}" type="slidenum">
              <a:rPr lang="en-US" smtClean="0"/>
              <a:t>3</a:t>
            </a:fld>
            <a:endParaRPr lang="en-US"/>
          </a:p>
        </p:txBody>
      </p:sp>
    </p:spTree>
    <p:extLst>
      <p:ext uri="{BB962C8B-B14F-4D97-AF65-F5344CB8AC3E}">
        <p14:creationId xmlns:p14="http://schemas.microsoft.com/office/powerpoint/2010/main" val="3152736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03195" indent="0">
              <a:buClr>
                <a:schemeClr val="tx1"/>
              </a:buClr>
              <a:buSzPct val="100000"/>
              <a:buFont typeface="Arial" panose="020B0604020202020204" pitchFamily="34" charset="0"/>
              <a:buNone/>
            </a:pPr>
            <a:r>
              <a:rPr lang="en-US" sz="1200" b="0" i="0" u="none" strike="noStrike" cap="none" dirty="0">
                <a:solidFill>
                  <a:srgbClr val="000000"/>
                </a:solidFill>
                <a:effectLst/>
                <a:latin typeface="Arial"/>
                <a:ea typeface="Arial"/>
                <a:cs typeface="Arial"/>
                <a:sym typeface="Arial"/>
              </a:rPr>
              <a:t>these are serious issues. So what can we do to reduce affective polarization? CLICK It turns out that </a:t>
            </a:r>
            <a:r>
              <a:rPr lang="en-US" sz="1200" b="0" i="0" u="none" strike="noStrike" cap="none" dirty="0" err="1">
                <a:solidFill>
                  <a:srgbClr val="000000"/>
                </a:solidFill>
                <a:effectLst/>
                <a:latin typeface="Arial"/>
                <a:ea typeface="Arial"/>
                <a:cs typeface="Arial"/>
                <a:sym typeface="Arial"/>
              </a:rPr>
              <a:t>atleast</a:t>
            </a:r>
            <a:r>
              <a:rPr lang="en-US" sz="1200" b="0" i="0" u="none" strike="noStrike" cap="none" dirty="0">
                <a:solidFill>
                  <a:srgbClr val="000000"/>
                </a:solidFill>
                <a:effectLst/>
                <a:latin typeface="Arial"/>
                <a:ea typeface="Arial"/>
                <a:cs typeface="Arial"/>
                <a:sym typeface="Arial"/>
              </a:rPr>
              <a:t> *some* of the hostility stems from people perceiving the other side to be more extreme than they actually are. CLICK For instance CLICK can y’all make a guess, now if you guessed a low number, you are in trouble, the answer is CLICK 82%.. Correcting for those misperceptions in known to reduce affective polarization at least in survey settings. But how can we scale this up? How can we correct misperceptions at scale without giving them civics </a:t>
            </a:r>
            <a:r>
              <a:rPr lang="en-US" sz="1200" b="0" i="0" u="none" strike="noStrike" cap="none" dirty="0" err="1">
                <a:solidFill>
                  <a:srgbClr val="000000"/>
                </a:solidFill>
                <a:effectLst/>
                <a:latin typeface="Arial"/>
                <a:ea typeface="Arial"/>
                <a:cs typeface="Arial"/>
                <a:sym typeface="Arial"/>
              </a:rPr>
              <a:t>lession</a:t>
            </a:r>
            <a:r>
              <a:rPr lang="en-US" sz="1200" b="0" i="0" u="none" strike="noStrike" cap="none" dirty="0">
                <a:solidFill>
                  <a:srgbClr val="000000"/>
                </a:solidFill>
                <a:effectLst/>
                <a:latin typeface="Arial"/>
                <a:ea typeface="Arial"/>
                <a:cs typeface="Arial"/>
                <a:sym typeface="Arial"/>
              </a:rPr>
              <a:t>?</a:t>
            </a:r>
          </a:p>
        </p:txBody>
      </p:sp>
      <p:sp>
        <p:nvSpPr>
          <p:cNvPr id="4" name="Slide Number Placeholder 3"/>
          <p:cNvSpPr>
            <a:spLocks noGrp="1"/>
          </p:cNvSpPr>
          <p:nvPr>
            <p:ph type="sldNum" sz="quarter" idx="5"/>
          </p:nvPr>
        </p:nvSpPr>
        <p:spPr/>
        <p:txBody>
          <a:bodyPr/>
          <a:lstStyle/>
          <a:p>
            <a:fld id="{D4FF3553-4B72-604D-9100-394967034D86}" type="slidenum">
              <a:rPr lang="en-US" smtClean="0"/>
              <a:t>4</a:t>
            </a:fld>
            <a:endParaRPr lang="en-US"/>
          </a:p>
        </p:txBody>
      </p:sp>
    </p:spTree>
    <p:extLst>
      <p:ext uri="{BB962C8B-B14F-4D97-AF65-F5344CB8AC3E}">
        <p14:creationId xmlns:p14="http://schemas.microsoft.com/office/powerpoint/2010/main" val="119673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My admittedly unorthodox answer is to incorporate misperception correction in a fun game. Here me out, I think this is a great idea!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one, its fun, It’s definitely easier to play a game than to talk politics, which means that this kind of intervention is more likely to be adopted by a wider audience. </a:t>
            </a:r>
            <a:r>
              <a:rPr lang="en-US" sz="1200" dirty="0">
                <a:latin typeface="Arial" panose="020B0604020202020204" pitchFamily="34" charset="0"/>
                <a:cs typeface="Arial" panose="020B0604020202020204" pitchFamily="34" charset="0"/>
              </a:rPr>
              <a:t>also games provide a wider range of interaction possibilities between opposing partisans without being limited to back-and-forth discussions, which we know is hard. and crucially, games are immersive, they provide what game designers call a magic circle, a separate social and psychological space that players enter into when deciding to play a game, where the rules and norms of the game are activated, which likely temper hostile partisan norms.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solidFill>
                <a:srgbClr val="000000"/>
              </a:solidFill>
              <a:effectLst/>
              <a:latin typeface="Arial"/>
              <a:ea typeface="Arial"/>
              <a:cs typeface="Arial"/>
              <a:sym typeface="Arial"/>
            </a:endParaRPr>
          </a:p>
        </p:txBody>
      </p:sp>
      <p:sp>
        <p:nvSpPr>
          <p:cNvPr id="4" name="Slide Number Placeholder 3"/>
          <p:cNvSpPr>
            <a:spLocks noGrp="1"/>
          </p:cNvSpPr>
          <p:nvPr>
            <p:ph type="sldNum" sz="quarter" idx="5"/>
          </p:nvPr>
        </p:nvSpPr>
        <p:spPr/>
        <p:txBody>
          <a:bodyPr/>
          <a:lstStyle/>
          <a:p>
            <a:fld id="{D4FF3553-4B72-604D-9100-394967034D86}" type="slidenum">
              <a:rPr lang="en-US" smtClean="0"/>
              <a:t>5</a:t>
            </a:fld>
            <a:endParaRPr lang="en-US"/>
          </a:p>
        </p:txBody>
      </p:sp>
    </p:spTree>
    <p:extLst>
      <p:ext uri="{BB962C8B-B14F-4D97-AF65-F5344CB8AC3E}">
        <p14:creationId xmlns:p14="http://schemas.microsoft.com/office/powerpoint/2010/main" val="653652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panose="020B0604020202020204" pitchFamily="34" charset="0"/>
                <a:cs typeface="Arial" panose="020B0604020202020204" pitchFamily="34" charset="0"/>
              </a:rPr>
              <a:t>So I present to you </a:t>
            </a:r>
            <a:r>
              <a:rPr lang="en-US" sz="1200" dirty="0" err="1">
                <a:latin typeface="Arial" panose="020B0604020202020204" pitchFamily="34" charset="0"/>
                <a:cs typeface="Arial" panose="020B0604020202020204" pitchFamily="34" charset="0"/>
              </a:rPr>
              <a:t>guesSync</a:t>
            </a:r>
            <a:r>
              <a:rPr lang="en-US" sz="1200" dirty="0">
                <a:latin typeface="Arial" panose="020B0604020202020204" pitchFamily="34" charset="0"/>
                <a:cs typeface="Arial" panose="020B0604020202020204" pitchFamily="34" charset="0"/>
              </a:rPr>
              <a:t>. It is a two player cooperative game. CLICK in the game, players are randomly paired and play 5 rounds together. CLICK in each round they are shown a question, they work together, provide clues and guess the answer. The game is available to play now at </a:t>
            </a:r>
            <a:r>
              <a:rPr lang="en-US" sz="1200" dirty="0" err="1">
                <a:latin typeface="Arial" panose="020B0604020202020204" pitchFamily="34" charset="0"/>
                <a:cs typeface="Arial" panose="020B0604020202020204" pitchFamily="34" charset="0"/>
              </a:rPr>
              <a:t>www.guessync.com</a:t>
            </a:r>
            <a:r>
              <a:rPr lang="en-US" sz="1200" dirty="0">
                <a:latin typeface="Arial" panose="020B0604020202020204" pitchFamily="34" charset="0"/>
                <a:cs typeface="Arial" panose="020B0604020202020204" pitchFamily="34" charset="0"/>
              </a:rPr>
              <a:t>. </a:t>
            </a:r>
          </a:p>
        </p:txBody>
      </p:sp>
      <p:sp>
        <p:nvSpPr>
          <p:cNvPr id="4" name="Slide Number Placeholder 3"/>
          <p:cNvSpPr>
            <a:spLocks noGrp="1"/>
          </p:cNvSpPr>
          <p:nvPr>
            <p:ph type="sldNum" sz="quarter" idx="5"/>
          </p:nvPr>
        </p:nvSpPr>
        <p:spPr/>
        <p:txBody>
          <a:bodyPr/>
          <a:lstStyle/>
          <a:p>
            <a:fld id="{D4FF3553-4B72-604D-9100-394967034D86}" type="slidenum">
              <a:rPr lang="en-US" smtClean="0"/>
              <a:t>6</a:t>
            </a:fld>
            <a:endParaRPr lang="en-US"/>
          </a:p>
        </p:txBody>
      </p:sp>
    </p:spTree>
    <p:extLst>
      <p:ext uri="{BB962C8B-B14F-4D97-AF65-F5344CB8AC3E}">
        <p14:creationId xmlns:p14="http://schemas.microsoft.com/office/powerpoint/2010/main" val="24665698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round, they are both asked asked a question like this READ. CLICK Some of these </a:t>
            </a:r>
            <a:r>
              <a:rPr lang="en-US" dirty="0" err="1"/>
              <a:t>qns</a:t>
            </a:r>
            <a:r>
              <a:rPr lang="en-US" dirty="0"/>
              <a:t> may be political. READ Both players independently submit their answers.</a:t>
            </a:r>
          </a:p>
        </p:txBody>
      </p:sp>
      <p:sp>
        <p:nvSpPr>
          <p:cNvPr id="4" name="Slide Number Placeholder 3"/>
          <p:cNvSpPr>
            <a:spLocks noGrp="1"/>
          </p:cNvSpPr>
          <p:nvPr>
            <p:ph type="sldNum" sz="quarter" idx="5"/>
          </p:nvPr>
        </p:nvSpPr>
        <p:spPr/>
        <p:txBody>
          <a:bodyPr/>
          <a:lstStyle/>
          <a:p>
            <a:fld id="{D4FF3553-4B72-604D-9100-394967034D86}" type="slidenum">
              <a:rPr lang="en-US" smtClean="0"/>
              <a:t>7</a:t>
            </a:fld>
            <a:endParaRPr lang="en-US"/>
          </a:p>
        </p:txBody>
      </p:sp>
    </p:spTree>
    <p:extLst>
      <p:ext uri="{BB962C8B-B14F-4D97-AF65-F5344CB8AC3E}">
        <p14:creationId xmlns:p14="http://schemas.microsoft.com/office/powerpoint/2010/main" val="2326772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one player is chosen as the clue giver, that player is shown the correct answer and the prior guesses. Here 70% is the correct answer. Now the clue giver has to come up with a clue to convey the answer to their partner. They are provided with a game scale, in this case,  Hot-Cold. </a:t>
            </a:r>
            <a:r>
              <a:rPr lang="en-US" sz="1200" b="0" kern="1200" dirty="0">
                <a:solidFill>
                  <a:schemeClr val="tx1"/>
                </a:solidFill>
                <a:effectLst/>
                <a:latin typeface="+mn-lt"/>
                <a:ea typeface="+mn-ea"/>
                <a:cs typeface="+mn-cs"/>
              </a:rPr>
              <a:t>Here, a good clue would be something that you can identify as being more cold than hot as the 70% target is closer to the cold end of the scale.</a:t>
            </a:r>
          </a:p>
          <a:p>
            <a:endParaRPr lang="en-US" dirty="0"/>
          </a:p>
        </p:txBody>
      </p:sp>
      <p:sp>
        <p:nvSpPr>
          <p:cNvPr id="4" name="Slide Number Placeholder 3"/>
          <p:cNvSpPr>
            <a:spLocks noGrp="1"/>
          </p:cNvSpPr>
          <p:nvPr>
            <p:ph type="sldNum" sz="quarter" idx="5"/>
          </p:nvPr>
        </p:nvSpPr>
        <p:spPr/>
        <p:txBody>
          <a:bodyPr/>
          <a:lstStyle/>
          <a:p>
            <a:fld id="{D4FF3553-4B72-604D-9100-394967034D86}" type="slidenum">
              <a:rPr lang="en-US" smtClean="0"/>
              <a:t>8</a:t>
            </a:fld>
            <a:endParaRPr lang="en-US"/>
          </a:p>
        </p:txBody>
      </p:sp>
    </p:spTree>
    <p:extLst>
      <p:ext uri="{BB962C8B-B14F-4D97-AF65-F5344CB8AC3E}">
        <p14:creationId xmlns:p14="http://schemas.microsoft.com/office/powerpoint/2010/main" val="500830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Here Lemonade might be a good clue here since it's usually had cold. If the correct answer was 5% that is very close to the hot end of the scale, something really hot, like the 'sun' might be a good clue. If the correct answer was 95% 'arctic' might be a good clue. Now, with the clue and the prior guesses, the partner makes the the team's final guess</a:t>
            </a:r>
            <a:endParaRPr lang="en-US" dirty="0"/>
          </a:p>
        </p:txBody>
      </p:sp>
      <p:sp>
        <p:nvSpPr>
          <p:cNvPr id="4" name="Slide Number Placeholder 3"/>
          <p:cNvSpPr>
            <a:spLocks noGrp="1"/>
          </p:cNvSpPr>
          <p:nvPr>
            <p:ph type="sldNum" sz="quarter" idx="5"/>
          </p:nvPr>
        </p:nvSpPr>
        <p:spPr/>
        <p:txBody>
          <a:bodyPr/>
          <a:lstStyle/>
          <a:p>
            <a:fld id="{D4FF3553-4B72-604D-9100-394967034D86}" type="slidenum">
              <a:rPr lang="en-US" smtClean="0"/>
              <a:t>9</a:t>
            </a:fld>
            <a:endParaRPr lang="en-US"/>
          </a:p>
        </p:txBody>
      </p:sp>
    </p:spTree>
    <p:extLst>
      <p:ext uri="{BB962C8B-B14F-4D97-AF65-F5344CB8AC3E}">
        <p14:creationId xmlns:p14="http://schemas.microsoft.com/office/powerpoint/2010/main" val="2988354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8"/>
        <p:cNvGrpSpPr/>
        <p:nvPr/>
      </p:nvGrpSpPr>
      <p:grpSpPr>
        <a:xfrm>
          <a:off x="0" y="0"/>
          <a:ext cx="0" cy="0"/>
          <a:chOff x="0" y="0"/>
          <a:chExt cx="0" cy="0"/>
        </a:xfrm>
      </p:grpSpPr>
      <p:sp>
        <p:nvSpPr>
          <p:cNvPr id="9" name="Google Shape;9;p2"/>
          <p:cNvSpPr/>
          <p:nvPr/>
        </p:nvSpPr>
        <p:spPr>
          <a:xfrm>
            <a:off x="3763531" y="1880789"/>
            <a:ext cx="14555" cy="8956"/>
          </a:xfrm>
          <a:custGeom>
            <a:avLst/>
            <a:gdLst/>
            <a:ahLst/>
            <a:cxnLst/>
            <a:rect l="l" t="t" r="r" b="b"/>
            <a:pathLst>
              <a:path w="273" h="168" extrusionOk="0">
                <a:moveTo>
                  <a:pt x="213" y="0"/>
                </a:moveTo>
                <a:cubicBezTo>
                  <a:pt x="203" y="0"/>
                  <a:pt x="194" y="3"/>
                  <a:pt x="185" y="8"/>
                </a:cubicBezTo>
                <a:cubicBezTo>
                  <a:pt x="166" y="20"/>
                  <a:pt x="177" y="46"/>
                  <a:pt x="194" y="46"/>
                </a:cubicBezTo>
                <a:cubicBezTo>
                  <a:pt x="197" y="46"/>
                  <a:pt x="201" y="45"/>
                  <a:pt x="205" y="43"/>
                </a:cubicBezTo>
                <a:lnTo>
                  <a:pt x="205" y="43"/>
                </a:lnTo>
                <a:cubicBezTo>
                  <a:pt x="168" y="65"/>
                  <a:pt x="175" y="78"/>
                  <a:pt x="133" y="87"/>
                </a:cubicBezTo>
                <a:cubicBezTo>
                  <a:pt x="129" y="88"/>
                  <a:pt x="125" y="88"/>
                  <a:pt x="122" y="88"/>
                </a:cubicBezTo>
                <a:cubicBezTo>
                  <a:pt x="110" y="88"/>
                  <a:pt x="98" y="85"/>
                  <a:pt x="86" y="85"/>
                </a:cubicBezTo>
                <a:cubicBezTo>
                  <a:pt x="81" y="85"/>
                  <a:pt x="76" y="85"/>
                  <a:pt x="70" y="87"/>
                </a:cubicBezTo>
                <a:cubicBezTo>
                  <a:pt x="47" y="93"/>
                  <a:pt x="27" y="104"/>
                  <a:pt x="13" y="121"/>
                </a:cubicBezTo>
                <a:cubicBezTo>
                  <a:pt x="1" y="135"/>
                  <a:pt x="13" y="152"/>
                  <a:pt x="27" y="152"/>
                </a:cubicBezTo>
                <a:cubicBezTo>
                  <a:pt x="31" y="152"/>
                  <a:pt x="35" y="151"/>
                  <a:pt x="39" y="147"/>
                </a:cubicBezTo>
                <a:cubicBezTo>
                  <a:pt x="88" y="100"/>
                  <a:pt x="261" y="167"/>
                  <a:pt x="270" y="62"/>
                </a:cubicBezTo>
                <a:cubicBezTo>
                  <a:pt x="273" y="27"/>
                  <a:pt x="244" y="0"/>
                  <a:pt x="213" y="0"/>
                </a:cubicBezTo>
                <a:close/>
              </a:path>
            </a:pathLst>
          </a:custGeom>
          <a:solidFill>
            <a:srgbClr val="F8BA8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2448573" y="4783670"/>
            <a:ext cx="10769" cy="16153"/>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a:off x="4653268" y="3763369"/>
            <a:ext cx="7197" cy="20952"/>
          </a:xfrm>
          <a:custGeom>
            <a:avLst/>
            <a:gdLst/>
            <a:ahLst/>
            <a:cxnLst/>
            <a:rect l="l" t="t" r="r" b="b"/>
            <a:pathLst>
              <a:path w="135" h="393" extrusionOk="0">
                <a:moveTo>
                  <a:pt x="3" y="1"/>
                </a:moveTo>
                <a:cubicBezTo>
                  <a:pt x="1" y="1"/>
                  <a:pt x="3" y="17"/>
                  <a:pt x="10" y="43"/>
                </a:cubicBezTo>
                <a:cubicBezTo>
                  <a:pt x="53" y="157"/>
                  <a:pt x="95" y="270"/>
                  <a:pt x="132" y="386"/>
                </a:cubicBezTo>
                <a:cubicBezTo>
                  <a:pt x="132" y="388"/>
                  <a:pt x="133" y="389"/>
                  <a:pt x="135" y="392"/>
                </a:cubicBezTo>
                <a:cubicBezTo>
                  <a:pt x="45" y="100"/>
                  <a:pt x="8" y="1"/>
                  <a:pt x="3" y="1"/>
                </a:cubicBezTo>
                <a:close/>
              </a:path>
            </a:pathLst>
          </a:custGeom>
          <a:solidFill>
            <a:srgbClr val="F8BA8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7872931" y="-242607"/>
            <a:ext cx="12049" cy="13328"/>
          </a:xfrm>
          <a:custGeom>
            <a:avLst/>
            <a:gdLst/>
            <a:ahLst/>
            <a:cxnLst/>
            <a:rect l="l" t="t" r="r" b="b"/>
            <a:pathLst>
              <a:path w="226" h="250" extrusionOk="0">
                <a:moveTo>
                  <a:pt x="6" y="0"/>
                </a:moveTo>
                <a:cubicBezTo>
                  <a:pt x="0" y="0"/>
                  <a:pt x="54" y="66"/>
                  <a:pt x="225" y="249"/>
                </a:cubicBezTo>
                <a:lnTo>
                  <a:pt x="212" y="232"/>
                </a:lnTo>
                <a:cubicBezTo>
                  <a:pt x="145" y="156"/>
                  <a:pt x="77" y="80"/>
                  <a:pt x="12" y="4"/>
                </a:cubicBezTo>
                <a:cubicBezTo>
                  <a:pt x="9" y="2"/>
                  <a:pt x="7" y="0"/>
                  <a:pt x="6" y="0"/>
                </a:cubicBezTo>
                <a:close/>
              </a:path>
            </a:pathLst>
          </a:custGeom>
          <a:solidFill>
            <a:srgbClr val="F8BA8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txBox="1">
            <a:spLocks noGrp="1"/>
          </p:cNvSpPr>
          <p:nvPr>
            <p:ph type="ctrTitle"/>
          </p:nvPr>
        </p:nvSpPr>
        <p:spPr>
          <a:xfrm>
            <a:off x="7300436" y="2129384"/>
            <a:ext cx="4129200" cy="1885200"/>
          </a:xfrm>
          <a:prstGeom prst="rect">
            <a:avLst/>
          </a:prstGeom>
          <a:solidFill>
            <a:schemeClr val="accent1"/>
          </a:solidFill>
          <a:ln>
            <a:noFill/>
          </a:ln>
        </p:spPr>
        <p:txBody>
          <a:bodyPr spcFirstLastPara="1" wrap="square" lIns="91425" tIns="91425" rIns="91425" bIns="91425" anchor="ctr" anchorCtr="0">
            <a:noAutofit/>
          </a:bodyPr>
          <a:lstStyle>
            <a:lvl1pPr lvl="0">
              <a:spcBef>
                <a:spcPts val="0"/>
              </a:spcBef>
              <a:spcAft>
                <a:spcPts val="0"/>
              </a:spcAft>
              <a:buSzPts val="5200"/>
              <a:buFont typeface="Concert One"/>
              <a:buNone/>
              <a:defRPr sz="5333"/>
            </a:lvl1pPr>
            <a:lvl2pPr lvl="1" algn="ctr">
              <a:lnSpc>
                <a:spcPct val="80000"/>
              </a:lnSpc>
              <a:spcBef>
                <a:spcPts val="0"/>
              </a:spcBef>
              <a:spcAft>
                <a:spcPts val="0"/>
              </a:spcAft>
              <a:buSzPts val="5200"/>
              <a:buNone/>
              <a:defRPr sz="6933"/>
            </a:lvl2pPr>
            <a:lvl3pPr lvl="2" algn="ctr">
              <a:lnSpc>
                <a:spcPct val="80000"/>
              </a:lnSpc>
              <a:spcBef>
                <a:spcPts val="0"/>
              </a:spcBef>
              <a:spcAft>
                <a:spcPts val="0"/>
              </a:spcAft>
              <a:buSzPts val="5200"/>
              <a:buNone/>
              <a:defRPr sz="6933"/>
            </a:lvl3pPr>
            <a:lvl4pPr lvl="3" algn="ctr">
              <a:lnSpc>
                <a:spcPct val="80000"/>
              </a:lnSpc>
              <a:spcBef>
                <a:spcPts val="0"/>
              </a:spcBef>
              <a:spcAft>
                <a:spcPts val="0"/>
              </a:spcAft>
              <a:buSzPts val="5200"/>
              <a:buNone/>
              <a:defRPr sz="6933"/>
            </a:lvl4pPr>
            <a:lvl5pPr lvl="4" algn="ctr">
              <a:lnSpc>
                <a:spcPct val="80000"/>
              </a:lnSpc>
              <a:spcBef>
                <a:spcPts val="0"/>
              </a:spcBef>
              <a:spcAft>
                <a:spcPts val="0"/>
              </a:spcAft>
              <a:buSzPts val="5200"/>
              <a:buNone/>
              <a:defRPr sz="6933"/>
            </a:lvl5pPr>
            <a:lvl6pPr lvl="5" algn="ctr">
              <a:lnSpc>
                <a:spcPct val="80000"/>
              </a:lnSpc>
              <a:spcBef>
                <a:spcPts val="0"/>
              </a:spcBef>
              <a:spcAft>
                <a:spcPts val="0"/>
              </a:spcAft>
              <a:buSzPts val="5200"/>
              <a:buNone/>
              <a:defRPr sz="6933"/>
            </a:lvl6pPr>
            <a:lvl7pPr lvl="6" algn="ctr">
              <a:lnSpc>
                <a:spcPct val="80000"/>
              </a:lnSpc>
              <a:spcBef>
                <a:spcPts val="0"/>
              </a:spcBef>
              <a:spcAft>
                <a:spcPts val="0"/>
              </a:spcAft>
              <a:buSzPts val="5200"/>
              <a:buNone/>
              <a:defRPr sz="6933"/>
            </a:lvl7pPr>
            <a:lvl8pPr lvl="7" algn="ctr">
              <a:lnSpc>
                <a:spcPct val="80000"/>
              </a:lnSpc>
              <a:spcBef>
                <a:spcPts val="0"/>
              </a:spcBef>
              <a:spcAft>
                <a:spcPts val="0"/>
              </a:spcAft>
              <a:buSzPts val="5200"/>
              <a:buNone/>
              <a:defRPr sz="6933"/>
            </a:lvl8pPr>
            <a:lvl9pPr lvl="8" algn="ctr">
              <a:lnSpc>
                <a:spcPct val="80000"/>
              </a:lnSpc>
              <a:spcBef>
                <a:spcPts val="0"/>
              </a:spcBef>
              <a:spcAft>
                <a:spcPts val="0"/>
              </a:spcAft>
              <a:buSzPts val="5200"/>
              <a:buNone/>
              <a:defRPr sz="6933"/>
            </a:lvl9pPr>
          </a:lstStyle>
          <a:p>
            <a:r>
              <a:rPr lang="en-US"/>
              <a:t>Click to edit Master title style</a:t>
            </a:r>
            <a:endParaRPr/>
          </a:p>
        </p:txBody>
      </p:sp>
      <p:sp>
        <p:nvSpPr>
          <p:cNvPr id="14" name="Google Shape;14;p2"/>
          <p:cNvSpPr txBox="1">
            <a:spLocks noGrp="1"/>
          </p:cNvSpPr>
          <p:nvPr>
            <p:ph type="subTitle" idx="1"/>
          </p:nvPr>
        </p:nvSpPr>
        <p:spPr>
          <a:xfrm>
            <a:off x="7459733" y="3841496"/>
            <a:ext cx="3114800" cy="9448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400"/>
              <a:buNone/>
              <a:defRPr sz="2133">
                <a:solidFill>
                  <a:schemeClr val="accent4"/>
                </a:solidFill>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r>
              <a:rPr lang="en-US"/>
              <a:t>Click to edit Master subtitle style</a:t>
            </a:r>
            <a:endParaRPr/>
          </a:p>
        </p:txBody>
      </p:sp>
      <p:sp>
        <p:nvSpPr>
          <p:cNvPr id="15" name="Google Shape;15;p2"/>
          <p:cNvSpPr/>
          <p:nvPr/>
        </p:nvSpPr>
        <p:spPr>
          <a:xfrm>
            <a:off x="11957200" y="4621100"/>
            <a:ext cx="234800" cy="2230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rot="-5400000">
            <a:off x="4290203" y="-4300000"/>
            <a:ext cx="234800" cy="8834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76806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Four Columns">
  <p:cSld name="Title + Four Columns">
    <p:spTree>
      <p:nvGrpSpPr>
        <p:cNvPr id="1" name="Shape 90"/>
        <p:cNvGrpSpPr/>
        <p:nvPr/>
      </p:nvGrpSpPr>
      <p:grpSpPr>
        <a:xfrm>
          <a:off x="0" y="0"/>
          <a:ext cx="0" cy="0"/>
          <a:chOff x="0" y="0"/>
          <a:chExt cx="0" cy="0"/>
        </a:xfrm>
      </p:grpSpPr>
      <p:sp>
        <p:nvSpPr>
          <p:cNvPr id="91" name="Google Shape;91;p14"/>
          <p:cNvSpPr/>
          <p:nvPr/>
        </p:nvSpPr>
        <p:spPr>
          <a:xfrm rot="-5400000">
            <a:off x="5978500" y="-5968400"/>
            <a:ext cx="234800" cy="1217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14"/>
          <p:cNvSpPr txBox="1">
            <a:spLocks noGrp="1"/>
          </p:cNvSpPr>
          <p:nvPr>
            <p:ph type="title"/>
          </p:nvPr>
        </p:nvSpPr>
        <p:spPr>
          <a:xfrm>
            <a:off x="3856800" y="650367"/>
            <a:ext cx="4478400" cy="95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93" name="Google Shape;93;p14"/>
          <p:cNvSpPr txBox="1">
            <a:spLocks noGrp="1"/>
          </p:cNvSpPr>
          <p:nvPr>
            <p:ph type="title" idx="2"/>
          </p:nvPr>
        </p:nvSpPr>
        <p:spPr>
          <a:xfrm>
            <a:off x="1508596" y="4379063"/>
            <a:ext cx="3026000" cy="54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94" name="Google Shape;94;p14"/>
          <p:cNvSpPr txBox="1">
            <a:spLocks noGrp="1"/>
          </p:cNvSpPr>
          <p:nvPr>
            <p:ph type="subTitle" idx="1"/>
          </p:nvPr>
        </p:nvSpPr>
        <p:spPr>
          <a:xfrm>
            <a:off x="1508596" y="4761769"/>
            <a:ext cx="3026000" cy="8164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95" name="Google Shape;95;p14"/>
          <p:cNvSpPr txBox="1">
            <a:spLocks noGrp="1"/>
          </p:cNvSpPr>
          <p:nvPr>
            <p:ph type="title" idx="3"/>
          </p:nvPr>
        </p:nvSpPr>
        <p:spPr>
          <a:xfrm>
            <a:off x="7654675" y="4379063"/>
            <a:ext cx="30260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96" name="Google Shape;96;p14"/>
          <p:cNvSpPr txBox="1">
            <a:spLocks noGrp="1"/>
          </p:cNvSpPr>
          <p:nvPr>
            <p:ph type="subTitle" idx="4"/>
          </p:nvPr>
        </p:nvSpPr>
        <p:spPr>
          <a:xfrm>
            <a:off x="7654675" y="4761769"/>
            <a:ext cx="3026000" cy="81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97" name="Google Shape;97;p14"/>
          <p:cNvSpPr txBox="1">
            <a:spLocks noGrp="1"/>
          </p:cNvSpPr>
          <p:nvPr>
            <p:ph type="title" idx="5"/>
          </p:nvPr>
        </p:nvSpPr>
        <p:spPr>
          <a:xfrm>
            <a:off x="1508596" y="2536093"/>
            <a:ext cx="3026000" cy="543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98" name="Google Shape;98;p14"/>
          <p:cNvSpPr txBox="1">
            <a:spLocks noGrp="1"/>
          </p:cNvSpPr>
          <p:nvPr>
            <p:ph type="subTitle" idx="6"/>
          </p:nvPr>
        </p:nvSpPr>
        <p:spPr>
          <a:xfrm>
            <a:off x="1508596" y="2918801"/>
            <a:ext cx="3026000" cy="8164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99" name="Google Shape;99;p14"/>
          <p:cNvSpPr txBox="1">
            <a:spLocks noGrp="1"/>
          </p:cNvSpPr>
          <p:nvPr>
            <p:ph type="title" idx="7"/>
          </p:nvPr>
        </p:nvSpPr>
        <p:spPr>
          <a:xfrm>
            <a:off x="7654675" y="2536093"/>
            <a:ext cx="30260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00" name="Google Shape;100;p14"/>
          <p:cNvSpPr txBox="1">
            <a:spLocks noGrp="1"/>
          </p:cNvSpPr>
          <p:nvPr>
            <p:ph type="subTitle" idx="8"/>
          </p:nvPr>
        </p:nvSpPr>
        <p:spPr>
          <a:xfrm>
            <a:off x="7654675" y="2918801"/>
            <a:ext cx="3026000" cy="816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01" name="Google Shape;101;p14"/>
          <p:cNvSpPr/>
          <p:nvPr/>
        </p:nvSpPr>
        <p:spPr>
          <a:xfrm>
            <a:off x="0" y="5901433"/>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14"/>
          <p:cNvSpPr/>
          <p:nvPr/>
        </p:nvSpPr>
        <p:spPr>
          <a:xfrm>
            <a:off x="11960467" y="5901433"/>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3003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wo Columns 1">
  <p:cSld name="Title + Two Columns 1">
    <p:spTree>
      <p:nvGrpSpPr>
        <p:cNvPr id="1" name="Shape 103"/>
        <p:cNvGrpSpPr/>
        <p:nvPr/>
      </p:nvGrpSpPr>
      <p:grpSpPr>
        <a:xfrm>
          <a:off x="0" y="0"/>
          <a:ext cx="0" cy="0"/>
          <a:chOff x="0" y="0"/>
          <a:chExt cx="0" cy="0"/>
        </a:xfrm>
      </p:grpSpPr>
      <p:sp>
        <p:nvSpPr>
          <p:cNvPr id="104" name="Google Shape;104;p15"/>
          <p:cNvSpPr txBox="1">
            <a:spLocks noGrp="1"/>
          </p:cNvSpPr>
          <p:nvPr>
            <p:ph type="title"/>
          </p:nvPr>
        </p:nvSpPr>
        <p:spPr>
          <a:xfrm>
            <a:off x="1560567" y="3052532"/>
            <a:ext cx="4348800" cy="58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667"/>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05" name="Google Shape;105;p15"/>
          <p:cNvSpPr txBox="1">
            <a:spLocks noGrp="1"/>
          </p:cNvSpPr>
          <p:nvPr>
            <p:ph type="title" idx="2"/>
          </p:nvPr>
        </p:nvSpPr>
        <p:spPr>
          <a:xfrm>
            <a:off x="6282467" y="3052532"/>
            <a:ext cx="4348800" cy="586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dk1"/>
              </a:buClr>
              <a:buSzPts val="2000"/>
              <a:buNone/>
              <a:defRPr sz="2667"/>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06" name="Google Shape;106;p15"/>
          <p:cNvSpPr txBox="1">
            <a:spLocks noGrp="1"/>
          </p:cNvSpPr>
          <p:nvPr>
            <p:ph type="subTitle" idx="1"/>
          </p:nvPr>
        </p:nvSpPr>
        <p:spPr>
          <a:xfrm>
            <a:off x="951000" y="3635651"/>
            <a:ext cx="4348800" cy="163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07" name="Google Shape;107;p15"/>
          <p:cNvSpPr txBox="1">
            <a:spLocks noGrp="1"/>
          </p:cNvSpPr>
          <p:nvPr>
            <p:ph type="subTitle" idx="3"/>
          </p:nvPr>
        </p:nvSpPr>
        <p:spPr>
          <a:xfrm>
            <a:off x="6892099" y="3635653"/>
            <a:ext cx="4348800" cy="1634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08" name="Google Shape;108;p15"/>
          <p:cNvSpPr/>
          <p:nvPr/>
        </p:nvSpPr>
        <p:spPr>
          <a:xfrm rot="10800000">
            <a:off x="133" y="5800"/>
            <a:ext cx="234800" cy="1885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15"/>
          <p:cNvSpPr txBox="1">
            <a:spLocks noGrp="1"/>
          </p:cNvSpPr>
          <p:nvPr>
            <p:ph type="title" idx="4"/>
          </p:nvPr>
        </p:nvSpPr>
        <p:spPr>
          <a:xfrm>
            <a:off x="2137933" y="1587935"/>
            <a:ext cx="7913600" cy="9564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0" name="Google Shape;110;p15"/>
          <p:cNvSpPr/>
          <p:nvPr/>
        </p:nvSpPr>
        <p:spPr>
          <a:xfrm>
            <a:off x="11966133" y="2486400"/>
            <a:ext cx="234800" cy="1885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15"/>
          <p:cNvSpPr/>
          <p:nvPr/>
        </p:nvSpPr>
        <p:spPr>
          <a:xfrm rot="5400000">
            <a:off x="5983133" y="634100"/>
            <a:ext cx="234800" cy="12200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6142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Six Columns">
  <p:cSld name="Title + Six Columns">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3698767" y="650367"/>
            <a:ext cx="4944000" cy="95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14" name="Google Shape;114;p16"/>
          <p:cNvSpPr txBox="1">
            <a:spLocks noGrp="1"/>
          </p:cNvSpPr>
          <p:nvPr>
            <p:ph type="title" idx="2"/>
          </p:nvPr>
        </p:nvSpPr>
        <p:spPr>
          <a:xfrm>
            <a:off x="1286867" y="2836133"/>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5" name="Google Shape;115;p16"/>
          <p:cNvSpPr txBox="1">
            <a:spLocks noGrp="1"/>
          </p:cNvSpPr>
          <p:nvPr>
            <p:ph type="subTitle" idx="1"/>
          </p:nvPr>
        </p:nvSpPr>
        <p:spPr>
          <a:xfrm>
            <a:off x="1393879" y="3228219"/>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16" name="Google Shape;116;p16"/>
          <p:cNvSpPr txBox="1">
            <a:spLocks noGrp="1"/>
          </p:cNvSpPr>
          <p:nvPr>
            <p:ph type="title" idx="3"/>
          </p:nvPr>
        </p:nvSpPr>
        <p:spPr>
          <a:xfrm>
            <a:off x="4743259" y="2836133"/>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7" name="Google Shape;117;p16"/>
          <p:cNvSpPr txBox="1">
            <a:spLocks noGrp="1"/>
          </p:cNvSpPr>
          <p:nvPr>
            <p:ph type="subTitle" idx="4"/>
          </p:nvPr>
        </p:nvSpPr>
        <p:spPr>
          <a:xfrm>
            <a:off x="4850309" y="3228220"/>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18" name="Google Shape;118;p16"/>
          <p:cNvSpPr txBox="1">
            <a:spLocks noGrp="1"/>
          </p:cNvSpPr>
          <p:nvPr>
            <p:ph type="title" idx="5"/>
          </p:nvPr>
        </p:nvSpPr>
        <p:spPr>
          <a:xfrm>
            <a:off x="8199733" y="2836133"/>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19" name="Google Shape;119;p16"/>
          <p:cNvSpPr txBox="1">
            <a:spLocks noGrp="1"/>
          </p:cNvSpPr>
          <p:nvPr>
            <p:ph type="subTitle" idx="6"/>
          </p:nvPr>
        </p:nvSpPr>
        <p:spPr>
          <a:xfrm>
            <a:off x="8306760" y="3228220"/>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20" name="Google Shape;120;p16"/>
          <p:cNvSpPr txBox="1">
            <a:spLocks noGrp="1"/>
          </p:cNvSpPr>
          <p:nvPr>
            <p:ph type="title" idx="7"/>
          </p:nvPr>
        </p:nvSpPr>
        <p:spPr>
          <a:xfrm>
            <a:off x="1286867" y="4922233"/>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1" name="Google Shape;121;p16"/>
          <p:cNvSpPr txBox="1">
            <a:spLocks noGrp="1"/>
          </p:cNvSpPr>
          <p:nvPr>
            <p:ph type="subTitle" idx="8"/>
          </p:nvPr>
        </p:nvSpPr>
        <p:spPr>
          <a:xfrm>
            <a:off x="1393879" y="5314316"/>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22" name="Google Shape;122;p16"/>
          <p:cNvSpPr txBox="1">
            <a:spLocks noGrp="1"/>
          </p:cNvSpPr>
          <p:nvPr>
            <p:ph type="title" idx="9"/>
          </p:nvPr>
        </p:nvSpPr>
        <p:spPr>
          <a:xfrm>
            <a:off x="4743259" y="4922235"/>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3" name="Google Shape;123;p16"/>
          <p:cNvSpPr txBox="1">
            <a:spLocks noGrp="1"/>
          </p:cNvSpPr>
          <p:nvPr>
            <p:ph type="subTitle" idx="13"/>
          </p:nvPr>
        </p:nvSpPr>
        <p:spPr>
          <a:xfrm>
            <a:off x="4850309" y="5314317"/>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24" name="Google Shape;124;p16"/>
          <p:cNvSpPr txBox="1">
            <a:spLocks noGrp="1"/>
          </p:cNvSpPr>
          <p:nvPr>
            <p:ph type="title" idx="14"/>
          </p:nvPr>
        </p:nvSpPr>
        <p:spPr>
          <a:xfrm>
            <a:off x="8199733" y="4922235"/>
            <a:ext cx="2706000" cy="54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25" name="Google Shape;125;p16"/>
          <p:cNvSpPr txBox="1">
            <a:spLocks noGrp="1"/>
          </p:cNvSpPr>
          <p:nvPr>
            <p:ph type="subTitle" idx="15"/>
          </p:nvPr>
        </p:nvSpPr>
        <p:spPr>
          <a:xfrm>
            <a:off x="8306760" y="5314317"/>
            <a:ext cx="2492000" cy="8164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1600"/>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26" name="Google Shape;126;p16"/>
          <p:cNvSpPr/>
          <p:nvPr/>
        </p:nvSpPr>
        <p:spPr>
          <a:xfrm>
            <a:off x="11972167" y="0"/>
            <a:ext cx="234800" cy="590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16"/>
          <p:cNvSpPr/>
          <p:nvPr/>
        </p:nvSpPr>
        <p:spPr>
          <a:xfrm>
            <a:off x="-6545" y="948400"/>
            <a:ext cx="234800" cy="5909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16"/>
          <p:cNvSpPr txBox="1">
            <a:spLocks noGrp="1"/>
          </p:cNvSpPr>
          <p:nvPr>
            <p:ph type="title" idx="16" hasCustomPrompt="1"/>
          </p:nvPr>
        </p:nvSpPr>
        <p:spPr>
          <a:xfrm>
            <a:off x="1836341" y="2183471"/>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
        <p:nvSpPr>
          <p:cNvPr id="129" name="Google Shape;129;p16"/>
          <p:cNvSpPr txBox="1">
            <a:spLocks noGrp="1"/>
          </p:cNvSpPr>
          <p:nvPr>
            <p:ph type="title" idx="17" hasCustomPrompt="1"/>
          </p:nvPr>
        </p:nvSpPr>
        <p:spPr>
          <a:xfrm>
            <a:off x="5292752" y="2183471"/>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
        <p:nvSpPr>
          <p:cNvPr id="130" name="Google Shape;130;p16"/>
          <p:cNvSpPr txBox="1">
            <a:spLocks noGrp="1"/>
          </p:cNvSpPr>
          <p:nvPr>
            <p:ph type="title" idx="18" hasCustomPrompt="1"/>
          </p:nvPr>
        </p:nvSpPr>
        <p:spPr>
          <a:xfrm>
            <a:off x="8749228" y="2183471"/>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
        <p:nvSpPr>
          <p:cNvPr id="131" name="Google Shape;131;p16"/>
          <p:cNvSpPr txBox="1">
            <a:spLocks noGrp="1"/>
          </p:cNvSpPr>
          <p:nvPr>
            <p:ph type="title" idx="19" hasCustomPrompt="1"/>
          </p:nvPr>
        </p:nvSpPr>
        <p:spPr>
          <a:xfrm>
            <a:off x="1836341" y="4268100"/>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
        <p:nvSpPr>
          <p:cNvPr id="132" name="Google Shape;132;p16"/>
          <p:cNvSpPr txBox="1">
            <a:spLocks noGrp="1"/>
          </p:cNvSpPr>
          <p:nvPr>
            <p:ph type="title" idx="20" hasCustomPrompt="1"/>
          </p:nvPr>
        </p:nvSpPr>
        <p:spPr>
          <a:xfrm>
            <a:off x="5292752" y="4268101"/>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
        <p:nvSpPr>
          <p:cNvPr id="133" name="Google Shape;133;p16"/>
          <p:cNvSpPr txBox="1">
            <a:spLocks noGrp="1"/>
          </p:cNvSpPr>
          <p:nvPr>
            <p:ph type="title" idx="21" hasCustomPrompt="1"/>
          </p:nvPr>
        </p:nvSpPr>
        <p:spPr>
          <a:xfrm>
            <a:off x="8749228" y="4268101"/>
            <a:ext cx="1607200" cy="618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dk2"/>
              </a:buClr>
              <a:buSzPts val="2000"/>
              <a:buNone/>
              <a:defRPr>
                <a:solidFill>
                  <a:schemeClr val="dk1"/>
                </a:solidFill>
              </a:defRPr>
            </a:lvl1pPr>
            <a:lvl2pPr lvl="1" rtl="0">
              <a:spcBef>
                <a:spcPts val="0"/>
              </a:spcBef>
              <a:spcAft>
                <a:spcPts val="0"/>
              </a:spcAft>
              <a:buClr>
                <a:schemeClr val="dk2"/>
              </a:buClr>
              <a:buSzPts val="2000"/>
              <a:buNone/>
              <a:defRPr sz="2667">
                <a:solidFill>
                  <a:schemeClr val="dk2"/>
                </a:solidFill>
              </a:defRPr>
            </a:lvl2pPr>
            <a:lvl3pPr lvl="2" rtl="0">
              <a:spcBef>
                <a:spcPts val="0"/>
              </a:spcBef>
              <a:spcAft>
                <a:spcPts val="0"/>
              </a:spcAft>
              <a:buClr>
                <a:schemeClr val="dk2"/>
              </a:buClr>
              <a:buSzPts val="2000"/>
              <a:buNone/>
              <a:defRPr sz="2667">
                <a:solidFill>
                  <a:schemeClr val="dk2"/>
                </a:solidFill>
              </a:defRPr>
            </a:lvl3pPr>
            <a:lvl4pPr lvl="3" rtl="0">
              <a:spcBef>
                <a:spcPts val="0"/>
              </a:spcBef>
              <a:spcAft>
                <a:spcPts val="0"/>
              </a:spcAft>
              <a:buClr>
                <a:schemeClr val="dk2"/>
              </a:buClr>
              <a:buSzPts val="2000"/>
              <a:buNone/>
              <a:defRPr sz="2667">
                <a:solidFill>
                  <a:schemeClr val="dk2"/>
                </a:solidFill>
              </a:defRPr>
            </a:lvl4pPr>
            <a:lvl5pPr lvl="4" rtl="0">
              <a:spcBef>
                <a:spcPts val="0"/>
              </a:spcBef>
              <a:spcAft>
                <a:spcPts val="0"/>
              </a:spcAft>
              <a:buClr>
                <a:schemeClr val="dk2"/>
              </a:buClr>
              <a:buSzPts val="2000"/>
              <a:buNone/>
              <a:defRPr sz="2667">
                <a:solidFill>
                  <a:schemeClr val="dk2"/>
                </a:solidFill>
              </a:defRPr>
            </a:lvl5pPr>
            <a:lvl6pPr lvl="5" rtl="0">
              <a:spcBef>
                <a:spcPts val="0"/>
              </a:spcBef>
              <a:spcAft>
                <a:spcPts val="0"/>
              </a:spcAft>
              <a:buClr>
                <a:schemeClr val="dk2"/>
              </a:buClr>
              <a:buSzPts val="2000"/>
              <a:buNone/>
              <a:defRPr sz="2667">
                <a:solidFill>
                  <a:schemeClr val="dk2"/>
                </a:solidFill>
              </a:defRPr>
            </a:lvl6pPr>
            <a:lvl7pPr lvl="6" rtl="0">
              <a:spcBef>
                <a:spcPts val="0"/>
              </a:spcBef>
              <a:spcAft>
                <a:spcPts val="0"/>
              </a:spcAft>
              <a:buClr>
                <a:schemeClr val="dk2"/>
              </a:buClr>
              <a:buSzPts val="2000"/>
              <a:buNone/>
              <a:defRPr sz="2667">
                <a:solidFill>
                  <a:schemeClr val="dk2"/>
                </a:solidFill>
              </a:defRPr>
            </a:lvl7pPr>
            <a:lvl8pPr lvl="7" rtl="0">
              <a:spcBef>
                <a:spcPts val="0"/>
              </a:spcBef>
              <a:spcAft>
                <a:spcPts val="0"/>
              </a:spcAft>
              <a:buClr>
                <a:schemeClr val="dk2"/>
              </a:buClr>
              <a:buSzPts val="2000"/>
              <a:buNone/>
              <a:defRPr sz="2667">
                <a:solidFill>
                  <a:schemeClr val="dk2"/>
                </a:solidFill>
              </a:defRPr>
            </a:lvl8pPr>
            <a:lvl9pPr lvl="8" rtl="0">
              <a:spcBef>
                <a:spcPts val="0"/>
              </a:spcBef>
              <a:spcAft>
                <a:spcPts val="0"/>
              </a:spcAft>
              <a:buClr>
                <a:schemeClr val="dk2"/>
              </a:buClr>
              <a:buSzPts val="2000"/>
              <a:buNone/>
              <a:defRPr sz="2667">
                <a:solidFill>
                  <a:schemeClr val="dk2"/>
                </a:solidFill>
              </a:defRPr>
            </a:lvl9pPr>
          </a:lstStyle>
          <a:p>
            <a:r>
              <a:t>xx%</a:t>
            </a:r>
          </a:p>
        </p:txBody>
      </p:sp>
    </p:spTree>
    <p:extLst>
      <p:ext uri="{BB962C8B-B14F-4D97-AF65-F5344CB8AC3E}">
        <p14:creationId xmlns:p14="http://schemas.microsoft.com/office/powerpoint/2010/main" val="72496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Two Columns 2">
  <p:cSld name="Title + Two Columns 2">
    <p:spTree>
      <p:nvGrpSpPr>
        <p:cNvPr id="1" name="Shape 134"/>
        <p:cNvGrpSpPr/>
        <p:nvPr/>
      </p:nvGrpSpPr>
      <p:grpSpPr>
        <a:xfrm>
          <a:off x="0" y="0"/>
          <a:ext cx="0" cy="0"/>
          <a:chOff x="0" y="0"/>
          <a:chExt cx="0" cy="0"/>
        </a:xfrm>
      </p:grpSpPr>
      <p:sp>
        <p:nvSpPr>
          <p:cNvPr id="135" name="Google Shape;135;p17"/>
          <p:cNvSpPr/>
          <p:nvPr/>
        </p:nvSpPr>
        <p:spPr>
          <a:xfrm>
            <a:off x="-9797" y="2867564"/>
            <a:ext cx="234800" cy="247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17"/>
          <p:cNvSpPr/>
          <p:nvPr/>
        </p:nvSpPr>
        <p:spPr>
          <a:xfrm rot="10800000">
            <a:off x="11957200" y="0"/>
            <a:ext cx="234800" cy="2474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17"/>
          <p:cNvSpPr txBox="1">
            <a:spLocks noGrp="1"/>
          </p:cNvSpPr>
          <p:nvPr>
            <p:ph type="title"/>
          </p:nvPr>
        </p:nvSpPr>
        <p:spPr>
          <a:xfrm>
            <a:off x="962067" y="650367"/>
            <a:ext cx="3599600" cy="9564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38" name="Google Shape;138;p17"/>
          <p:cNvSpPr txBox="1">
            <a:spLocks noGrp="1"/>
          </p:cNvSpPr>
          <p:nvPr>
            <p:ph type="title" idx="2"/>
          </p:nvPr>
        </p:nvSpPr>
        <p:spPr>
          <a:xfrm>
            <a:off x="798800" y="1988227"/>
            <a:ext cx="3926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39" name="Google Shape;139;p17"/>
          <p:cNvSpPr txBox="1">
            <a:spLocks noGrp="1"/>
          </p:cNvSpPr>
          <p:nvPr>
            <p:ph type="title" idx="3"/>
          </p:nvPr>
        </p:nvSpPr>
        <p:spPr>
          <a:xfrm>
            <a:off x="798811" y="3538832"/>
            <a:ext cx="39260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140" name="Google Shape;140;p17"/>
          <p:cNvSpPr txBox="1">
            <a:spLocks noGrp="1"/>
          </p:cNvSpPr>
          <p:nvPr>
            <p:ph type="subTitle" idx="1"/>
          </p:nvPr>
        </p:nvSpPr>
        <p:spPr>
          <a:xfrm>
            <a:off x="1259800" y="2502773"/>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41" name="Google Shape;141;p17"/>
          <p:cNvSpPr txBox="1">
            <a:spLocks noGrp="1"/>
          </p:cNvSpPr>
          <p:nvPr>
            <p:ph type="subTitle" idx="4"/>
          </p:nvPr>
        </p:nvSpPr>
        <p:spPr>
          <a:xfrm>
            <a:off x="1259792" y="4053379"/>
            <a:ext cx="3004000" cy="81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Tree>
    <p:extLst>
      <p:ext uri="{BB962C8B-B14F-4D97-AF65-F5344CB8AC3E}">
        <p14:creationId xmlns:p14="http://schemas.microsoft.com/office/powerpoint/2010/main" val="738274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Three Columns">
  <p:cSld name="Title + Three Columns">
    <p:spTree>
      <p:nvGrpSpPr>
        <p:cNvPr id="1" name="Shape 142"/>
        <p:cNvGrpSpPr/>
        <p:nvPr/>
      </p:nvGrpSpPr>
      <p:grpSpPr>
        <a:xfrm>
          <a:off x="0" y="0"/>
          <a:ext cx="0" cy="0"/>
          <a:chOff x="0" y="0"/>
          <a:chExt cx="0" cy="0"/>
        </a:xfrm>
      </p:grpSpPr>
      <p:sp>
        <p:nvSpPr>
          <p:cNvPr id="143" name="Google Shape;143;p18"/>
          <p:cNvSpPr/>
          <p:nvPr/>
        </p:nvSpPr>
        <p:spPr>
          <a:xfrm rot="-5400000">
            <a:off x="10718400" y="-1238800"/>
            <a:ext cx="234800" cy="271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8"/>
          <p:cNvSpPr/>
          <p:nvPr/>
        </p:nvSpPr>
        <p:spPr>
          <a:xfrm>
            <a:off x="0" y="5901600"/>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8"/>
          <p:cNvSpPr/>
          <p:nvPr/>
        </p:nvSpPr>
        <p:spPr>
          <a:xfrm>
            <a:off x="11957067" y="5903500"/>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8"/>
          <p:cNvSpPr txBox="1">
            <a:spLocks noGrp="1"/>
          </p:cNvSpPr>
          <p:nvPr>
            <p:ph type="title"/>
          </p:nvPr>
        </p:nvSpPr>
        <p:spPr>
          <a:xfrm>
            <a:off x="799771" y="650367"/>
            <a:ext cx="8526800" cy="9564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47" name="Google Shape;147;p18"/>
          <p:cNvSpPr txBox="1">
            <a:spLocks noGrp="1"/>
          </p:cNvSpPr>
          <p:nvPr>
            <p:ph type="subTitle" idx="1"/>
          </p:nvPr>
        </p:nvSpPr>
        <p:spPr>
          <a:xfrm>
            <a:off x="1291867" y="5157271"/>
            <a:ext cx="2898000" cy="930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48" name="Google Shape;148;p18"/>
          <p:cNvSpPr txBox="1">
            <a:spLocks noGrp="1"/>
          </p:cNvSpPr>
          <p:nvPr>
            <p:ph type="subTitle" idx="2"/>
          </p:nvPr>
        </p:nvSpPr>
        <p:spPr>
          <a:xfrm>
            <a:off x="4646948" y="5157271"/>
            <a:ext cx="2898000" cy="930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49" name="Google Shape;149;p18"/>
          <p:cNvSpPr txBox="1">
            <a:spLocks noGrp="1"/>
          </p:cNvSpPr>
          <p:nvPr>
            <p:ph type="subTitle" idx="3"/>
          </p:nvPr>
        </p:nvSpPr>
        <p:spPr>
          <a:xfrm>
            <a:off x="8036363" y="5157271"/>
            <a:ext cx="2898000" cy="930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50" name="Google Shape;150;p18"/>
          <p:cNvSpPr txBox="1">
            <a:spLocks noGrp="1"/>
          </p:cNvSpPr>
          <p:nvPr>
            <p:ph type="title" idx="4" hasCustomPrompt="1"/>
          </p:nvPr>
        </p:nvSpPr>
        <p:spPr>
          <a:xfrm>
            <a:off x="1795867" y="4304301"/>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4667"/>
            </a:lvl1pPr>
            <a:lvl2pPr lvl="1" algn="ctr" rtl="0">
              <a:spcBef>
                <a:spcPts val="0"/>
              </a:spcBef>
              <a:spcAft>
                <a:spcPts val="0"/>
              </a:spcAft>
              <a:buClr>
                <a:schemeClr val="lt1"/>
              </a:buClr>
              <a:buSzPts val="3800"/>
              <a:buNone/>
              <a:defRPr sz="5067">
                <a:solidFill>
                  <a:schemeClr val="lt1"/>
                </a:solidFill>
              </a:defRPr>
            </a:lvl2pPr>
            <a:lvl3pPr lvl="2" algn="ctr" rtl="0">
              <a:spcBef>
                <a:spcPts val="0"/>
              </a:spcBef>
              <a:spcAft>
                <a:spcPts val="0"/>
              </a:spcAft>
              <a:buClr>
                <a:schemeClr val="lt1"/>
              </a:buClr>
              <a:buSzPts val="3800"/>
              <a:buNone/>
              <a:defRPr sz="5067">
                <a:solidFill>
                  <a:schemeClr val="lt1"/>
                </a:solidFill>
              </a:defRPr>
            </a:lvl3pPr>
            <a:lvl4pPr lvl="3" algn="ctr" rtl="0">
              <a:spcBef>
                <a:spcPts val="0"/>
              </a:spcBef>
              <a:spcAft>
                <a:spcPts val="0"/>
              </a:spcAft>
              <a:buClr>
                <a:schemeClr val="lt1"/>
              </a:buClr>
              <a:buSzPts val="3800"/>
              <a:buNone/>
              <a:defRPr sz="5067">
                <a:solidFill>
                  <a:schemeClr val="lt1"/>
                </a:solidFill>
              </a:defRPr>
            </a:lvl4pPr>
            <a:lvl5pPr lvl="4" algn="ctr" rtl="0">
              <a:spcBef>
                <a:spcPts val="0"/>
              </a:spcBef>
              <a:spcAft>
                <a:spcPts val="0"/>
              </a:spcAft>
              <a:buClr>
                <a:schemeClr val="lt1"/>
              </a:buClr>
              <a:buSzPts val="3800"/>
              <a:buNone/>
              <a:defRPr sz="5067">
                <a:solidFill>
                  <a:schemeClr val="lt1"/>
                </a:solidFill>
              </a:defRPr>
            </a:lvl5pPr>
            <a:lvl6pPr lvl="5" algn="ctr" rtl="0">
              <a:spcBef>
                <a:spcPts val="0"/>
              </a:spcBef>
              <a:spcAft>
                <a:spcPts val="0"/>
              </a:spcAft>
              <a:buClr>
                <a:schemeClr val="lt1"/>
              </a:buClr>
              <a:buSzPts val="3800"/>
              <a:buNone/>
              <a:defRPr sz="5067">
                <a:solidFill>
                  <a:schemeClr val="lt1"/>
                </a:solidFill>
              </a:defRPr>
            </a:lvl6pPr>
            <a:lvl7pPr lvl="6" algn="ctr" rtl="0">
              <a:spcBef>
                <a:spcPts val="0"/>
              </a:spcBef>
              <a:spcAft>
                <a:spcPts val="0"/>
              </a:spcAft>
              <a:buClr>
                <a:schemeClr val="lt1"/>
              </a:buClr>
              <a:buSzPts val="3800"/>
              <a:buNone/>
              <a:defRPr sz="5067">
                <a:solidFill>
                  <a:schemeClr val="lt1"/>
                </a:solidFill>
              </a:defRPr>
            </a:lvl7pPr>
            <a:lvl8pPr lvl="7" algn="ctr" rtl="0">
              <a:spcBef>
                <a:spcPts val="0"/>
              </a:spcBef>
              <a:spcAft>
                <a:spcPts val="0"/>
              </a:spcAft>
              <a:buClr>
                <a:schemeClr val="lt1"/>
              </a:buClr>
              <a:buSzPts val="3800"/>
              <a:buNone/>
              <a:defRPr sz="5067">
                <a:solidFill>
                  <a:schemeClr val="lt1"/>
                </a:solidFill>
              </a:defRPr>
            </a:lvl8pPr>
            <a:lvl9pPr lvl="8" algn="ctr" rtl="0">
              <a:spcBef>
                <a:spcPts val="0"/>
              </a:spcBef>
              <a:spcAft>
                <a:spcPts val="0"/>
              </a:spcAft>
              <a:buClr>
                <a:schemeClr val="lt1"/>
              </a:buClr>
              <a:buSzPts val="3800"/>
              <a:buNone/>
              <a:defRPr sz="5067">
                <a:solidFill>
                  <a:schemeClr val="lt1"/>
                </a:solidFill>
              </a:defRPr>
            </a:lvl9pPr>
          </a:lstStyle>
          <a:p>
            <a:r>
              <a:t>xx%</a:t>
            </a:r>
          </a:p>
        </p:txBody>
      </p:sp>
      <p:sp>
        <p:nvSpPr>
          <p:cNvPr id="151" name="Google Shape;151;p18"/>
          <p:cNvSpPr txBox="1">
            <a:spLocks noGrp="1"/>
          </p:cNvSpPr>
          <p:nvPr>
            <p:ph type="title" idx="5" hasCustomPrompt="1"/>
          </p:nvPr>
        </p:nvSpPr>
        <p:spPr>
          <a:xfrm>
            <a:off x="5151000" y="4304301"/>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4667"/>
            </a:lvl1pPr>
            <a:lvl2pPr lvl="1" algn="ctr" rtl="0">
              <a:spcBef>
                <a:spcPts val="0"/>
              </a:spcBef>
              <a:spcAft>
                <a:spcPts val="0"/>
              </a:spcAft>
              <a:buClr>
                <a:schemeClr val="lt1"/>
              </a:buClr>
              <a:buSzPts val="3800"/>
              <a:buNone/>
              <a:defRPr sz="5067">
                <a:solidFill>
                  <a:schemeClr val="lt1"/>
                </a:solidFill>
              </a:defRPr>
            </a:lvl2pPr>
            <a:lvl3pPr lvl="2" algn="ctr" rtl="0">
              <a:spcBef>
                <a:spcPts val="0"/>
              </a:spcBef>
              <a:spcAft>
                <a:spcPts val="0"/>
              </a:spcAft>
              <a:buClr>
                <a:schemeClr val="lt1"/>
              </a:buClr>
              <a:buSzPts val="3800"/>
              <a:buNone/>
              <a:defRPr sz="5067">
                <a:solidFill>
                  <a:schemeClr val="lt1"/>
                </a:solidFill>
              </a:defRPr>
            </a:lvl3pPr>
            <a:lvl4pPr lvl="3" algn="ctr" rtl="0">
              <a:spcBef>
                <a:spcPts val="0"/>
              </a:spcBef>
              <a:spcAft>
                <a:spcPts val="0"/>
              </a:spcAft>
              <a:buClr>
                <a:schemeClr val="lt1"/>
              </a:buClr>
              <a:buSzPts val="3800"/>
              <a:buNone/>
              <a:defRPr sz="5067">
                <a:solidFill>
                  <a:schemeClr val="lt1"/>
                </a:solidFill>
              </a:defRPr>
            </a:lvl4pPr>
            <a:lvl5pPr lvl="4" algn="ctr" rtl="0">
              <a:spcBef>
                <a:spcPts val="0"/>
              </a:spcBef>
              <a:spcAft>
                <a:spcPts val="0"/>
              </a:spcAft>
              <a:buClr>
                <a:schemeClr val="lt1"/>
              </a:buClr>
              <a:buSzPts val="3800"/>
              <a:buNone/>
              <a:defRPr sz="5067">
                <a:solidFill>
                  <a:schemeClr val="lt1"/>
                </a:solidFill>
              </a:defRPr>
            </a:lvl5pPr>
            <a:lvl6pPr lvl="5" algn="ctr" rtl="0">
              <a:spcBef>
                <a:spcPts val="0"/>
              </a:spcBef>
              <a:spcAft>
                <a:spcPts val="0"/>
              </a:spcAft>
              <a:buClr>
                <a:schemeClr val="lt1"/>
              </a:buClr>
              <a:buSzPts val="3800"/>
              <a:buNone/>
              <a:defRPr sz="5067">
                <a:solidFill>
                  <a:schemeClr val="lt1"/>
                </a:solidFill>
              </a:defRPr>
            </a:lvl6pPr>
            <a:lvl7pPr lvl="6" algn="ctr" rtl="0">
              <a:spcBef>
                <a:spcPts val="0"/>
              </a:spcBef>
              <a:spcAft>
                <a:spcPts val="0"/>
              </a:spcAft>
              <a:buClr>
                <a:schemeClr val="lt1"/>
              </a:buClr>
              <a:buSzPts val="3800"/>
              <a:buNone/>
              <a:defRPr sz="5067">
                <a:solidFill>
                  <a:schemeClr val="lt1"/>
                </a:solidFill>
              </a:defRPr>
            </a:lvl7pPr>
            <a:lvl8pPr lvl="7" algn="ctr" rtl="0">
              <a:spcBef>
                <a:spcPts val="0"/>
              </a:spcBef>
              <a:spcAft>
                <a:spcPts val="0"/>
              </a:spcAft>
              <a:buClr>
                <a:schemeClr val="lt1"/>
              </a:buClr>
              <a:buSzPts val="3800"/>
              <a:buNone/>
              <a:defRPr sz="5067">
                <a:solidFill>
                  <a:schemeClr val="lt1"/>
                </a:solidFill>
              </a:defRPr>
            </a:lvl8pPr>
            <a:lvl9pPr lvl="8" algn="ctr" rtl="0">
              <a:spcBef>
                <a:spcPts val="0"/>
              </a:spcBef>
              <a:spcAft>
                <a:spcPts val="0"/>
              </a:spcAft>
              <a:buClr>
                <a:schemeClr val="lt1"/>
              </a:buClr>
              <a:buSzPts val="3800"/>
              <a:buNone/>
              <a:defRPr sz="5067">
                <a:solidFill>
                  <a:schemeClr val="lt1"/>
                </a:solidFill>
              </a:defRPr>
            </a:lvl9pPr>
          </a:lstStyle>
          <a:p>
            <a:r>
              <a:t>xx%</a:t>
            </a:r>
          </a:p>
        </p:txBody>
      </p:sp>
      <p:sp>
        <p:nvSpPr>
          <p:cNvPr id="152" name="Google Shape;152;p18"/>
          <p:cNvSpPr txBox="1">
            <a:spLocks noGrp="1"/>
          </p:cNvSpPr>
          <p:nvPr>
            <p:ph type="title" idx="6" hasCustomPrompt="1"/>
          </p:nvPr>
        </p:nvSpPr>
        <p:spPr>
          <a:xfrm>
            <a:off x="8506133" y="4299668"/>
            <a:ext cx="18900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800"/>
              <a:buNone/>
              <a:defRPr sz="4667"/>
            </a:lvl1pPr>
            <a:lvl2pPr lvl="1" algn="ctr" rtl="0">
              <a:spcBef>
                <a:spcPts val="0"/>
              </a:spcBef>
              <a:spcAft>
                <a:spcPts val="0"/>
              </a:spcAft>
              <a:buClr>
                <a:schemeClr val="lt1"/>
              </a:buClr>
              <a:buSzPts val="3800"/>
              <a:buNone/>
              <a:defRPr sz="5067">
                <a:solidFill>
                  <a:schemeClr val="lt1"/>
                </a:solidFill>
              </a:defRPr>
            </a:lvl2pPr>
            <a:lvl3pPr lvl="2" algn="ctr" rtl="0">
              <a:spcBef>
                <a:spcPts val="0"/>
              </a:spcBef>
              <a:spcAft>
                <a:spcPts val="0"/>
              </a:spcAft>
              <a:buClr>
                <a:schemeClr val="lt1"/>
              </a:buClr>
              <a:buSzPts val="3800"/>
              <a:buNone/>
              <a:defRPr sz="5067">
                <a:solidFill>
                  <a:schemeClr val="lt1"/>
                </a:solidFill>
              </a:defRPr>
            </a:lvl3pPr>
            <a:lvl4pPr lvl="3" algn="ctr" rtl="0">
              <a:spcBef>
                <a:spcPts val="0"/>
              </a:spcBef>
              <a:spcAft>
                <a:spcPts val="0"/>
              </a:spcAft>
              <a:buClr>
                <a:schemeClr val="lt1"/>
              </a:buClr>
              <a:buSzPts val="3800"/>
              <a:buNone/>
              <a:defRPr sz="5067">
                <a:solidFill>
                  <a:schemeClr val="lt1"/>
                </a:solidFill>
              </a:defRPr>
            </a:lvl4pPr>
            <a:lvl5pPr lvl="4" algn="ctr" rtl="0">
              <a:spcBef>
                <a:spcPts val="0"/>
              </a:spcBef>
              <a:spcAft>
                <a:spcPts val="0"/>
              </a:spcAft>
              <a:buClr>
                <a:schemeClr val="lt1"/>
              </a:buClr>
              <a:buSzPts val="3800"/>
              <a:buNone/>
              <a:defRPr sz="5067">
                <a:solidFill>
                  <a:schemeClr val="lt1"/>
                </a:solidFill>
              </a:defRPr>
            </a:lvl5pPr>
            <a:lvl6pPr lvl="5" algn="ctr" rtl="0">
              <a:spcBef>
                <a:spcPts val="0"/>
              </a:spcBef>
              <a:spcAft>
                <a:spcPts val="0"/>
              </a:spcAft>
              <a:buClr>
                <a:schemeClr val="lt1"/>
              </a:buClr>
              <a:buSzPts val="3800"/>
              <a:buNone/>
              <a:defRPr sz="5067">
                <a:solidFill>
                  <a:schemeClr val="lt1"/>
                </a:solidFill>
              </a:defRPr>
            </a:lvl6pPr>
            <a:lvl7pPr lvl="6" algn="ctr" rtl="0">
              <a:spcBef>
                <a:spcPts val="0"/>
              </a:spcBef>
              <a:spcAft>
                <a:spcPts val="0"/>
              </a:spcAft>
              <a:buClr>
                <a:schemeClr val="lt1"/>
              </a:buClr>
              <a:buSzPts val="3800"/>
              <a:buNone/>
              <a:defRPr sz="5067">
                <a:solidFill>
                  <a:schemeClr val="lt1"/>
                </a:solidFill>
              </a:defRPr>
            </a:lvl7pPr>
            <a:lvl8pPr lvl="7" algn="ctr" rtl="0">
              <a:spcBef>
                <a:spcPts val="0"/>
              </a:spcBef>
              <a:spcAft>
                <a:spcPts val="0"/>
              </a:spcAft>
              <a:buClr>
                <a:schemeClr val="lt1"/>
              </a:buClr>
              <a:buSzPts val="3800"/>
              <a:buNone/>
              <a:defRPr sz="5067">
                <a:solidFill>
                  <a:schemeClr val="lt1"/>
                </a:solidFill>
              </a:defRPr>
            </a:lvl8pPr>
            <a:lvl9pPr lvl="8" algn="ctr" rtl="0">
              <a:spcBef>
                <a:spcPts val="0"/>
              </a:spcBef>
              <a:spcAft>
                <a:spcPts val="0"/>
              </a:spcAft>
              <a:buClr>
                <a:schemeClr val="lt1"/>
              </a:buClr>
              <a:buSzPts val="3800"/>
              <a:buNone/>
              <a:defRPr sz="5067">
                <a:solidFill>
                  <a:schemeClr val="lt1"/>
                </a:solidFill>
              </a:defRPr>
            </a:lvl9pPr>
          </a:lstStyle>
          <a:p>
            <a:r>
              <a:t>xx%</a:t>
            </a:r>
          </a:p>
        </p:txBody>
      </p:sp>
    </p:spTree>
    <p:extLst>
      <p:ext uri="{BB962C8B-B14F-4D97-AF65-F5344CB8AC3E}">
        <p14:creationId xmlns:p14="http://schemas.microsoft.com/office/powerpoint/2010/main" val="383070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ly Title 1">
  <p:cSld name="Only Title 1">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1976267" y="650367"/>
            <a:ext cx="9414400" cy="9560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5" name="Google Shape;155;p19"/>
          <p:cNvSpPr/>
          <p:nvPr/>
        </p:nvSpPr>
        <p:spPr>
          <a:xfrm>
            <a:off x="0" y="0"/>
            <a:ext cx="234800" cy="254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9"/>
          <p:cNvSpPr/>
          <p:nvPr/>
        </p:nvSpPr>
        <p:spPr>
          <a:xfrm>
            <a:off x="11960467" y="5901433"/>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61013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ly Title 2">
  <p:cSld name="Only Title 2">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798800" y="650367"/>
            <a:ext cx="10592000" cy="9560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59" name="Google Shape;159;p20"/>
          <p:cNvSpPr/>
          <p:nvPr/>
        </p:nvSpPr>
        <p:spPr>
          <a:xfrm rot="-5400000">
            <a:off x="11063800" y="-893400"/>
            <a:ext cx="234800" cy="202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20"/>
          <p:cNvSpPr/>
          <p:nvPr/>
        </p:nvSpPr>
        <p:spPr>
          <a:xfrm rot="-5400000">
            <a:off x="893400" y="5729800"/>
            <a:ext cx="234800" cy="202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322434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ly Title 3">
  <p:cSld name="Only Title 3">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flipH="1">
            <a:off x="810431" y="650367"/>
            <a:ext cx="9425600" cy="9560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3" name="Google Shape;163;p21"/>
          <p:cNvSpPr/>
          <p:nvPr/>
        </p:nvSpPr>
        <p:spPr>
          <a:xfrm>
            <a:off x="11957200" y="0"/>
            <a:ext cx="234800" cy="254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1"/>
          <p:cNvSpPr/>
          <p:nvPr/>
        </p:nvSpPr>
        <p:spPr>
          <a:xfrm>
            <a:off x="-16" y="5903500"/>
            <a:ext cx="234800" cy="95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444242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Only Title 4">
  <p:cSld name="Only Title 4">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flipH="1">
            <a:off x="1189200" y="721189"/>
            <a:ext cx="9809600" cy="812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67" name="Google Shape;167;p22"/>
          <p:cNvSpPr/>
          <p:nvPr/>
        </p:nvSpPr>
        <p:spPr>
          <a:xfrm>
            <a:off x="11957200" y="-12"/>
            <a:ext cx="234800" cy="356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8" name="Google Shape;168;p22"/>
          <p:cNvSpPr/>
          <p:nvPr/>
        </p:nvSpPr>
        <p:spPr>
          <a:xfrm rot="5400000">
            <a:off x="2454400" y="4168800"/>
            <a:ext cx="234800" cy="5143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732207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Three Columns 2">
  <p:cSld name="Title + Three Columns 2">
    <p:spTree>
      <p:nvGrpSpPr>
        <p:cNvPr id="1" name="Shape 169"/>
        <p:cNvGrpSpPr/>
        <p:nvPr/>
      </p:nvGrpSpPr>
      <p:grpSpPr>
        <a:xfrm>
          <a:off x="0" y="0"/>
          <a:ext cx="0" cy="0"/>
          <a:chOff x="0" y="0"/>
          <a:chExt cx="0" cy="0"/>
        </a:xfrm>
      </p:grpSpPr>
      <p:sp>
        <p:nvSpPr>
          <p:cNvPr id="170" name="Google Shape;170;p23"/>
          <p:cNvSpPr txBox="1">
            <a:spLocks noGrp="1"/>
          </p:cNvSpPr>
          <p:nvPr>
            <p:ph type="title"/>
          </p:nvPr>
        </p:nvSpPr>
        <p:spPr>
          <a:xfrm>
            <a:off x="7817433" y="789400"/>
            <a:ext cx="28140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71" name="Google Shape;171;p23"/>
          <p:cNvSpPr txBox="1">
            <a:spLocks noGrp="1"/>
          </p:cNvSpPr>
          <p:nvPr>
            <p:ph type="subTitle" idx="1"/>
          </p:nvPr>
        </p:nvSpPr>
        <p:spPr>
          <a:xfrm>
            <a:off x="7817433" y="1311653"/>
            <a:ext cx="2814000" cy="81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72" name="Google Shape;172;p23"/>
          <p:cNvSpPr txBox="1">
            <a:spLocks noGrp="1"/>
          </p:cNvSpPr>
          <p:nvPr>
            <p:ph type="title" idx="2"/>
          </p:nvPr>
        </p:nvSpPr>
        <p:spPr>
          <a:xfrm>
            <a:off x="7817435" y="2733095"/>
            <a:ext cx="28140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73" name="Google Shape;173;p23"/>
          <p:cNvSpPr txBox="1">
            <a:spLocks noGrp="1"/>
          </p:cNvSpPr>
          <p:nvPr>
            <p:ph type="subTitle" idx="3"/>
          </p:nvPr>
        </p:nvSpPr>
        <p:spPr>
          <a:xfrm>
            <a:off x="7817433" y="3255348"/>
            <a:ext cx="2814000" cy="81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a:lvl1pPr>
            <a:lvl2pPr lvl="1" algn="ctr" rtl="0">
              <a:lnSpc>
                <a:spcPct val="100000"/>
              </a:lnSpc>
              <a:spcBef>
                <a:spcPts val="2133"/>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74" name="Google Shape;174;p23"/>
          <p:cNvSpPr txBox="1">
            <a:spLocks noGrp="1"/>
          </p:cNvSpPr>
          <p:nvPr>
            <p:ph type="title" idx="4"/>
          </p:nvPr>
        </p:nvSpPr>
        <p:spPr>
          <a:xfrm>
            <a:off x="7817435" y="4676760"/>
            <a:ext cx="2814000" cy="640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2667"/>
            </a:lvl1pPr>
            <a:lvl2pPr lvl="1" algn="ctr" rtl="0">
              <a:spcBef>
                <a:spcPts val="0"/>
              </a:spcBef>
              <a:spcAft>
                <a:spcPts val="0"/>
              </a:spcAft>
              <a:buSzPts val="1800"/>
              <a:buNone/>
              <a:defRPr sz="2400"/>
            </a:lvl2pPr>
            <a:lvl3pPr lvl="2" algn="ctr" rtl="0">
              <a:spcBef>
                <a:spcPts val="0"/>
              </a:spcBef>
              <a:spcAft>
                <a:spcPts val="0"/>
              </a:spcAft>
              <a:buSzPts val="1800"/>
              <a:buNone/>
              <a:defRPr sz="2400"/>
            </a:lvl3pPr>
            <a:lvl4pPr lvl="3" algn="ctr" rtl="0">
              <a:spcBef>
                <a:spcPts val="0"/>
              </a:spcBef>
              <a:spcAft>
                <a:spcPts val="0"/>
              </a:spcAft>
              <a:buSzPts val="1800"/>
              <a:buNone/>
              <a:defRPr sz="2400"/>
            </a:lvl4pPr>
            <a:lvl5pPr lvl="4" algn="ctr" rtl="0">
              <a:spcBef>
                <a:spcPts val="0"/>
              </a:spcBef>
              <a:spcAft>
                <a:spcPts val="0"/>
              </a:spcAft>
              <a:buSzPts val="1800"/>
              <a:buNone/>
              <a:defRPr sz="2400"/>
            </a:lvl5pPr>
            <a:lvl6pPr lvl="5" algn="ctr" rtl="0">
              <a:spcBef>
                <a:spcPts val="0"/>
              </a:spcBef>
              <a:spcAft>
                <a:spcPts val="0"/>
              </a:spcAft>
              <a:buSzPts val="1800"/>
              <a:buNone/>
              <a:defRPr sz="2400"/>
            </a:lvl6pPr>
            <a:lvl7pPr lvl="6" algn="ctr" rtl="0">
              <a:spcBef>
                <a:spcPts val="0"/>
              </a:spcBef>
              <a:spcAft>
                <a:spcPts val="0"/>
              </a:spcAft>
              <a:buSzPts val="1800"/>
              <a:buNone/>
              <a:defRPr sz="2400"/>
            </a:lvl7pPr>
            <a:lvl8pPr lvl="7" algn="ctr" rtl="0">
              <a:spcBef>
                <a:spcPts val="0"/>
              </a:spcBef>
              <a:spcAft>
                <a:spcPts val="0"/>
              </a:spcAft>
              <a:buSzPts val="1800"/>
              <a:buNone/>
              <a:defRPr sz="2400"/>
            </a:lvl8pPr>
            <a:lvl9pPr lvl="8" algn="ctr" rtl="0">
              <a:spcBef>
                <a:spcPts val="0"/>
              </a:spcBef>
              <a:spcAft>
                <a:spcPts val="0"/>
              </a:spcAft>
              <a:buSzPts val="1800"/>
              <a:buNone/>
              <a:defRPr sz="2400"/>
            </a:lvl9pPr>
          </a:lstStyle>
          <a:p>
            <a:r>
              <a:rPr lang="en-US"/>
              <a:t>Click to edit Master title style</a:t>
            </a:r>
            <a:endParaRPr/>
          </a:p>
        </p:txBody>
      </p:sp>
      <p:sp>
        <p:nvSpPr>
          <p:cNvPr id="175" name="Google Shape;175;p23"/>
          <p:cNvSpPr txBox="1">
            <a:spLocks noGrp="1"/>
          </p:cNvSpPr>
          <p:nvPr>
            <p:ph type="subTitle" idx="5"/>
          </p:nvPr>
        </p:nvSpPr>
        <p:spPr>
          <a:xfrm>
            <a:off x="7817433" y="5199013"/>
            <a:ext cx="2814000" cy="81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None/>
              <a:defRPr sz="2133"/>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176" name="Google Shape;176;p23"/>
          <p:cNvSpPr txBox="1">
            <a:spLocks noGrp="1"/>
          </p:cNvSpPr>
          <p:nvPr>
            <p:ph type="title" idx="6"/>
          </p:nvPr>
        </p:nvSpPr>
        <p:spPr>
          <a:xfrm>
            <a:off x="1462200" y="1286248"/>
            <a:ext cx="4323200" cy="956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77" name="Google Shape;177;p23"/>
          <p:cNvSpPr/>
          <p:nvPr/>
        </p:nvSpPr>
        <p:spPr>
          <a:xfrm rot="5400000">
            <a:off x="2929933" y="-2929800"/>
            <a:ext cx="231200" cy="6090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8" name="Google Shape;178;p23"/>
          <p:cNvSpPr/>
          <p:nvPr/>
        </p:nvSpPr>
        <p:spPr>
          <a:xfrm>
            <a:off x="11957200" y="-4400"/>
            <a:ext cx="2348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19771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950967" y="650367"/>
            <a:ext cx="10290000" cy="956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5" name="Google Shape;25;p4"/>
          <p:cNvSpPr txBox="1">
            <a:spLocks noGrp="1"/>
          </p:cNvSpPr>
          <p:nvPr>
            <p:ph type="body" idx="1"/>
          </p:nvPr>
        </p:nvSpPr>
        <p:spPr>
          <a:xfrm>
            <a:off x="812567" y="1689533"/>
            <a:ext cx="10564800" cy="4453600"/>
          </a:xfrm>
          <a:prstGeom prst="rect">
            <a:avLst/>
          </a:prstGeom>
        </p:spPr>
        <p:txBody>
          <a:bodyPr spcFirstLastPara="1" wrap="square" lIns="91425" tIns="91425" rIns="91425" bIns="91425" anchor="t" anchorCtr="0">
            <a:noAutofit/>
          </a:bodyPr>
          <a:lstStyle>
            <a:lvl1pPr marL="609585" lvl="0" indent="-406390" rtl="0">
              <a:spcBef>
                <a:spcPts val="0"/>
              </a:spcBef>
              <a:spcAft>
                <a:spcPts val="0"/>
              </a:spcAft>
              <a:buClr>
                <a:srgbClr val="434343"/>
              </a:buClr>
              <a:buSzPts val="1200"/>
              <a:buFont typeface="Didact Gothic"/>
              <a:buAutoNum type="arabicPeriod"/>
              <a:defRPr sz="1600">
                <a:solidFill>
                  <a:schemeClr val="accent3">
                    <a:lumMod val="50000"/>
                  </a:schemeClr>
                </a:solidFill>
                <a:latin typeface="Didact Gothic"/>
                <a:ea typeface="Didact Gothic"/>
                <a:cs typeface="Didact Gothic"/>
                <a:sym typeface="Didact Gothic"/>
              </a:defRPr>
            </a:lvl1pPr>
            <a:lvl2pPr marL="1219170" lvl="1" indent="-406390" rtl="0">
              <a:spcBef>
                <a:spcPts val="2133"/>
              </a:spcBef>
              <a:spcAft>
                <a:spcPts val="0"/>
              </a:spcAft>
              <a:buClr>
                <a:srgbClr val="434343"/>
              </a:buClr>
              <a:buSzPts val="1200"/>
              <a:buFont typeface="Didact Gothic"/>
              <a:buAutoNum type="alphaLcPeriod"/>
              <a:defRPr>
                <a:latin typeface="Didact Gothic"/>
                <a:ea typeface="Didact Gothic"/>
                <a:cs typeface="Didact Gothic"/>
                <a:sym typeface="Didact Gothic"/>
              </a:defRPr>
            </a:lvl2pPr>
            <a:lvl3pPr marL="1828754" lvl="2" indent="-406390" rtl="0">
              <a:spcBef>
                <a:spcPts val="2133"/>
              </a:spcBef>
              <a:spcAft>
                <a:spcPts val="0"/>
              </a:spcAft>
              <a:buClr>
                <a:srgbClr val="434343"/>
              </a:buClr>
              <a:buSzPts val="1200"/>
              <a:buFont typeface="Didact Gothic"/>
              <a:buAutoNum type="romanLcPeriod"/>
              <a:defRPr>
                <a:latin typeface="Didact Gothic"/>
                <a:ea typeface="Didact Gothic"/>
                <a:cs typeface="Didact Gothic"/>
                <a:sym typeface="Didact Gothic"/>
              </a:defRPr>
            </a:lvl3pPr>
            <a:lvl4pPr marL="2438339" lvl="3" indent="-406390" rtl="0">
              <a:spcBef>
                <a:spcPts val="2133"/>
              </a:spcBef>
              <a:spcAft>
                <a:spcPts val="0"/>
              </a:spcAft>
              <a:buClr>
                <a:srgbClr val="434343"/>
              </a:buClr>
              <a:buSzPts val="1200"/>
              <a:buFont typeface="Didact Gothic"/>
              <a:buAutoNum type="arabicPeriod"/>
              <a:defRPr>
                <a:latin typeface="Didact Gothic"/>
                <a:ea typeface="Didact Gothic"/>
                <a:cs typeface="Didact Gothic"/>
                <a:sym typeface="Didact Gothic"/>
              </a:defRPr>
            </a:lvl4pPr>
            <a:lvl5pPr marL="3047924" lvl="4" indent="-406390" rtl="0">
              <a:spcBef>
                <a:spcPts val="2133"/>
              </a:spcBef>
              <a:spcAft>
                <a:spcPts val="0"/>
              </a:spcAft>
              <a:buClr>
                <a:srgbClr val="434343"/>
              </a:buClr>
              <a:buSzPts val="1200"/>
              <a:buFont typeface="Didact Gothic"/>
              <a:buAutoNum type="alphaLcPeriod"/>
              <a:defRPr>
                <a:latin typeface="Didact Gothic"/>
                <a:ea typeface="Didact Gothic"/>
                <a:cs typeface="Didact Gothic"/>
                <a:sym typeface="Didact Gothic"/>
              </a:defRPr>
            </a:lvl5pPr>
            <a:lvl6pPr marL="3657509" lvl="5" indent="-406390" rtl="0">
              <a:spcBef>
                <a:spcPts val="2133"/>
              </a:spcBef>
              <a:spcAft>
                <a:spcPts val="0"/>
              </a:spcAft>
              <a:buClr>
                <a:srgbClr val="434343"/>
              </a:buClr>
              <a:buSzPts val="1200"/>
              <a:buFont typeface="Didact Gothic"/>
              <a:buAutoNum type="romanLcPeriod"/>
              <a:defRPr>
                <a:latin typeface="Didact Gothic"/>
                <a:ea typeface="Didact Gothic"/>
                <a:cs typeface="Didact Gothic"/>
                <a:sym typeface="Didact Gothic"/>
              </a:defRPr>
            </a:lvl6pPr>
            <a:lvl7pPr marL="4267093" lvl="6" indent="-406390" rtl="0">
              <a:spcBef>
                <a:spcPts val="2133"/>
              </a:spcBef>
              <a:spcAft>
                <a:spcPts val="0"/>
              </a:spcAft>
              <a:buClr>
                <a:srgbClr val="434343"/>
              </a:buClr>
              <a:buSzPts val="1200"/>
              <a:buFont typeface="Didact Gothic"/>
              <a:buAutoNum type="arabicPeriod"/>
              <a:defRPr>
                <a:latin typeface="Didact Gothic"/>
                <a:ea typeface="Didact Gothic"/>
                <a:cs typeface="Didact Gothic"/>
                <a:sym typeface="Didact Gothic"/>
              </a:defRPr>
            </a:lvl7pPr>
            <a:lvl8pPr marL="4876678" lvl="7" indent="-406390" rtl="0">
              <a:spcBef>
                <a:spcPts val="2133"/>
              </a:spcBef>
              <a:spcAft>
                <a:spcPts val="0"/>
              </a:spcAft>
              <a:buClr>
                <a:srgbClr val="434343"/>
              </a:buClr>
              <a:buSzPts val="1200"/>
              <a:buFont typeface="Didact Gothic"/>
              <a:buAutoNum type="alphaLcPeriod"/>
              <a:defRPr>
                <a:latin typeface="Didact Gothic"/>
                <a:ea typeface="Didact Gothic"/>
                <a:cs typeface="Didact Gothic"/>
                <a:sym typeface="Didact Gothic"/>
              </a:defRPr>
            </a:lvl8pPr>
            <a:lvl9pPr marL="5486263" lvl="8" indent="-406390" rtl="0">
              <a:spcBef>
                <a:spcPts val="2133"/>
              </a:spcBef>
              <a:spcAft>
                <a:spcPts val="2133"/>
              </a:spcAft>
              <a:buClr>
                <a:srgbClr val="434343"/>
              </a:buClr>
              <a:buSzPts val="1200"/>
              <a:buFont typeface="Didact Gothic"/>
              <a:buAutoNum type="romanLcPeriod"/>
              <a:defRPr>
                <a:latin typeface="Didact Gothic"/>
                <a:ea typeface="Didact Gothic"/>
                <a:cs typeface="Didact Gothic"/>
                <a:sym typeface="Didact Gothic"/>
              </a:defRPr>
            </a:lvl9pPr>
          </a:lstStyle>
          <a:p>
            <a:pPr lvl="0"/>
            <a:r>
              <a:rPr lang="en-US"/>
              <a:t>Click to edit Master text styles</a:t>
            </a:r>
          </a:p>
        </p:txBody>
      </p:sp>
      <p:sp>
        <p:nvSpPr>
          <p:cNvPr id="26" name="Google Shape;26;p4"/>
          <p:cNvSpPr/>
          <p:nvPr/>
        </p:nvSpPr>
        <p:spPr>
          <a:xfrm>
            <a:off x="0" y="0"/>
            <a:ext cx="247600" cy="948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1134667" y="5469533"/>
            <a:ext cx="247600" cy="25168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11944400" y="2954800"/>
            <a:ext cx="247600" cy="3273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106537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Body 1">
  <p:cSld name="Title + Body 1">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6739000" y="1969633"/>
            <a:ext cx="4502400" cy="145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181" name="Google Shape;181;p24"/>
          <p:cNvSpPr txBox="1">
            <a:spLocks noGrp="1"/>
          </p:cNvSpPr>
          <p:nvPr>
            <p:ph type="subTitle" idx="1"/>
          </p:nvPr>
        </p:nvSpPr>
        <p:spPr>
          <a:xfrm>
            <a:off x="7065700" y="3303233"/>
            <a:ext cx="3822400" cy="156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solidFill>
                  <a:schemeClr val="accent4"/>
                </a:solidFill>
              </a:defRPr>
            </a:lvl1pPr>
            <a:lvl2pPr lvl="1" algn="ctr" rtl="0">
              <a:lnSpc>
                <a:spcPct val="100000"/>
              </a:lnSpc>
              <a:spcBef>
                <a:spcPts val="2133"/>
              </a:spcBef>
              <a:spcAft>
                <a:spcPts val="0"/>
              </a:spcAft>
              <a:buSzPts val="1600"/>
              <a:buNone/>
              <a:defRPr sz="2133"/>
            </a:lvl2pPr>
            <a:lvl3pPr lvl="2" algn="ctr" rtl="0">
              <a:lnSpc>
                <a:spcPct val="100000"/>
              </a:lnSpc>
              <a:spcBef>
                <a:spcPts val="0"/>
              </a:spcBef>
              <a:spcAft>
                <a:spcPts val="0"/>
              </a:spcAft>
              <a:buSzPts val="1600"/>
              <a:buNone/>
              <a:defRPr sz="2133"/>
            </a:lvl3pPr>
            <a:lvl4pPr lvl="3" algn="ctr" rtl="0">
              <a:lnSpc>
                <a:spcPct val="100000"/>
              </a:lnSpc>
              <a:spcBef>
                <a:spcPts val="0"/>
              </a:spcBef>
              <a:spcAft>
                <a:spcPts val="0"/>
              </a:spcAft>
              <a:buSzPts val="1600"/>
              <a:buNone/>
              <a:defRPr sz="2133"/>
            </a:lvl4pPr>
            <a:lvl5pPr lvl="4" algn="ctr" rtl="0">
              <a:lnSpc>
                <a:spcPct val="100000"/>
              </a:lnSpc>
              <a:spcBef>
                <a:spcPts val="0"/>
              </a:spcBef>
              <a:spcAft>
                <a:spcPts val="0"/>
              </a:spcAft>
              <a:buSzPts val="1600"/>
              <a:buNone/>
              <a:defRPr sz="2133"/>
            </a:lvl5pPr>
            <a:lvl6pPr lvl="5" algn="ctr" rtl="0">
              <a:lnSpc>
                <a:spcPct val="100000"/>
              </a:lnSpc>
              <a:spcBef>
                <a:spcPts val="0"/>
              </a:spcBef>
              <a:spcAft>
                <a:spcPts val="0"/>
              </a:spcAft>
              <a:buSzPts val="1600"/>
              <a:buNone/>
              <a:defRPr sz="2133"/>
            </a:lvl6pPr>
            <a:lvl7pPr lvl="6" algn="ctr" rtl="0">
              <a:lnSpc>
                <a:spcPct val="100000"/>
              </a:lnSpc>
              <a:spcBef>
                <a:spcPts val="0"/>
              </a:spcBef>
              <a:spcAft>
                <a:spcPts val="0"/>
              </a:spcAft>
              <a:buSzPts val="1600"/>
              <a:buNone/>
              <a:defRPr sz="2133"/>
            </a:lvl7pPr>
            <a:lvl8pPr lvl="7" algn="ctr" rtl="0">
              <a:lnSpc>
                <a:spcPct val="100000"/>
              </a:lnSpc>
              <a:spcBef>
                <a:spcPts val="0"/>
              </a:spcBef>
              <a:spcAft>
                <a:spcPts val="0"/>
              </a:spcAft>
              <a:buSzPts val="1600"/>
              <a:buNone/>
              <a:defRPr sz="2133"/>
            </a:lvl8pPr>
            <a:lvl9pPr lvl="8" algn="ctr" rtl="0">
              <a:lnSpc>
                <a:spcPct val="100000"/>
              </a:lnSpc>
              <a:spcBef>
                <a:spcPts val="0"/>
              </a:spcBef>
              <a:spcAft>
                <a:spcPts val="0"/>
              </a:spcAft>
              <a:buSzPts val="1600"/>
              <a:buNone/>
              <a:defRPr sz="2133"/>
            </a:lvl9pPr>
          </a:lstStyle>
          <a:p>
            <a:r>
              <a:rPr lang="en-US"/>
              <a:t>Click to edit Master subtitle style</a:t>
            </a:r>
            <a:endParaRPr/>
          </a:p>
        </p:txBody>
      </p:sp>
      <p:sp>
        <p:nvSpPr>
          <p:cNvPr id="182" name="Google Shape;182;p24"/>
          <p:cNvSpPr/>
          <p:nvPr/>
        </p:nvSpPr>
        <p:spPr>
          <a:xfrm rot="-5400000">
            <a:off x="5980967" y="-5972600"/>
            <a:ext cx="234800" cy="12180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24"/>
          <p:cNvSpPr/>
          <p:nvPr/>
        </p:nvSpPr>
        <p:spPr>
          <a:xfrm>
            <a:off x="11963200" y="4872033"/>
            <a:ext cx="234800" cy="198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82581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 Credits">
  <p:cSld name="Thanks + Credits">
    <p:spTree>
      <p:nvGrpSpPr>
        <p:cNvPr id="1" name="Shape 184"/>
        <p:cNvGrpSpPr/>
        <p:nvPr/>
      </p:nvGrpSpPr>
      <p:grpSpPr>
        <a:xfrm>
          <a:off x="0" y="0"/>
          <a:ext cx="0" cy="0"/>
          <a:chOff x="0" y="0"/>
          <a:chExt cx="0" cy="0"/>
        </a:xfrm>
      </p:grpSpPr>
      <p:sp>
        <p:nvSpPr>
          <p:cNvPr id="185" name="Google Shape;185;p25"/>
          <p:cNvSpPr/>
          <p:nvPr/>
        </p:nvSpPr>
        <p:spPr>
          <a:xfrm>
            <a:off x="2706206" y="4783670"/>
            <a:ext cx="10769" cy="16153"/>
          </a:xfrm>
          <a:custGeom>
            <a:avLst/>
            <a:gdLst/>
            <a:ahLst/>
            <a:cxnLst/>
            <a:rect l="l" t="t" r="r" b="b"/>
            <a:pathLst>
              <a:path w="202" h="303" extrusionOk="0">
                <a:moveTo>
                  <a:pt x="2" y="1"/>
                </a:moveTo>
                <a:cubicBezTo>
                  <a:pt x="1" y="1"/>
                  <a:pt x="1" y="1"/>
                  <a:pt x="1" y="2"/>
                </a:cubicBezTo>
                <a:cubicBezTo>
                  <a:pt x="62" y="94"/>
                  <a:pt x="121" y="188"/>
                  <a:pt x="181" y="282"/>
                </a:cubicBezTo>
                <a:cubicBezTo>
                  <a:pt x="187" y="289"/>
                  <a:pt x="194" y="296"/>
                  <a:pt x="201" y="303"/>
                </a:cubicBezTo>
                <a:cubicBezTo>
                  <a:pt x="67" y="81"/>
                  <a:pt x="10" y="1"/>
                  <a:pt x="2" y="1"/>
                </a:cubicBezTo>
                <a:close/>
              </a:path>
            </a:pathLst>
          </a:custGeom>
          <a:solidFill>
            <a:srgbClr val="F8BA89"/>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25"/>
          <p:cNvSpPr txBox="1">
            <a:spLocks noGrp="1"/>
          </p:cNvSpPr>
          <p:nvPr>
            <p:ph type="ctrTitle"/>
          </p:nvPr>
        </p:nvSpPr>
        <p:spPr>
          <a:xfrm>
            <a:off x="6096000" y="611367"/>
            <a:ext cx="5294800" cy="1217600"/>
          </a:xfrm>
          <a:prstGeom prst="rect">
            <a:avLst/>
          </a:prstGeom>
          <a:noFill/>
          <a:ln>
            <a:noFill/>
          </a:ln>
        </p:spPr>
        <p:txBody>
          <a:bodyPr spcFirstLastPara="1" wrap="square" lIns="91425" tIns="91425" rIns="91425" bIns="91425" anchor="ctr" anchorCtr="0">
            <a:noAutofit/>
          </a:bodyPr>
          <a:lstStyle>
            <a:lvl1pPr lvl="0" algn="ctr" rtl="0">
              <a:lnSpc>
                <a:spcPct val="80000"/>
              </a:lnSpc>
              <a:spcBef>
                <a:spcPts val="0"/>
              </a:spcBef>
              <a:spcAft>
                <a:spcPts val="0"/>
              </a:spcAft>
              <a:buSzPts val="5200"/>
              <a:buFont typeface="Concert One"/>
              <a:buNone/>
              <a:defRPr sz="5333"/>
            </a:lvl1pPr>
            <a:lvl2pPr lvl="1" rtl="0">
              <a:lnSpc>
                <a:spcPct val="80000"/>
              </a:lnSpc>
              <a:spcBef>
                <a:spcPts val="0"/>
              </a:spcBef>
              <a:spcAft>
                <a:spcPts val="0"/>
              </a:spcAft>
              <a:buSzPts val="5200"/>
              <a:buNone/>
              <a:defRPr sz="6933"/>
            </a:lvl2pPr>
            <a:lvl3pPr lvl="2" rtl="0">
              <a:lnSpc>
                <a:spcPct val="80000"/>
              </a:lnSpc>
              <a:spcBef>
                <a:spcPts val="0"/>
              </a:spcBef>
              <a:spcAft>
                <a:spcPts val="0"/>
              </a:spcAft>
              <a:buSzPts val="5200"/>
              <a:buNone/>
              <a:defRPr sz="6933"/>
            </a:lvl3pPr>
            <a:lvl4pPr lvl="3" rtl="0">
              <a:lnSpc>
                <a:spcPct val="80000"/>
              </a:lnSpc>
              <a:spcBef>
                <a:spcPts val="0"/>
              </a:spcBef>
              <a:spcAft>
                <a:spcPts val="0"/>
              </a:spcAft>
              <a:buSzPts val="5200"/>
              <a:buNone/>
              <a:defRPr sz="6933"/>
            </a:lvl4pPr>
            <a:lvl5pPr lvl="4" rtl="0">
              <a:lnSpc>
                <a:spcPct val="80000"/>
              </a:lnSpc>
              <a:spcBef>
                <a:spcPts val="0"/>
              </a:spcBef>
              <a:spcAft>
                <a:spcPts val="0"/>
              </a:spcAft>
              <a:buSzPts val="5200"/>
              <a:buNone/>
              <a:defRPr sz="6933"/>
            </a:lvl5pPr>
            <a:lvl6pPr lvl="5" rtl="0">
              <a:lnSpc>
                <a:spcPct val="80000"/>
              </a:lnSpc>
              <a:spcBef>
                <a:spcPts val="0"/>
              </a:spcBef>
              <a:spcAft>
                <a:spcPts val="0"/>
              </a:spcAft>
              <a:buSzPts val="5200"/>
              <a:buNone/>
              <a:defRPr sz="6933"/>
            </a:lvl6pPr>
            <a:lvl7pPr lvl="6" rtl="0">
              <a:lnSpc>
                <a:spcPct val="80000"/>
              </a:lnSpc>
              <a:spcBef>
                <a:spcPts val="0"/>
              </a:spcBef>
              <a:spcAft>
                <a:spcPts val="0"/>
              </a:spcAft>
              <a:buSzPts val="5200"/>
              <a:buNone/>
              <a:defRPr sz="6933"/>
            </a:lvl7pPr>
            <a:lvl8pPr lvl="7" rtl="0">
              <a:lnSpc>
                <a:spcPct val="80000"/>
              </a:lnSpc>
              <a:spcBef>
                <a:spcPts val="0"/>
              </a:spcBef>
              <a:spcAft>
                <a:spcPts val="0"/>
              </a:spcAft>
              <a:buSzPts val="5200"/>
              <a:buNone/>
              <a:defRPr sz="6933"/>
            </a:lvl8pPr>
            <a:lvl9pPr lvl="8" rtl="0">
              <a:lnSpc>
                <a:spcPct val="80000"/>
              </a:lnSpc>
              <a:spcBef>
                <a:spcPts val="0"/>
              </a:spcBef>
              <a:spcAft>
                <a:spcPts val="0"/>
              </a:spcAft>
              <a:buSzPts val="5200"/>
              <a:buNone/>
              <a:defRPr sz="6933"/>
            </a:lvl9pPr>
          </a:lstStyle>
          <a:p>
            <a:r>
              <a:rPr lang="en-US"/>
              <a:t>Click to edit Master title style</a:t>
            </a:r>
            <a:endParaRPr/>
          </a:p>
        </p:txBody>
      </p:sp>
      <p:sp>
        <p:nvSpPr>
          <p:cNvPr id="187" name="Google Shape;187;p25"/>
          <p:cNvSpPr txBox="1">
            <a:spLocks noGrp="1"/>
          </p:cNvSpPr>
          <p:nvPr>
            <p:ph type="subTitle" idx="1"/>
          </p:nvPr>
        </p:nvSpPr>
        <p:spPr>
          <a:xfrm>
            <a:off x="6096000" y="1828967"/>
            <a:ext cx="5294800" cy="162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rtl="0">
              <a:lnSpc>
                <a:spcPct val="100000"/>
              </a:lnSpc>
              <a:spcBef>
                <a:spcPts val="0"/>
              </a:spcBef>
              <a:spcAft>
                <a:spcPts val="0"/>
              </a:spcAft>
              <a:buSzPts val="1600"/>
              <a:buNone/>
              <a:defRPr sz="2133"/>
            </a:lvl2pPr>
            <a:lvl3pPr lvl="2" rtl="0">
              <a:lnSpc>
                <a:spcPct val="100000"/>
              </a:lnSpc>
              <a:spcBef>
                <a:spcPts val="0"/>
              </a:spcBef>
              <a:spcAft>
                <a:spcPts val="0"/>
              </a:spcAft>
              <a:buSzPts val="1600"/>
              <a:buNone/>
              <a:defRPr sz="2133"/>
            </a:lvl3pPr>
            <a:lvl4pPr lvl="3" rtl="0">
              <a:lnSpc>
                <a:spcPct val="100000"/>
              </a:lnSpc>
              <a:spcBef>
                <a:spcPts val="0"/>
              </a:spcBef>
              <a:spcAft>
                <a:spcPts val="0"/>
              </a:spcAft>
              <a:buSzPts val="1600"/>
              <a:buNone/>
              <a:defRPr sz="2133"/>
            </a:lvl4pPr>
            <a:lvl5pPr lvl="4" rtl="0">
              <a:lnSpc>
                <a:spcPct val="100000"/>
              </a:lnSpc>
              <a:spcBef>
                <a:spcPts val="0"/>
              </a:spcBef>
              <a:spcAft>
                <a:spcPts val="0"/>
              </a:spcAft>
              <a:buSzPts val="1600"/>
              <a:buNone/>
              <a:defRPr sz="2133"/>
            </a:lvl5pPr>
            <a:lvl6pPr lvl="5" rtl="0">
              <a:lnSpc>
                <a:spcPct val="100000"/>
              </a:lnSpc>
              <a:spcBef>
                <a:spcPts val="0"/>
              </a:spcBef>
              <a:spcAft>
                <a:spcPts val="0"/>
              </a:spcAft>
              <a:buSzPts val="1600"/>
              <a:buNone/>
              <a:defRPr sz="2133"/>
            </a:lvl6pPr>
            <a:lvl7pPr lvl="6" rtl="0">
              <a:lnSpc>
                <a:spcPct val="100000"/>
              </a:lnSpc>
              <a:spcBef>
                <a:spcPts val="0"/>
              </a:spcBef>
              <a:spcAft>
                <a:spcPts val="0"/>
              </a:spcAft>
              <a:buSzPts val="1600"/>
              <a:buNone/>
              <a:defRPr sz="2133"/>
            </a:lvl7pPr>
            <a:lvl8pPr lvl="7" rtl="0">
              <a:lnSpc>
                <a:spcPct val="100000"/>
              </a:lnSpc>
              <a:spcBef>
                <a:spcPts val="0"/>
              </a:spcBef>
              <a:spcAft>
                <a:spcPts val="0"/>
              </a:spcAft>
              <a:buSzPts val="1600"/>
              <a:buNone/>
              <a:defRPr sz="2133"/>
            </a:lvl8pPr>
            <a:lvl9pPr lvl="8" rtl="0">
              <a:lnSpc>
                <a:spcPct val="100000"/>
              </a:lnSpc>
              <a:spcBef>
                <a:spcPts val="0"/>
              </a:spcBef>
              <a:spcAft>
                <a:spcPts val="0"/>
              </a:spcAft>
              <a:buSzPts val="1600"/>
              <a:buNone/>
              <a:defRPr sz="2133"/>
            </a:lvl9pPr>
          </a:lstStyle>
          <a:p>
            <a:r>
              <a:rPr lang="en-US"/>
              <a:t>Click to edit Master subtitle style</a:t>
            </a:r>
            <a:endParaRPr/>
          </a:p>
        </p:txBody>
      </p:sp>
      <p:sp>
        <p:nvSpPr>
          <p:cNvPr id="188" name="Google Shape;188;p25"/>
          <p:cNvSpPr txBox="1"/>
          <p:nvPr/>
        </p:nvSpPr>
        <p:spPr>
          <a:xfrm>
            <a:off x="6096000" y="4698233"/>
            <a:ext cx="5294800" cy="855600"/>
          </a:xfrm>
          <a:prstGeom prst="rect">
            <a:avLst/>
          </a:prstGeom>
          <a:noFill/>
          <a:ln>
            <a:noFill/>
          </a:ln>
        </p:spPr>
        <p:txBody>
          <a:bodyPr spcFirstLastPara="1" wrap="square" lIns="121900" tIns="121900" rIns="121900" bIns="121900" anchor="ctr" anchorCtr="0">
            <a:noAutofit/>
          </a:bodyPr>
          <a:lstStyle/>
          <a:p>
            <a:pPr marL="0" lvl="0" indent="0" algn="ctr" rtl="0">
              <a:spcBef>
                <a:spcPts val="400"/>
              </a:spcBef>
              <a:spcAft>
                <a:spcPts val="0"/>
              </a:spcAft>
              <a:buNone/>
            </a:pPr>
            <a:r>
              <a:rPr lang="en" sz="1600">
                <a:solidFill>
                  <a:schemeClr val="accent3"/>
                </a:solidFill>
                <a:latin typeface="Didact Gothic"/>
                <a:ea typeface="Didact Gothic"/>
                <a:cs typeface="Didact Gothic"/>
                <a:sym typeface="Didact Gothic"/>
              </a:rPr>
              <a:t>CREDITS: This presentation template was created by </a:t>
            </a:r>
            <a:r>
              <a:rPr lang="en" sz="1600" b="1">
                <a:solidFill>
                  <a:schemeClr val="accent3"/>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600">
                <a:solidFill>
                  <a:schemeClr val="accent3"/>
                </a:solidFill>
                <a:latin typeface="Didact Gothic"/>
                <a:ea typeface="Didact Gothic"/>
                <a:cs typeface="Didact Gothic"/>
                <a:sym typeface="Didact Gothic"/>
              </a:rPr>
              <a:t>, including icons by </a:t>
            </a:r>
            <a:r>
              <a:rPr lang="en" sz="1600" b="1">
                <a:solidFill>
                  <a:schemeClr val="accent3"/>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600">
                <a:solidFill>
                  <a:schemeClr val="accent3"/>
                </a:solidFill>
                <a:latin typeface="Didact Gothic"/>
                <a:ea typeface="Didact Gothic"/>
                <a:cs typeface="Didact Gothic"/>
                <a:sym typeface="Didact Gothic"/>
              </a:rPr>
              <a:t>, infographics &amp; images by </a:t>
            </a:r>
            <a:r>
              <a:rPr lang="en" sz="1600" b="1">
                <a:solidFill>
                  <a:schemeClr val="accent3"/>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600">
                <a:solidFill>
                  <a:schemeClr val="accent3"/>
                </a:solidFill>
                <a:latin typeface="Didact Gothic"/>
                <a:ea typeface="Didact Gothic"/>
                <a:cs typeface="Didact Gothic"/>
                <a:sym typeface="Didact Gothic"/>
              </a:rPr>
              <a:t> and illustrations by </a:t>
            </a:r>
            <a:r>
              <a:rPr lang="en" sz="1600" b="1">
                <a:solidFill>
                  <a:schemeClr val="accent3"/>
                </a:solidFill>
                <a:uFill>
                  <a:noFill/>
                </a:uFill>
                <a:latin typeface="Didact Gothic"/>
                <a:ea typeface="Didact Gothic"/>
                <a:cs typeface="Didact Gothic"/>
                <a:sym typeface="Didact Gothic"/>
                <a:hlinkClick r:id="rId5">
                  <a:extLst>
                    <a:ext uri="{A12FA001-AC4F-418D-AE19-62706E023703}">
                      <ahyp:hlinkClr xmlns:ahyp="http://schemas.microsoft.com/office/drawing/2018/hyperlinkcolor" val="tx"/>
                    </a:ext>
                  </a:extLst>
                </a:hlinkClick>
              </a:rPr>
              <a:t>Stories</a:t>
            </a:r>
            <a:endParaRPr sz="1600" b="1">
              <a:solidFill>
                <a:schemeClr val="accent3"/>
              </a:solidFill>
              <a:latin typeface="Didact Gothic"/>
              <a:ea typeface="Didact Gothic"/>
              <a:cs typeface="Didact Gothic"/>
              <a:sym typeface="Didact Gothic"/>
            </a:endParaRPr>
          </a:p>
        </p:txBody>
      </p:sp>
      <p:sp>
        <p:nvSpPr>
          <p:cNvPr id="189" name="Google Shape;189;p25"/>
          <p:cNvSpPr/>
          <p:nvPr/>
        </p:nvSpPr>
        <p:spPr>
          <a:xfrm>
            <a:off x="0" y="-4400"/>
            <a:ext cx="234800" cy="173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25"/>
          <p:cNvSpPr/>
          <p:nvPr/>
        </p:nvSpPr>
        <p:spPr>
          <a:xfrm rot="-5400000">
            <a:off x="10718400" y="5384400"/>
            <a:ext cx="234800" cy="271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915398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 Descripcion 1">
  <p:cSld name="Title + Descripcion 1">
    <p:spTree>
      <p:nvGrpSpPr>
        <p:cNvPr id="1" name="Shape 198"/>
        <p:cNvGrpSpPr/>
        <p:nvPr/>
      </p:nvGrpSpPr>
      <p:grpSpPr>
        <a:xfrm>
          <a:off x="0" y="0"/>
          <a:ext cx="0" cy="0"/>
          <a:chOff x="0" y="0"/>
          <a:chExt cx="0" cy="0"/>
        </a:xfrm>
      </p:grpSpPr>
      <p:sp>
        <p:nvSpPr>
          <p:cNvPr id="199" name="Google Shape;199;p27"/>
          <p:cNvSpPr txBox="1">
            <a:spLocks noGrp="1"/>
          </p:cNvSpPr>
          <p:nvPr>
            <p:ph type="title"/>
          </p:nvPr>
        </p:nvSpPr>
        <p:spPr>
          <a:xfrm>
            <a:off x="950967" y="650367"/>
            <a:ext cx="5145200" cy="15728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0" name="Google Shape;200;p27"/>
          <p:cNvSpPr txBox="1">
            <a:spLocks noGrp="1"/>
          </p:cNvSpPr>
          <p:nvPr>
            <p:ph type="subTitle" idx="1"/>
          </p:nvPr>
        </p:nvSpPr>
        <p:spPr>
          <a:xfrm>
            <a:off x="798800" y="4335500"/>
            <a:ext cx="4114000" cy="108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01" name="Google Shape;201;p27"/>
          <p:cNvSpPr txBox="1">
            <a:spLocks noGrp="1"/>
          </p:cNvSpPr>
          <p:nvPr>
            <p:ph type="subTitle" idx="2"/>
          </p:nvPr>
        </p:nvSpPr>
        <p:spPr>
          <a:xfrm>
            <a:off x="798800" y="3013367"/>
            <a:ext cx="4114000" cy="10892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02" name="Google Shape;202;p27"/>
          <p:cNvSpPr/>
          <p:nvPr/>
        </p:nvSpPr>
        <p:spPr>
          <a:xfrm rot="5400000">
            <a:off x="2933567" y="3683700"/>
            <a:ext cx="234800" cy="610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636176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 Descripcion 2">
  <p:cSld name="Title + Descripcion 2">
    <p:spTree>
      <p:nvGrpSpPr>
        <p:cNvPr id="1" name="Shape 203"/>
        <p:cNvGrpSpPr/>
        <p:nvPr/>
      </p:nvGrpSpPr>
      <p:grpSpPr>
        <a:xfrm>
          <a:off x="0" y="0"/>
          <a:ext cx="0" cy="0"/>
          <a:chOff x="0" y="0"/>
          <a:chExt cx="0" cy="0"/>
        </a:xfrm>
      </p:grpSpPr>
      <p:sp>
        <p:nvSpPr>
          <p:cNvPr id="204" name="Google Shape;204;p28"/>
          <p:cNvSpPr txBox="1">
            <a:spLocks noGrp="1"/>
          </p:cNvSpPr>
          <p:nvPr>
            <p:ph type="title"/>
          </p:nvPr>
        </p:nvSpPr>
        <p:spPr>
          <a:xfrm>
            <a:off x="6096000" y="650367"/>
            <a:ext cx="5145200" cy="1573200"/>
          </a:xfrm>
          <a:prstGeom prst="rect">
            <a:avLst/>
          </a:prstGeom>
          <a:solidFill>
            <a:schemeClr val="accent1"/>
          </a:solidFill>
          <a:ln>
            <a:noFill/>
          </a:ln>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205" name="Google Shape;205;p28"/>
          <p:cNvSpPr txBox="1">
            <a:spLocks noGrp="1"/>
          </p:cNvSpPr>
          <p:nvPr>
            <p:ph type="subTitle" idx="1"/>
          </p:nvPr>
        </p:nvSpPr>
        <p:spPr>
          <a:xfrm>
            <a:off x="7276633" y="4335500"/>
            <a:ext cx="4114000" cy="10892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06" name="Google Shape;206;p28"/>
          <p:cNvSpPr txBox="1">
            <a:spLocks noGrp="1"/>
          </p:cNvSpPr>
          <p:nvPr>
            <p:ph type="subTitle" idx="2"/>
          </p:nvPr>
        </p:nvSpPr>
        <p:spPr>
          <a:xfrm>
            <a:off x="7276633" y="3013367"/>
            <a:ext cx="4114000" cy="10892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1600"/>
              <a:buNone/>
              <a:defRPr/>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r>
              <a:rPr lang="en-US"/>
              <a:t>Click to edit Master subtitle style</a:t>
            </a:r>
            <a:endParaRPr/>
          </a:p>
        </p:txBody>
      </p:sp>
      <p:sp>
        <p:nvSpPr>
          <p:cNvPr id="207" name="Google Shape;207;p28"/>
          <p:cNvSpPr/>
          <p:nvPr/>
        </p:nvSpPr>
        <p:spPr>
          <a:xfrm rot="5400000">
            <a:off x="9029400" y="3683700"/>
            <a:ext cx="234800" cy="610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63028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25958347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951633" y="4190933"/>
            <a:ext cx="3531600" cy="8168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3600"/>
              <a:buNone/>
              <a:defRPr sz="4667"/>
            </a:lvl1pPr>
            <a:lvl2pPr lvl="1">
              <a:spcBef>
                <a:spcPts val="0"/>
              </a:spcBef>
              <a:spcAft>
                <a:spcPts val="0"/>
              </a:spcAft>
              <a:buSzPts val="3600"/>
              <a:buNone/>
              <a:defRPr sz="4800"/>
            </a:lvl2pPr>
            <a:lvl3pPr lvl="2">
              <a:spcBef>
                <a:spcPts val="0"/>
              </a:spcBef>
              <a:spcAft>
                <a:spcPts val="0"/>
              </a:spcAft>
              <a:buSzPts val="3600"/>
              <a:buNone/>
              <a:defRPr sz="4800"/>
            </a:lvl3pPr>
            <a:lvl4pPr lvl="3">
              <a:spcBef>
                <a:spcPts val="0"/>
              </a:spcBef>
              <a:spcAft>
                <a:spcPts val="0"/>
              </a:spcAft>
              <a:buSzPts val="3600"/>
              <a:buNone/>
              <a:defRPr sz="4800"/>
            </a:lvl4pPr>
            <a:lvl5pPr lvl="4">
              <a:spcBef>
                <a:spcPts val="0"/>
              </a:spcBef>
              <a:spcAft>
                <a:spcPts val="0"/>
              </a:spcAft>
              <a:buSzPts val="3600"/>
              <a:buNone/>
              <a:defRPr sz="4800"/>
            </a:lvl5pPr>
            <a:lvl6pPr lvl="5">
              <a:spcBef>
                <a:spcPts val="0"/>
              </a:spcBef>
              <a:spcAft>
                <a:spcPts val="0"/>
              </a:spcAft>
              <a:buSzPts val="3600"/>
              <a:buNone/>
              <a:defRPr sz="4800"/>
            </a:lvl6pPr>
            <a:lvl7pPr lvl="6">
              <a:spcBef>
                <a:spcPts val="0"/>
              </a:spcBef>
              <a:spcAft>
                <a:spcPts val="0"/>
              </a:spcAft>
              <a:buSzPts val="3600"/>
              <a:buNone/>
              <a:defRPr sz="4800"/>
            </a:lvl7pPr>
            <a:lvl8pPr lvl="7">
              <a:spcBef>
                <a:spcPts val="0"/>
              </a:spcBef>
              <a:spcAft>
                <a:spcPts val="0"/>
              </a:spcAft>
              <a:buSzPts val="3600"/>
              <a:buNone/>
              <a:defRPr sz="4800"/>
            </a:lvl8pPr>
            <a:lvl9pPr lvl="8">
              <a:spcBef>
                <a:spcPts val="0"/>
              </a:spcBef>
              <a:spcAft>
                <a:spcPts val="0"/>
              </a:spcAft>
              <a:buSzPts val="3600"/>
              <a:buNone/>
              <a:defRPr sz="4800"/>
            </a:lvl9pPr>
          </a:lstStyle>
          <a:p>
            <a:r>
              <a:rPr lang="en-US"/>
              <a:t>Click to edit Master title style</a:t>
            </a:r>
            <a:endParaRPr/>
          </a:p>
        </p:txBody>
      </p:sp>
      <p:sp>
        <p:nvSpPr>
          <p:cNvPr id="19" name="Google Shape;19;p3"/>
          <p:cNvSpPr txBox="1">
            <a:spLocks noGrp="1"/>
          </p:cNvSpPr>
          <p:nvPr>
            <p:ph type="subTitle" idx="1"/>
          </p:nvPr>
        </p:nvSpPr>
        <p:spPr>
          <a:xfrm>
            <a:off x="950967" y="4879793"/>
            <a:ext cx="3532800" cy="459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800"/>
              <a:buNone/>
              <a:defRPr sz="2400"/>
            </a:lvl2pPr>
            <a:lvl3pPr lvl="2" rtl="0">
              <a:lnSpc>
                <a:spcPct val="100000"/>
              </a:lnSpc>
              <a:spcBef>
                <a:spcPts val="0"/>
              </a:spcBef>
              <a:spcAft>
                <a:spcPts val="0"/>
              </a:spcAft>
              <a:buSzPts val="1800"/>
              <a:buNone/>
              <a:defRPr sz="2400"/>
            </a:lvl3pPr>
            <a:lvl4pPr lvl="3" rtl="0">
              <a:lnSpc>
                <a:spcPct val="100000"/>
              </a:lnSpc>
              <a:spcBef>
                <a:spcPts val="0"/>
              </a:spcBef>
              <a:spcAft>
                <a:spcPts val="0"/>
              </a:spcAft>
              <a:buSzPts val="1800"/>
              <a:buNone/>
              <a:defRPr sz="2400"/>
            </a:lvl4pPr>
            <a:lvl5pPr lvl="4" rtl="0">
              <a:lnSpc>
                <a:spcPct val="100000"/>
              </a:lnSpc>
              <a:spcBef>
                <a:spcPts val="0"/>
              </a:spcBef>
              <a:spcAft>
                <a:spcPts val="0"/>
              </a:spcAft>
              <a:buSzPts val="1800"/>
              <a:buNone/>
              <a:defRPr sz="2400"/>
            </a:lvl5pPr>
            <a:lvl6pPr lvl="5" rtl="0">
              <a:lnSpc>
                <a:spcPct val="100000"/>
              </a:lnSpc>
              <a:spcBef>
                <a:spcPts val="0"/>
              </a:spcBef>
              <a:spcAft>
                <a:spcPts val="0"/>
              </a:spcAft>
              <a:buSzPts val="1800"/>
              <a:buNone/>
              <a:defRPr sz="2400"/>
            </a:lvl6pPr>
            <a:lvl7pPr lvl="6" rtl="0">
              <a:lnSpc>
                <a:spcPct val="100000"/>
              </a:lnSpc>
              <a:spcBef>
                <a:spcPts val="0"/>
              </a:spcBef>
              <a:spcAft>
                <a:spcPts val="0"/>
              </a:spcAft>
              <a:buSzPts val="1800"/>
              <a:buNone/>
              <a:defRPr sz="2400"/>
            </a:lvl7pPr>
            <a:lvl8pPr lvl="7" rtl="0">
              <a:lnSpc>
                <a:spcPct val="100000"/>
              </a:lnSpc>
              <a:spcBef>
                <a:spcPts val="0"/>
              </a:spcBef>
              <a:spcAft>
                <a:spcPts val="0"/>
              </a:spcAft>
              <a:buSzPts val="1800"/>
              <a:buNone/>
              <a:defRPr sz="2400"/>
            </a:lvl8pPr>
            <a:lvl9pPr lvl="8" rtl="0">
              <a:lnSpc>
                <a:spcPct val="100000"/>
              </a:lnSpc>
              <a:spcBef>
                <a:spcPts val="0"/>
              </a:spcBef>
              <a:spcAft>
                <a:spcPts val="0"/>
              </a:spcAft>
              <a:buSzPts val="1800"/>
              <a:buNone/>
              <a:defRPr sz="2400"/>
            </a:lvl9pPr>
          </a:lstStyle>
          <a:p>
            <a:r>
              <a:rPr lang="en-US"/>
              <a:t>Click to edit Master subtitle style</a:t>
            </a:r>
            <a:endParaRPr/>
          </a:p>
        </p:txBody>
      </p:sp>
      <p:sp>
        <p:nvSpPr>
          <p:cNvPr id="20" name="Google Shape;20;p3"/>
          <p:cNvSpPr txBox="1">
            <a:spLocks noGrp="1"/>
          </p:cNvSpPr>
          <p:nvPr>
            <p:ph type="title" idx="2" hasCustomPrompt="1"/>
          </p:nvPr>
        </p:nvSpPr>
        <p:spPr>
          <a:xfrm>
            <a:off x="1268767" y="2606932"/>
            <a:ext cx="2897200" cy="145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800"/>
              <a:buNone/>
              <a:defRPr sz="12000">
                <a:solidFill>
                  <a:schemeClr val="dk1"/>
                </a:solidFill>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r>
              <a:t>xx%</a:t>
            </a:r>
          </a:p>
        </p:txBody>
      </p:sp>
      <p:sp>
        <p:nvSpPr>
          <p:cNvPr id="21" name="Google Shape;21;p3"/>
          <p:cNvSpPr/>
          <p:nvPr/>
        </p:nvSpPr>
        <p:spPr>
          <a:xfrm rot="10800000">
            <a:off x="-1367" y="-6567"/>
            <a:ext cx="234800" cy="2542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3"/>
          <p:cNvSpPr/>
          <p:nvPr/>
        </p:nvSpPr>
        <p:spPr>
          <a:xfrm rot="5400000">
            <a:off x="5986100" y="637000"/>
            <a:ext cx="234800" cy="122072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40754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body" idx="1"/>
          </p:nvPr>
        </p:nvSpPr>
        <p:spPr>
          <a:xfrm>
            <a:off x="1862167" y="4567731"/>
            <a:ext cx="3394800" cy="1500000"/>
          </a:xfrm>
          <a:prstGeom prst="rect">
            <a:avLst/>
          </a:prstGeom>
        </p:spPr>
        <p:txBody>
          <a:bodyPr spcFirstLastPara="1" wrap="square" lIns="91425" tIns="91425" rIns="91425" bIns="91425" anchor="t" anchorCtr="0">
            <a:noAutofit/>
          </a:bodyPr>
          <a:lstStyle>
            <a:lvl1pPr marL="609585" lvl="0" indent="-440256">
              <a:lnSpc>
                <a:spcPct val="115000"/>
              </a:lnSpc>
              <a:spcBef>
                <a:spcPts val="0"/>
              </a:spcBef>
              <a:spcAft>
                <a:spcPts val="0"/>
              </a:spcAft>
              <a:buSzPts val="1600"/>
              <a:buAutoNum type="arabicPeriod"/>
              <a:defRPr/>
            </a:lvl1pPr>
            <a:lvl2pPr marL="1219170" lvl="1" indent="-440256">
              <a:spcBef>
                <a:spcPts val="0"/>
              </a:spcBef>
              <a:spcAft>
                <a:spcPts val="0"/>
              </a:spcAft>
              <a:buSzPts val="1600"/>
              <a:buAutoNum type="alphaLcPeriod"/>
              <a:defRPr sz="2133"/>
            </a:lvl2pPr>
            <a:lvl3pPr marL="1828754" lvl="2" indent="-440256">
              <a:spcBef>
                <a:spcPts val="2133"/>
              </a:spcBef>
              <a:spcAft>
                <a:spcPts val="0"/>
              </a:spcAft>
              <a:buSzPts val="1600"/>
              <a:buAutoNum type="romanLcPeriod"/>
              <a:defRPr sz="2133"/>
            </a:lvl3pPr>
            <a:lvl4pPr marL="2438339" lvl="3" indent="-440256">
              <a:spcBef>
                <a:spcPts val="2133"/>
              </a:spcBef>
              <a:spcAft>
                <a:spcPts val="0"/>
              </a:spcAft>
              <a:buSzPts val="1600"/>
              <a:buAutoNum type="arabicPeriod"/>
              <a:defRPr sz="2133"/>
            </a:lvl4pPr>
            <a:lvl5pPr marL="3047924" lvl="4" indent="-440256">
              <a:spcBef>
                <a:spcPts val="2133"/>
              </a:spcBef>
              <a:spcAft>
                <a:spcPts val="0"/>
              </a:spcAft>
              <a:buSzPts val="1600"/>
              <a:buAutoNum type="alphaLcPeriod"/>
              <a:defRPr sz="2133"/>
            </a:lvl5pPr>
            <a:lvl6pPr marL="3657509" lvl="5" indent="-440256">
              <a:spcBef>
                <a:spcPts val="2133"/>
              </a:spcBef>
              <a:spcAft>
                <a:spcPts val="0"/>
              </a:spcAft>
              <a:buSzPts val="1600"/>
              <a:buAutoNum type="romanLcPeriod"/>
              <a:defRPr sz="2133"/>
            </a:lvl6pPr>
            <a:lvl7pPr marL="4267093" lvl="6" indent="-440256">
              <a:spcBef>
                <a:spcPts val="2133"/>
              </a:spcBef>
              <a:spcAft>
                <a:spcPts val="0"/>
              </a:spcAft>
              <a:buSzPts val="1600"/>
              <a:buAutoNum type="arabicPeriod"/>
              <a:defRPr sz="2133"/>
            </a:lvl7pPr>
            <a:lvl8pPr marL="4876678" lvl="7" indent="-440256">
              <a:spcBef>
                <a:spcPts val="2133"/>
              </a:spcBef>
              <a:spcAft>
                <a:spcPts val="0"/>
              </a:spcAft>
              <a:buSzPts val="1600"/>
              <a:buAutoNum type="alphaLcPeriod"/>
              <a:defRPr sz="2133"/>
            </a:lvl8pPr>
            <a:lvl9pPr marL="5486263" lvl="8" indent="-440256">
              <a:spcBef>
                <a:spcPts val="2133"/>
              </a:spcBef>
              <a:spcAft>
                <a:spcPts val="2133"/>
              </a:spcAft>
              <a:buSzPts val="1600"/>
              <a:buAutoNum type="romanLcPeriod"/>
              <a:defRPr sz="2133"/>
            </a:lvl9pPr>
          </a:lstStyle>
          <a:p>
            <a:pPr lvl="0"/>
            <a:r>
              <a:rPr lang="en-US"/>
              <a:t>Click to edit Master text styles</a:t>
            </a:r>
          </a:p>
        </p:txBody>
      </p:sp>
      <p:sp>
        <p:nvSpPr>
          <p:cNvPr id="31" name="Google Shape;31;p5"/>
          <p:cNvSpPr txBox="1">
            <a:spLocks noGrp="1"/>
          </p:cNvSpPr>
          <p:nvPr>
            <p:ph type="body" idx="2"/>
          </p:nvPr>
        </p:nvSpPr>
        <p:spPr>
          <a:xfrm>
            <a:off x="6935036" y="4567731"/>
            <a:ext cx="3394800" cy="1500000"/>
          </a:xfrm>
          <a:prstGeom prst="rect">
            <a:avLst/>
          </a:prstGeom>
        </p:spPr>
        <p:txBody>
          <a:bodyPr spcFirstLastPara="1" wrap="square" lIns="91425" tIns="91425" rIns="91425" bIns="91425" anchor="t" anchorCtr="0">
            <a:noAutofit/>
          </a:bodyPr>
          <a:lstStyle>
            <a:lvl1pPr marL="609585" lvl="0" indent="-440256">
              <a:lnSpc>
                <a:spcPct val="115000"/>
              </a:lnSpc>
              <a:spcBef>
                <a:spcPts val="0"/>
              </a:spcBef>
              <a:spcAft>
                <a:spcPts val="0"/>
              </a:spcAft>
              <a:buSzPts val="1600"/>
              <a:buAutoNum type="arabicPeriod"/>
              <a:defRPr/>
            </a:lvl1pPr>
            <a:lvl2pPr marL="1219170" lvl="1" indent="-440256">
              <a:spcBef>
                <a:spcPts val="0"/>
              </a:spcBef>
              <a:spcAft>
                <a:spcPts val="0"/>
              </a:spcAft>
              <a:buSzPts val="1600"/>
              <a:buAutoNum type="alphaLcPeriod"/>
              <a:defRPr sz="2133"/>
            </a:lvl2pPr>
            <a:lvl3pPr marL="1828754" lvl="2" indent="-440256">
              <a:spcBef>
                <a:spcPts val="2133"/>
              </a:spcBef>
              <a:spcAft>
                <a:spcPts val="0"/>
              </a:spcAft>
              <a:buSzPts val="1600"/>
              <a:buAutoNum type="romanLcPeriod"/>
              <a:defRPr sz="2133"/>
            </a:lvl3pPr>
            <a:lvl4pPr marL="2438339" lvl="3" indent="-440256">
              <a:spcBef>
                <a:spcPts val="2133"/>
              </a:spcBef>
              <a:spcAft>
                <a:spcPts val="0"/>
              </a:spcAft>
              <a:buSzPts val="1600"/>
              <a:buAutoNum type="arabicPeriod"/>
              <a:defRPr sz="2133"/>
            </a:lvl4pPr>
            <a:lvl5pPr marL="3047924" lvl="4" indent="-440256">
              <a:spcBef>
                <a:spcPts val="2133"/>
              </a:spcBef>
              <a:spcAft>
                <a:spcPts val="0"/>
              </a:spcAft>
              <a:buSzPts val="1600"/>
              <a:buAutoNum type="alphaLcPeriod"/>
              <a:defRPr sz="2133"/>
            </a:lvl5pPr>
            <a:lvl6pPr marL="3657509" lvl="5" indent="-440256">
              <a:spcBef>
                <a:spcPts val="2133"/>
              </a:spcBef>
              <a:spcAft>
                <a:spcPts val="0"/>
              </a:spcAft>
              <a:buSzPts val="1600"/>
              <a:buAutoNum type="romanLcPeriod"/>
              <a:defRPr sz="2133"/>
            </a:lvl6pPr>
            <a:lvl7pPr marL="4267093" lvl="6" indent="-440256">
              <a:spcBef>
                <a:spcPts val="2133"/>
              </a:spcBef>
              <a:spcAft>
                <a:spcPts val="0"/>
              </a:spcAft>
              <a:buSzPts val="1600"/>
              <a:buAutoNum type="arabicPeriod"/>
              <a:defRPr sz="2133"/>
            </a:lvl7pPr>
            <a:lvl8pPr marL="4876678" lvl="7" indent="-440256">
              <a:spcBef>
                <a:spcPts val="2133"/>
              </a:spcBef>
              <a:spcAft>
                <a:spcPts val="0"/>
              </a:spcAft>
              <a:buSzPts val="1600"/>
              <a:buAutoNum type="alphaLcPeriod"/>
              <a:defRPr sz="2133"/>
            </a:lvl8pPr>
            <a:lvl9pPr marL="5486263" lvl="8" indent="-440256">
              <a:spcBef>
                <a:spcPts val="2133"/>
              </a:spcBef>
              <a:spcAft>
                <a:spcPts val="2133"/>
              </a:spcAft>
              <a:buSzPts val="1600"/>
              <a:buAutoNum type="romanLcPeriod"/>
              <a:defRPr sz="2133"/>
            </a:lvl9pPr>
          </a:lstStyle>
          <a:p>
            <a:pPr lvl="0"/>
            <a:r>
              <a:rPr lang="en-US"/>
              <a:t>Click to edit Master text styles</a:t>
            </a:r>
          </a:p>
        </p:txBody>
      </p:sp>
      <p:sp>
        <p:nvSpPr>
          <p:cNvPr id="32" name="Google Shape;32;p5"/>
          <p:cNvSpPr txBox="1">
            <a:spLocks noGrp="1"/>
          </p:cNvSpPr>
          <p:nvPr>
            <p:ph type="title"/>
          </p:nvPr>
        </p:nvSpPr>
        <p:spPr>
          <a:xfrm>
            <a:off x="1866435" y="3425695"/>
            <a:ext cx="3389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3" name="Google Shape;33;p5"/>
          <p:cNvSpPr txBox="1">
            <a:spLocks noGrp="1"/>
          </p:cNvSpPr>
          <p:nvPr>
            <p:ph type="title" idx="3"/>
          </p:nvPr>
        </p:nvSpPr>
        <p:spPr>
          <a:xfrm>
            <a:off x="6939356" y="3425695"/>
            <a:ext cx="3389200" cy="763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000"/>
              <a:buNone/>
              <a:defRPr sz="2667"/>
            </a:lvl1pPr>
            <a:lvl2pPr lvl="1" rtl="0">
              <a:spcBef>
                <a:spcPts val="0"/>
              </a:spcBef>
              <a:spcAft>
                <a:spcPts val="0"/>
              </a:spcAft>
              <a:buSzPts val="2000"/>
              <a:buNone/>
              <a:defRPr sz="2667"/>
            </a:lvl2pPr>
            <a:lvl3pPr lvl="2" rtl="0">
              <a:spcBef>
                <a:spcPts val="0"/>
              </a:spcBef>
              <a:spcAft>
                <a:spcPts val="0"/>
              </a:spcAft>
              <a:buSzPts val="2000"/>
              <a:buNone/>
              <a:defRPr sz="2667"/>
            </a:lvl3pPr>
            <a:lvl4pPr lvl="3" rtl="0">
              <a:spcBef>
                <a:spcPts val="0"/>
              </a:spcBef>
              <a:spcAft>
                <a:spcPts val="0"/>
              </a:spcAft>
              <a:buSzPts val="2000"/>
              <a:buNone/>
              <a:defRPr sz="2667"/>
            </a:lvl4pPr>
            <a:lvl5pPr lvl="4" rtl="0">
              <a:spcBef>
                <a:spcPts val="0"/>
              </a:spcBef>
              <a:spcAft>
                <a:spcPts val="0"/>
              </a:spcAft>
              <a:buSzPts val="2000"/>
              <a:buNone/>
              <a:defRPr sz="2667"/>
            </a:lvl5pPr>
            <a:lvl6pPr lvl="5" rtl="0">
              <a:spcBef>
                <a:spcPts val="0"/>
              </a:spcBef>
              <a:spcAft>
                <a:spcPts val="0"/>
              </a:spcAft>
              <a:buSzPts val="2000"/>
              <a:buNone/>
              <a:defRPr sz="2667"/>
            </a:lvl6pPr>
            <a:lvl7pPr lvl="6" rtl="0">
              <a:spcBef>
                <a:spcPts val="0"/>
              </a:spcBef>
              <a:spcAft>
                <a:spcPts val="0"/>
              </a:spcAft>
              <a:buSzPts val="2000"/>
              <a:buNone/>
              <a:defRPr sz="2667"/>
            </a:lvl7pPr>
            <a:lvl8pPr lvl="7" rtl="0">
              <a:spcBef>
                <a:spcPts val="0"/>
              </a:spcBef>
              <a:spcAft>
                <a:spcPts val="0"/>
              </a:spcAft>
              <a:buSzPts val="2000"/>
              <a:buNone/>
              <a:defRPr sz="2667"/>
            </a:lvl8pPr>
            <a:lvl9pPr lvl="8" rtl="0">
              <a:spcBef>
                <a:spcPts val="0"/>
              </a:spcBef>
              <a:spcAft>
                <a:spcPts val="0"/>
              </a:spcAft>
              <a:buSzPts val="2000"/>
              <a:buNone/>
              <a:defRPr sz="2667"/>
            </a:lvl9pPr>
          </a:lstStyle>
          <a:p>
            <a:r>
              <a:rPr lang="en-US"/>
              <a:t>Click to edit Master title style</a:t>
            </a:r>
            <a:endParaRPr/>
          </a:p>
        </p:txBody>
      </p:sp>
      <p:sp>
        <p:nvSpPr>
          <p:cNvPr id="34" name="Google Shape;34;p5"/>
          <p:cNvSpPr/>
          <p:nvPr/>
        </p:nvSpPr>
        <p:spPr>
          <a:xfrm rot="-5400000">
            <a:off x="541400" y="-541400"/>
            <a:ext cx="234800" cy="131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5"/>
          <p:cNvSpPr/>
          <p:nvPr/>
        </p:nvSpPr>
        <p:spPr>
          <a:xfrm rot="-5400000">
            <a:off x="5984167" y="647400"/>
            <a:ext cx="234800" cy="1218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5"/>
          <p:cNvSpPr/>
          <p:nvPr/>
        </p:nvSpPr>
        <p:spPr>
          <a:xfrm>
            <a:off x="11959967" y="0"/>
            <a:ext cx="234800" cy="3186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5"/>
          <p:cNvSpPr txBox="1">
            <a:spLocks noGrp="1"/>
          </p:cNvSpPr>
          <p:nvPr>
            <p:ph type="title" idx="4"/>
          </p:nvPr>
        </p:nvSpPr>
        <p:spPr>
          <a:xfrm>
            <a:off x="2002133" y="650367"/>
            <a:ext cx="8185200" cy="9564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Tree>
    <p:extLst>
      <p:ext uri="{BB962C8B-B14F-4D97-AF65-F5344CB8AC3E}">
        <p14:creationId xmlns:p14="http://schemas.microsoft.com/office/powerpoint/2010/main" val="3752997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403467" y="650367"/>
            <a:ext cx="5382400" cy="9560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40" name="Google Shape;40;p6"/>
          <p:cNvSpPr/>
          <p:nvPr/>
        </p:nvSpPr>
        <p:spPr>
          <a:xfrm rot="10800000">
            <a:off x="11954800" y="3438300"/>
            <a:ext cx="234800" cy="3413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6"/>
          <p:cNvSpPr/>
          <p:nvPr/>
        </p:nvSpPr>
        <p:spPr>
          <a:xfrm rot="10800000">
            <a:off x="0" y="0"/>
            <a:ext cx="234800" cy="2158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52895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2"/>
        <p:cNvGrpSpPr/>
        <p:nvPr/>
      </p:nvGrpSpPr>
      <p:grpSpPr>
        <a:xfrm>
          <a:off x="0" y="0"/>
          <a:ext cx="0" cy="0"/>
          <a:chOff x="0" y="0"/>
          <a:chExt cx="0" cy="0"/>
        </a:xfrm>
      </p:grpSpPr>
      <p:sp>
        <p:nvSpPr>
          <p:cNvPr id="43" name="Google Shape;43;p7"/>
          <p:cNvSpPr/>
          <p:nvPr/>
        </p:nvSpPr>
        <p:spPr>
          <a:xfrm rot="5400000">
            <a:off x="2931167" y="-2931400"/>
            <a:ext cx="234800" cy="6097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7"/>
          <p:cNvSpPr txBox="1">
            <a:spLocks noGrp="1"/>
          </p:cNvSpPr>
          <p:nvPr>
            <p:ph type="title"/>
          </p:nvPr>
        </p:nvSpPr>
        <p:spPr>
          <a:xfrm>
            <a:off x="6739600" y="2333200"/>
            <a:ext cx="4638000" cy="956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r>
              <a:rPr lang="en-US"/>
              <a:t>Click to edit Master title style</a:t>
            </a:r>
            <a:endParaRPr/>
          </a:p>
        </p:txBody>
      </p:sp>
      <p:sp>
        <p:nvSpPr>
          <p:cNvPr id="45" name="Google Shape;45;p7"/>
          <p:cNvSpPr txBox="1">
            <a:spLocks noGrp="1"/>
          </p:cNvSpPr>
          <p:nvPr>
            <p:ph type="subTitle" idx="1"/>
          </p:nvPr>
        </p:nvSpPr>
        <p:spPr>
          <a:xfrm>
            <a:off x="6739733" y="3289600"/>
            <a:ext cx="4638000" cy="12352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46" name="Google Shape;46;p7"/>
          <p:cNvSpPr/>
          <p:nvPr/>
        </p:nvSpPr>
        <p:spPr>
          <a:xfrm>
            <a:off x="11957200" y="6093833"/>
            <a:ext cx="234800" cy="764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415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6649433" y="1300100"/>
            <a:ext cx="4591600" cy="1418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4" name="Google Shape;54;p9"/>
          <p:cNvSpPr/>
          <p:nvPr/>
        </p:nvSpPr>
        <p:spPr>
          <a:xfrm rot="5400000">
            <a:off x="10551600" y="5211433"/>
            <a:ext cx="234800" cy="304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9"/>
          <p:cNvSpPr txBox="1">
            <a:spLocks noGrp="1"/>
          </p:cNvSpPr>
          <p:nvPr>
            <p:ph type="subTitle" idx="1"/>
          </p:nvPr>
        </p:nvSpPr>
        <p:spPr>
          <a:xfrm>
            <a:off x="7242633" y="2996741"/>
            <a:ext cx="3405200" cy="2723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Char char="●"/>
              <a:defRPr/>
            </a:lvl1pPr>
            <a:lvl2pPr lvl="1" algn="ctr" rtl="0">
              <a:lnSpc>
                <a:spcPct val="100000"/>
              </a:lnSpc>
              <a:spcBef>
                <a:spcPts val="2133"/>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r>
              <a:rPr lang="en-US"/>
              <a:t>Click to edit Master subtitle style</a:t>
            </a:r>
            <a:endParaRPr/>
          </a:p>
        </p:txBody>
      </p:sp>
      <p:sp>
        <p:nvSpPr>
          <p:cNvPr id="56" name="Google Shape;56;p9"/>
          <p:cNvSpPr/>
          <p:nvPr/>
        </p:nvSpPr>
        <p:spPr>
          <a:xfrm rot="5400000">
            <a:off x="10551600" y="-1405600"/>
            <a:ext cx="234800" cy="3046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2942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4220033" y="650367"/>
            <a:ext cx="3749600" cy="956000"/>
          </a:xfrm>
          <a:prstGeom prst="rect">
            <a:avLst/>
          </a:prstGeom>
          <a:solidFill>
            <a:schemeClr val="accent1"/>
          </a:solid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59" name="Google Shape;59;p10"/>
          <p:cNvSpPr/>
          <p:nvPr/>
        </p:nvSpPr>
        <p:spPr>
          <a:xfrm rot="10800000">
            <a:off x="11954800" y="0"/>
            <a:ext cx="234800" cy="2158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 name="Google Shape;60;p10"/>
          <p:cNvSpPr/>
          <p:nvPr/>
        </p:nvSpPr>
        <p:spPr>
          <a:xfrm rot="10800000">
            <a:off x="0" y="0"/>
            <a:ext cx="234800" cy="2158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4597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61"/>
        <p:cNvGrpSpPr/>
        <p:nvPr/>
      </p:nvGrpSpPr>
      <p:grpSpPr>
        <a:xfrm>
          <a:off x="0" y="0"/>
          <a:ext cx="0" cy="0"/>
          <a:chOff x="0" y="0"/>
          <a:chExt cx="0" cy="0"/>
        </a:xfrm>
      </p:grpSpPr>
      <p:sp>
        <p:nvSpPr>
          <p:cNvPr id="62" name="Google Shape;62;p11"/>
          <p:cNvSpPr/>
          <p:nvPr/>
        </p:nvSpPr>
        <p:spPr>
          <a:xfrm>
            <a:off x="6500" y="-6500"/>
            <a:ext cx="6376800" cy="6858000"/>
          </a:xfrm>
          <a:prstGeom prst="rect">
            <a:avLst/>
          </a:prstGeom>
          <a:solidFill>
            <a:srgbClr val="F7F7F7">
              <a:alpha val="5000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 name="Google Shape;63;p11"/>
          <p:cNvSpPr txBox="1">
            <a:spLocks noGrp="1"/>
          </p:cNvSpPr>
          <p:nvPr>
            <p:ph type="title" hasCustomPrompt="1"/>
          </p:nvPr>
        </p:nvSpPr>
        <p:spPr>
          <a:xfrm>
            <a:off x="798800" y="2326733"/>
            <a:ext cx="7012000" cy="1653600"/>
          </a:xfrm>
          <a:prstGeom prst="rect">
            <a:avLst/>
          </a:prstGeom>
          <a:noFill/>
        </p:spPr>
        <p:txBody>
          <a:bodyPr spcFirstLastPara="1" wrap="square" lIns="91425" tIns="91425" rIns="91425" bIns="91425" anchor="ctr" anchorCtr="0">
            <a:noAutofit/>
          </a:bodyPr>
          <a:lstStyle>
            <a:lvl1pPr lvl="0">
              <a:spcBef>
                <a:spcPts val="0"/>
              </a:spcBef>
              <a:spcAft>
                <a:spcPts val="0"/>
              </a:spcAft>
              <a:buSzPts val="9600"/>
              <a:buNone/>
              <a:defRPr sz="10666"/>
            </a:lvl1pPr>
            <a:lvl2pPr lvl="1">
              <a:spcBef>
                <a:spcPts val="0"/>
              </a:spcBef>
              <a:spcAft>
                <a:spcPts val="0"/>
              </a:spcAft>
              <a:buSzPts val="12000"/>
              <a:buNone/>
              <a:defRPr sz="16000"/>
            </a:lvl2pPr>
            <a:lvl3pPr lvl="2">
              <a:spcBef>
                <a:spcPts val="0"/>
              </a:spcBef>
              <a:spcAft>
                <a:spcPts val="0"/>
              </a:spcAft>
              <a:buSzPts val="12000"/>
              <a:buNone/>
              <a:defRPr sz="16000"/>
            </a:lvl3pPr>
            <a:lvl4pPr lvl="3">
              <a:spcBef>
                <a:spcPts val="0"/>
              </a:spcBef>
              <a:spcAft>
                <a:spcPts val="0"/>
              </a:spcAft>
              <a:buSzPts val="12000"/>
              <a:buNone/>
              <a:defRPr sz="16000"/>
            </a:lvl4pPr>
            <a:lvl5pPr lvl="4">
              <a:spcBef>
                <a:spcPts val="0"/>
              </a:spcBef>
              <a:spcAft>
                <a:spcPts val="0"/>
              </a:spcAft>
              <a:buSzPts val="12000"/>
              <a:buNone/>
              <a:defRPr sz="16000"/>
            </a:lvl5pPr>
            <a:lvl6pPr lvl="5">
              <a:spcBef>
                <a:spcPts val="0"/>
              </a:spcBef>
              <a:spcAft>
                <a:spcPts val="0"/>
              </a:spcAft>
              <a:buSzPts val="12000"/>
              <a:buNone/>
              <a:defRPr sz="16000"/>
            </a:lvl6pPr>
            <a:lvl7pPr lvl="6">
              <a:spcBef>
                <a:spcPts val="0"/>
              </a:spcBef>
              <a:spcAft>
                <a:spcPts val="0"/>
              </a:spcAft>
              <a:buSzPts val="12000"/>
              <a:buNone/>
              <a:defRPr sz="16000"/>
            </a:lvl7pPr>
            <a:lvl8pPr lvl="7">
              <a:spcBef>
                <a:spcPts val="0"/>
              </a:spcBef>
              <a:spcAft>
                <a:spcPts val="0"/>
              </a:spcAft>
              <a:buSzPts val="12000"/>
              <a:buNone/>
              <a:defRPr sz="16000"/>
            </a:lvl8pPr>
            <a:lvl9pPr lvl="8">
              <a:spcBef>
                <a:spcPts val="0"/>
              </a:spcBef>
              <a:spcAft>
                <a:spcPts val="0"/>
              </a:spcAft>
              <a:buSzPts val="12000"/>
              <a:buNone/>
              <a:defRPr sz="16000"/>
            </a:lvl9pPr>
          </a:lstStyle>
          <a:p>
            <a:r>
              <a:t>xx%</a:t>
            </a:r>
          </a:p>
        </p:txBody>
      </p:sp>
      <p:sp>
        <p:nvSpPr>
          <p:cNvPr id="64" name="Google Shape;64;p11"/>
          <p:cNvSpPr txBox="1">
            <a:spLocks noGrp="1"/>
          </p:cNvSpPr>
          <p:nvPr>
            <p:ph type="body" idx="1"/>
          </p:nvPr>
        </p:nvSpPr>
        <p:spPr>
          <a:xfrm>
            <a:off x="798800" y="3980851"/>
            <a:ext cx="4665600" cy="550400"/>
          </a:xfrm>
          <a:prstGeom prst="rect">
            <a:avLst/>
          </a:prstGeom>
          <a:ln>
            <a:noFill/>
          </a:ln>
        </p:spPr>
        <p:txBody>
          <a:bodyPr spcFirstLastPara="1" wrap="square" lIns="91425" tIns="91425" rIns="91425" bIns="91425" anchor="t" anchorCtr="0">
            <a:noAutofit/>
          </a:bodyPr>
          <a:lstStyle>
            <a:lvl1pPr marL="609585" lvl="0" indent="-423323">
              <a:spcBef>
                <a:spcPts val="0"/>
              </a:spcBef>
              <a:spcAft>
                <a:spcPts val="0"/>
              </a:spcAft>
              <a:buSzPts val="1400"/>
              <a:buChar char="●"/>
              <a:defRPr sz="2133"/>
            </a:lvl1pPr>
            <a:lvl2pPr marL="1219170" lvl="1" indent="-457189">
              <a:spcBef>
                <a:spcPts val="2133"/>
              </a:spcBef>
              <a:spcAft>
                <a:spcPts val="0"/>
              </a:spcAft>
              <a:buSzPts val="1800"/>
              <a:buChar char="○"/>
              <a:defRPr sz="2400"/>
            </a:lvl2pPr>
            <a:lvl3pPr marL="1828754" lvl="2" indent="-457189">
              <a:spcBef>
                <a:spcPts val="2133"/>
              </a:spcBef>
              <a:spcAft>
                <a:spcPts val="0"/>
              </a:spcAft>
              <a:buSzPts val="1800"/>
              <a:buChar char="■"/>
              <a:defRPr sz="2400"/>
            </a:lvl3pPr>
            <a:lvl4pPr marL="2438339" lvl="3" indent="-457189">
              <a:spcBef>
                <a:spcPts val="2133"/>
              </a:spcBef>
              <a:spcAft>
                <a:spcPts val="0"/>
              </a:spcAft>
              <a:buSzPts val="1800"/>
              <a:buChar char="●"/>
              <a:defRPr sz="2400"/>
            </a:lvl4pPr>
            <a:lvl5pPr marL="3047924" lvl="4" indent="-457189">
              <a:spcBef>
                <a:spcPts val="2133"/>
              </a:spcBef>
              <a:spcAft>
                <a:spcPts val="0"/>
              </a:spcAft>
              <a:buSzPts val="1800"/>
              <a:buChar char="○"/>
              <a:defRPr sz="2400"/>
            </a:lvl5pPr>
            <a:lvl6pPr marL="3657509" lvl="5" indent="-457189">
              <a:spcBef>
                <a:spcPts val="2133"/>
              </a:spcBef>
              <a:spcAft>
                <a:spcPts val="0"/>
              </a:spcAft>
              <a:buSzPts val="1800"/>
              <a:buChar char="■"/>
              <a:defRPr sz="2400"/>
            </a:lvl6pPr>
            <a:lvl7pPr marL="4267093" lvl="6" indent="-457189">
              <a:spcBef>
                <a:spcPts val="2133"/>
              </a:spcBef>
              <a:spcAft>
                <a:spcPts val="0"/>
              </a:spcAft>
              <a:buSzPts val="1800"/>
              <a:buChar char="●"/>
              <a:defRPr sz="2400"/>
            </a:lvl7pPr>
            <a:lvl8pPr marL="4876678" lvl="7" indent="-457189">
              <a:spcBef>
                <a:spcPts val="2133"/>
              </a:spcBef>
              <a:spcAft>
                <a:spcPts val="0"/>
              </a:spcAft>
              <a:buSzPts val="1800"/>
              <a:buChar char="○"/>
              <a:defRPr sz="2400"/>
            </a:lvl8pPr>
            <a:lvl9pPr marL="5486263" lvl="8" indent="-457189">
              <a:spcBef>
                <a:spcPts val="2133"/>
              </a:spcBef>
              <a:spcAft>
                <a:spcPts val="2133"/>
              </a:spcAft>
              <a:buSzPts val="1800"/>
              <a:buChar char="■"/>
              <a:defRPr sz="2400"/>
            </a:lvl9pPr>
          </a:lstStyle>
          <a:p>
            <a:pPr lvl="0"/>
            <a:r>
              <a:rPr lang="en-US"/>
              <a:t>Click to edit Master text styles</a:t>
            </a:r>
          </a:p>
        </p:txBody>
      </p:sp>
      <p:sp>
        <p:nvSpPr>
          <p:cNvPr id="65" name="Google Shape;65;p11"/>
          <p:cNvSpPr/>
          <p:nvPr/>
        </p:nvSpPr>
        <p:spPr>
          <a:xfrm>
            <a:off x="11957200" y="-4400"/>
            <a:ext cx="234800" cy="3934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6" name="Google Shape;66;p11"/>
          <p:cNvSpPr/>
          <p:nvPr/>
        </p:nvSpPr>
        <p:spPr>
          <a:xfrm rot="-5400000">
            <a:off x="1247167" y="-1238800"/>
            <a:ext cx="234800" cy="2712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66844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8"/>
        <p:cNvGrpSpPr/>
        <p:nvPr/>
      </p:nvGrpSpPr>
      <p:grpSpPr>
        <a:xfrm>
          <a:off x="0" y="0"/>
          <a:ext cx="0" cy="0"/>
          <a:chOff x="0" y="0"/>
          <a:chExt cx="0" cy="0"/>
        </a:xfrm>
      </p:grpSpPr>
      <p:sp>
        <p:nvSpPr>
          <p:cNvPr id="69" name="Google Shape;69;p13"/>
          <p:cNvSpPr/>
          <p:nvPr/>
        </p:nvSpPr>
        <p:spPr>
          <a:xfrm rot="5400000">
            <a:off x="10882817" y="-1065200"/>
            <a:ext cx="247600" cy="237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13"/>
          <p:cNvSpPr txBox="1">
            <a:spLocks noGrp="1"/>
          </p:cNvSpPr>
          <p:nvPr>
            <p:ph type="title"/>
          </p:nvPr>
        </p:nvSpPr>
        <p:spPr>
          <a:xfrm>
            <a:off x="2227109" y="2368192"/>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71" name="Google Shape;71;p13"/>
          <p:cNvSpPr txBox="1">
            <a:spLocks noGrp="1"/>
          </p:cNvSpPr>
          <p:nvPr>
            <p:ph type="subTitle" idx="1"/>
          </p:nvPr>
        </p:nvSpPr>
        <p:spPr>
          <a:xfrm>
            <a:off x="2227100" y="2737171"/>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title" idx="2"/>
          </p:nvPr>
        </p:nvSpPr>
        <p:spPr>
          <a:xfrm>
            <a:off x="7914769" y="2368192"/>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73" name="Google Shape;73;p13"/>
          <p:cNvSpPr txBox="1">
            <a:spLocks noGrp="1"/>
          </p:cNvSpPr>
          <p:nvPr>
            <p:ph type="subTitle" idx="3"/>
          </p:nvPr>
        </p:nvSpPr>
        <p:spPr>
          <a:xfrm>
            <a:off x="7914765" y="2737171"/>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74" name="Google Shape;74;p13"/>
          <p:cNvSpPr txBox="1">
            <a:spLocks noGrp="1"/>
          </p:cNvSpPr>
          <p:nvPr>
            <p:ph type="title" idx="4" hasCustomPrompt="1"/>
          </p:nvPr>
        </p:nvSpPr>
        <p:spPr>
          <a:xfrm>
            <a:off x="896413" y="2271467"/>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75" name="Google Shape;75;p13"/>
          <p:cNvSpPr txBox="1">
            <a:spLocks noGrp="1"/>
          </p:cNvSpPr>
          <p:nvPr>
            <p:ph type="title" idx="5" hasCustomPrompt="1"/>
          </p:nvPr>
        </p:nvSpPr>
        <p:spPr>
          <a:xfrm>
            <a:off x="6588480" y="2271467"/>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76" name="Google Shape;76;p13"/>
          <p:cNvSpPr txBox="1">
            <a:spLocks noGrp="1"/>
          </p:cNvSpPr>
          <p:nvPr>
            <p:ph type="title" idx="6"/>
          </p:nvPr>
        </p:nvSpPr>
        <p:spPr>
          <a:xfrm>
            <a:off x="2227109" y="3776021"/>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77" name="Google Shape;77;p13"/>
          <p:cNvSpPr txBox="1">
            <a:spLocks noGrp="1"/>
          </p:cNvSpPr>
          <p:nvPr>
            <p:ph type="subTitle" idx="7"/>
          </p:nvPr>
        </p:nvSpPr>
        <p:spPr>
          <a:xfrm>
            <a:off x="2227100" y="4145001"/>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78" name="Google Shape;78;p13"/>
          <p:cNvSpPr txBox="1">
            <a:spLocks noGrp="1"/>
          </p:cNvSpPr>
          <p:nvPr>
            <p:ph type="title" idx="8" hasCustomPrompt="1"/>
          </p:nvPr>
        </p:nvSpPr>
        <p:spPr>
          <a:xfrm>
            <a:off x="896413" y="3679300"/>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79" name="Google Shape;79;p13"/>
          <p:cNvSpPr txBox="1">
            <a:spLocks noGrp="1"/>
          </p:cNvSpPr>
          <p:nvPr>
            <p:ph type="title" idx="9"/>
          </p:nvPr>
        </p:nvSpPr>
        <p:spPr>
          <a:xfrm>
            <a:off x="7914769" y="3776021"/>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80" name="Google Shape;80;p13"/>
          <p:cNvSpPr txBox="1">
            <a:spLocks noGrp="1"/>
          </p:cNvSpPr>
          <p:nvPr>
            <p:ph type="subTitle" idx="13"/>
          </p:nvPr>
        </p:nvSpPr>
        <p:spPr>
          <a:xfrm>
            <a:off x="7914765" y="4145001"/>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81" name="Google Shape;81;p13"/>
          <p:cNvSpPr txBox="1">
            <a:spLocks noGrp="1"/>
          </p:cNvSpPr>
          <p:nvPr>
            <p:ph type="title" idx="14" hasCustomPrompt="1"/>
          </p:nvPr>
        </p:nvSpPr>
        <p:spPr>
          <a:xfrm>
            <a:off x="6588480" y="3679300"/>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82" name="Google Shape;82;p13"/>
          <p:cNvSpPr txBox="1">
            <a:spLocks noGrp="1"/>
          </p:cNvSpPr>
          <p:nvPr>
            <p:ph type="title" idx="15"/>
          </p:nvPr>
        </p:nvSpPr>
        <p:spPr>
          <a:xfrm>
            <a:off x="2227109" y="5183849"/>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83" name="Google Shape;83;p13"/>
          <p:cNvSpPr txBox="1">
            <a:spLocks noGrp="1"/>
          </p:cNvSpPr>
          <p:nvPr>
            <p:ph type="subTitle" idx="16"/>
          </p:nvPr>
        </p:nvSpPr>
        <p:spPr>
          <a:xfrm>
            <a:off x="2227100" y="5552833"/>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84" name="Google Shape;84;p13"/>
          <p:cNvSpPr txBox="1">
            <a:spLocks noGrp="1"/>
          </p:cNvSpPr>
          <p:nvPr>
            <p:ph type="title" idx="17" hasCustomPrompt="1"/>
          </p:nvPr>
        </p:nvSpPr>
        <p:spPr>
          <a:xfrm>
            <a:off x="896413" y="5087133"/>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85" name="Google Shape;85;p13"/>
          <p:cNvSpPr txBox="1">
            <a:spLocks noGrp="1"/>
          </p:cNvSpPr>
          <p:nvPr>
            <p:ph type="title" idx="18"/>
          </p:nvPr>
        </p:nvSpPr>
        <p:spPr>
          <a:xfrm>
            <a:off x="7914769" y="5183849"/>
            <a:ext cx="3643600" cy="5432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133"/>
            </a:lvl1pPr>
            <a:lvl2pPr lvl="1" rtl="0">
              <a:spcBef>
                <a:spcPts val="0"/>
              </a:spcBef>
              <a:spcAft>
                <a:spcPts val="0"/>
              </a:spcAft>
              <a:buSzPts val="1800"/>
              <a:buNone/>
              <a:defRPr sz="2400"/>
            </a:lvl2pPr>
            <a:lvl3pPr lvl="2" rtl="0">
              <a:spcBef>
                <a:spcPts val="0"/>
              </a:spcBef>
              <a:spcAft>
                <a:spcPts val="0"/>
              </a:spcAft>
              <a:buSzPts val="1800"/>
              <a:buNone/>
              <a:defRPr sz="2400"/>
            </a:lvl3pPr>
            <a:lvl4pPr lvl="3" rtl="0">
              <a:spcBef>
                <a:spcPts val="0"/>
              </a:spcBef>
              <a:spcAft>
                <a:spcPts val="0"/>
              </a:spcAft>
              <a:buSzPts val="1800"/>
              <a:buNone/>
              <a:defRPr sz="2400"/>
            </a:lvl4pPr>
            <a:lvl5pPr lvl="4" rtl="0">
              <a:spcBef>
                <a:spcPts val="0"/>
              </a:spcBef>
              <a:spcAft>
                <a:spcPts val="0"/>
              </a:spcAft>
              <a:buSzPts val="1800"/>
              <a:buNone/>
              <a:defRPr sz="2400"/>
            </a:lvl5pPr>
            <a:lvl6pPr lvl="5" rtl="0">
              <a:spcBef>
                <a:spcPts val="0"/>
              </a:spcBef>
              <a:spcAft>
                <a:spcPts val="0"/>
              </a:spcAft>
              <a:buSzPts val="1800"/>
              <a:buNone/>
              <a:defRPr sz="2400"/>
            </a:lvl6pPr>
            <a:lvl7pPr lvl="6" rtl="0">
              <a:spcBef>
                <a:spcPts val="0"/>
              </a:spcBef>
              <a:spcAft>
                <a:spcPts val="0"/>
              </a:spcAft>
              <a:buSzPts val="1800"/>
              <a:buNone/>
              <a:defRPr sz="2400"/>
            </a:lvl7pPr>
            <a:lvl8pPr lvl="7" rtl="0">
              <a:spcBef>
                <a:spcPts val="0"/>
              </a:spcBef>
              <a:spcAft>
                <a:spcPts val="0"/>
              </a:spcAft>
              <a:buSzPts val="1800"/>
              <a:buNone/>
              <a:defRPr sz="2400"/>
            </a:lvl8pPr>
            <a:lvl9pPr lvl="8" rtl="0">
              <a:spcBef>
                <a:spcPts val="0"/>
              </a:spcBef>
              <a:spcAft>
                <a:spcPts val="0"/>
              </a:spcAft>
              <a:buSzPts val="1800"/>
              <a:buNone/>
              <a:defRPr sz="2400"/>
            </a:lvl9pPr>
          </a:lstStyle>
          <a:p>
            <a:r>
              <a:rPr lang="en-US"/>
              <a:t>Click to edit Master title style</a:t>
            </a:r>
            <a:endParaRPr/>
          </a:p>
        </p:txBody>
      </p:sp>
      <p:sp>
        <p:nvSpPr>
          <p:cNvPr id="86" name="Google Shape;86;p13"/>
          <p:cNvSpPr txBox="1">
            <a:spLocks noGrp="1"/>
          </p:cNvSpPr>
          <p:nvPr>
            <p:ph type="subTitle" idx="19"/>
          </p:nvPr>
        </p:nvSpPr>
        <p:spPr>
          <a:xfrm>
            <a:off x="7914765" y="5552833"/>
            <a:ext cx="3643600" cy="54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Didact Gothic"/>
              <a:buNone/>
              <a:defRPr>
                <a:latin typeface="Didact Gothic"/>
                <a:ea typeface="Didact Gothic"/>
                <a:cs typeface="Didact Gothic"/>
                <a:sym typeface="Didact Gothic"/>
              </a:defRPr>
            </a:lvl1pPr>
            <a:lvl2pPr lvl="1"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2pPr>
            <a:lvl3pPr lvl="2"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3pPr>
            <a:lvl4pPr lvl="3"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4pPr>
            <a:lvl5pPr lvl="4"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5pPr>
            <a:lvl6pPr lvl="5"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6pPr>
            <a:lvl7pPr lvl="6"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7pPr>
            <a:lvl8pPr lvl="7"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8pPr>
            <a:lvl9pPr lvl="8" rtl="0">
              <a:lnSpc>
                <a:spcPct val="100000"/>
              </a:lnSpc>
              <a:spcBef>
                <a:spcPts val="0"/>
              </a:spcBef>
              <a:spcAft>
                <a:spcPts val="0"/>
              </a:spcAft>
              <a:buSzPts val="2100"/>
              <a:buFont typeface="Didact Gothic"/>
              <a:buNone/>
              <a:defRPr sz="2800">
                <a:latin typeface="Didact Gothic"/>
                <a:ea typeface="Didact Gothic"/>
                <a:cs typeface="Didact Gothic"/>
                <a:sym typeface="Didact Gothic"/>
              </a:defRPr>
            </a:lvl9pPr>
          </a:lstStyle>
          <a:p>
            <a:r>
              <a:rPr lang="en-US"/>
              <a:t>Click to edit Master subtitle style</a:t>
            </a:r>
            <a:endParaRPr/>
          </a:p>
        </p:txBody>
      </p:sp>
      <p:sp>
        <p:nvSpPr>
          <p:cNvPr id="87" name="Google Shape;87;p13"/>
          <p:cNvSpPr txBox="1">
            <a:spLocks noGrp="1"/>
          </p:cNvSpPr>
          <p:nvPr>
            <p:ph type="title" idx="20" hasCustomPrompt="1"/>
          </p:nvPr>
        </p:nvSpPr>
        <p:spPr>
          <a:xfrm>
            <a:off x="6588480" y="5087133"/>
            <a:ext cx="1063200" cy="930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a:solidFill>
                  <a:schemeClr val="dk1"/>
                </a:solidFill>
              </a:defRPr>
            </a:lvl1pPr>
            <a:lvl2pPr lvl="1" algn="r" rtl="0">
              <a:spcBef>
                <a:spcPts val="0"/>
              </a:spcBef>
              <a:spcAft>
                <a:spcPts val="0"/>
              </a:spcAft>
              <a:buClr>
                <a:schemeClr val="lt1"/>
              </a:buClr>
              <a:buSzPts val="2000"/>
              <a:buNone/>
              <a:defRPr sz="2667">
                <a:solidFill>
                  <a:schemeClr val="lt1"/>
                </a:solidFill>
              </a:defRPr>
            </a:lvl2pPr>
            <a:lvl3pPr lvl="2" algn="r" rtl="0">
              <a:spcBef>
                <a:spcPts val="0"/>
              </a:spcBef>
              <a:spcAft>
                <a:spcPts val="0"/>
              </a:spcAft>
              <a:buClr>
                <a:schemeClr val="lt1"/>
              </a:buClr>
              <a:buSzPts val="2000"/>
              <a:buNone/>
              <a:defRPr sz="2667">
                <a:solidFill>
                  <a:schemeClr val="lt1"/>
                </a:solidFill>
              </a:defRPr>
            </a:lvl3pPr>
            <a:lvl4pPr lvl="3" algn="r" rtl="0">
              <a:spcBef>
                <a:spcPts val="0"/>
              </a:spcBef>
              <a:spcAft>
                <a:spcPts val="0"/>
              </a:spcAft>
              <a:buClr>
                <a:schemeClr val="lt1"/>
              </a:buClr>
              <a:buSzPts val="2000"/>
              <a:buNone/>
              <a:defRPr sz="2667">
                <a:solidFill>
                  <a:schemeClr val="lt1"/>
                </a:solidFill>
              </a:defRPr>
            </a:lvl4pPr>
            <a:lvl5pPr lvl="4" algn="r" rtl="0">
              <a:spcBef>
                <a:spcPts val="0"/>
              </a:spcBef>
              <a:spcAft>
                <a:spcPts val="0"/>
              </a:spcAft>
              <a:buClr>
                <a:schemeClr val="lt1"/>
              </a:buClr>
              <a:buSzPts val="2000"/>
              <a:buNone/>
              <a:defRPr sz="2667">
                <a:solidFill>
                  <a:schemeClr val="lt1"/>
                </a:solidFill>
              </a:defRPr>
            </a:lvl5pPr>
            <a:lvl6pPr lvl="5" algn="r" rtl="0">
              <a:spcBef>
                <a:spcPts val="0"/>
              </a:spcBef>
              <a:spcAft>
                <a:spcPts val="0"/>
              </a:spcAft>
              <a:buClr>
                <a:schemeClr val="lt1"/>
              </a:buClr>
              <a:buSzPts val="2000"/>
              <a:buNone/>
              <a:defRPr sz="2667">
                <a:solidFill>
                  <a:schemeClr val="lt1"/>
                </a:solidFill>
              </a:defRPr>
            </a:lvl6pPr>
            <a:lvl7pPr lvl="6" algn="r" rtl="0">
              <a:spcBef>
                <a:spcPts val="0"/>
              </a:spcBef>
              <a:spcAft>
                <a:spcPts val="0"/>
              </a:spcAft>
              <a:buClr>
                <a:schemeClr val="lt1"/>
              </a:buClr>
              <a:buSzPts val="2000"/>
              <a:buNone/>
              <a:defRPr sz="2667">
                <a:solidFill>
                  <a:schemeClr val="lt1"/>
                </a:solidFill>
              </a:defRPr>
            </a:lvl7pPr>
            <a:lvl8pPr lvl="7" algn="r" rtl="0">
              <a:spcBef>
                <a:spcPts val="0"/>
              </a:spcBef>
              <a:spcAft>
                <a:spcPts val="0"/>
              </a:spcAft>
              <a:buClr>
                <a:schemeClr val="lt1"/>
              </a:buClr>
              <a:buSzPts val="2000"/>
              <a:buNone/>
              <a:defRPr sz="2667">
                <a:solidFill>
                  <a:schemeClr val="lt1"/>
                </a:solidFill>
              </a:defRPr>
            </a:lvl8pPr>
            <a:lvl9pPr lvl="8" algn="r" rtl="0">
              <a:spcBef>
                <a:spcPts val="0"/>
              </a:spcBef>
              <a:spcAft>
                <a:spcPts val="0"/>
              </a:spcAft>
              <a:buClr>
                <a:schemeClr val="lt1"/>
              </a:buClr>
              <a:buSzPts val="2000"/>
              <a:buNone/>
              <a:defRPr sz="2667">
                <a:solidFill>
                  <a:schemeClr val="lt1"/>
                </a:solidFill>
              </a:defRPr>
            </a:lvl9pPr>
          </a:lstStyle>
          <a:p>
            <a:r>
              <a:t>xx%</a:t>
            </a:r>
          </a:p>
        </p:txBody>
      </p:sp>
      <p:sp>
        <p:nvSpPr>
          <p:cNvPr id="88" name="Google Shape;88;p13"/>
          <p:cNvSpPr txBox="1">
            <a:spLocks noGrp="1"/>
          </p:cNvSpPr>
          <p:nvPr>
            <p:ph type="title" idx="21"/>
          </p:nvPr>
        </p:nvSpPr>
        <p:spPr>
          <a:xfrm>
            <a:off x="797363" y="647167"/>
            <a:ext cx="7311200" cy="959600"/>
          </a:xfrm>
          <a:prstGeom prst="rect">
            <a:avLst/>
          </a:prstGeom>
          <a:solidFill>
            <a:schemeClr val="accent1"/>
          </a:solidFill>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n-US"/>
              <a:t>Click to edit Master title style</a:t>
            </a:r>
            <a:endParaRPr/>
          </a:p>
        </p:txBody>
      </p:sp>
      <p:sp>
        <p:nvSpPr>
          <p:cNvPr id="89" name="Google Shape;89;p13"/>
          <p:cNvSpPr/>
          <p:nvPr/>
        </p:nvSpPr>
        <p:spPr>
          <a:xfrm rot="5400000">
            <a:off x="5964833" y="633667"/>
            <a:ext cx="247600" cy="122016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810144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3000"/>
              <a:buFont typeface="Josefin Sans"/>
              <a:buNone/>
              <a:defRPr sz="3000" b="1">
                <a:solidFill>
                  <a:schemeClr val="accent3"/>
                </a:solidFill>
                <a:latin typeface="Josefin Sans"/>
                <a:ea typeface="Josefin Sans"/>
                <a:cs typeface="Josefin Sans"/>
                <a:sym typeface="Josefin Sans"/>
              </a:defRPr>
            </a:lvl1pPr>
            <a:lvl2pPr lvl="1">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2pPr>
            <a:lvl3pPr lvl="2">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3pPr>
            <a:lvl4pPr lvl="3">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4pPr>
            <a:lvl5pPr lvl="4">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5pPr>
            <a:lvl6pPr lvl="5">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6pPr>
            <a:lvl7pPr lvl="6">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7pPr>
            <a:lvl8pPr lvl="7">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8pPr>
            <a:lvl9pPr lvl="8">
              <a:spcBef>
                <a:spcPts val="0"/>
              </a:spcBef>
              <a:spcAft>
                <a:spcPts val="0"/>
              </a:spcAft>
              <a:buClr>
                <a:schemeClr val="accent3"/>
              </a:buClr>
              <a:buSzPts val="3500"/>
              <a:buFont typeface="Josefin Sans"/>
              <a:buNone/>
              <a:defRPr sz="3500">
                <a:solidFill>
                  <a:schemeClr val="accent3"/>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dirty="0"/>
          </a:p>
        </p:txBody>
      </p:sp>
    </p:spTree>
    <p:extLst>
      <p:ext uri="{BB962C8B-B14F-4D97-AF65-F5344CB8AC3E}">
        <p14:creationId xmlns:p14="http://schemas.microsoft.com/office/powerpoint/2010/main" val="3694344760"/>
      </p:ext>
    </p:extLst>
  </p:cSld>
  <p:clrMap bg1="lt1" tx1="dk1" bg2="dk2" tx2="lt2" accent1="accent1" accent2="accent2" accent3="accent3" accent4="accent4" accent5="accent5" accent6="accent6" hlink="hlink" folHlink="folHlink"/>
  <p:sldLayoutIdLst>
    <p:sldLayoutId id="2147483697" r:id="rId1"/>
    <p:sldLayoutId id="2147483699" r:id="rId2"/>
    <p:sldLayoutId id="2147483700" r:id="rId3"/>
    <p:sldLayoutId id="2147483701" r:id="rId4"/>
    <p:sldLayoutId id="2147483702" r:id="rId5"/>
    <p:sldLayoutId id="2147483704" r:id="rId6"/>
    <p:sldLayoutId id="2147483705" r:id="rId7"/>
    <p:sldLayoutId id="2147483706"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 id="2147483719" r:id="rId20"/>
    <p:sldLayoutId id="2147483720" r:id="rId21"/>
    <p:sldLayoutId id="2147483722" r:id="rId22"/>
    <p:sldLayoutId id="2147483723" r:id="rId23"/>
    <p:sldLayoutId id="2147483724" r:id="rId24"/>
    <p:sldLayoutId id="2147483725" r:id="rId25"/>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chemeClr val="accent3">
              <a:lumMod val="50000"/>
            </a:schemeClr>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chemeClr val="accent3">
              <a:lumMod val="50000"/>
            </a:schemeClr>
          </a:solidFill>
          <a:latin typeface="+mn-lt"/>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arajades@austin.utexa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tiff"/><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it.ly/guessync" TargetMode="External"/><Relationship Id="rId2" Type="http://schemas.openxmlformats.org/officeDocument/2006/relationships/notesSlide" Target="../notesSlides/notesSlide18.xml"/><Relationship Id="rId1" Type="http://schemas.openxmlformats.org/officeDocument/2006/relationships/slideLayout" Target="../slideLayouts/slideLayout25.xml"/><Relationship Id="rId6" Type="http://schemas.openxmlformats.org/officeDocument/2006/relationships/image" Target="../media/image7.png"/><Relationship Id="rId5" Type="http://schemas.openxmlformats.org/officeDocument/2006/relationships/hyperlink" Target="mailto:arajades@austin.utexas.edu" TargetMode="Externa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6A353-F301-C341-972D-DED201293E19}"/>
              </a:ext>
            </a:extLst>
          </p:cNvPr>
          <p:cNvSpPr>
            <a:spLocks noGrp="1"/>
          </p:cNvSpPr>
          <p:nvPr>
            <p:ph type="ctrTitle"/>
          </p:nvPr>
        </p:nvSpPr>
        <p:spPr>
          <a:xfrm>
            <a:off x="302288" y="305794"/>
            <a:ext cx="11587409" cy="1805640"/>
          </a:xfrm>
        </p:spPr>
        <p:txBody>
          <a:bodyPr>
            <a:normAutofit fontScale="90000"/>
          </a:bodyPr>
          <a:lstStyle/>
          <a:p>
            <a:pPr algn="ctr"/>
            <a:r>
              <a:rPr lang="en-US" sz="5400" b="0" dirty="0" err="1">
                <a:latin typeface="Arial" panose="020B0604020202020204" pitchFamily="34" charset="0"/>
                <a:cs typeface="Arial" panose="020B0604020202020204" pitchFamily="34" charset="0"/>
              </a:rPr>
              <a:t>GuesSync</a:t>
            </a:r>
            <a:r>
              <a:rPr lang="en-US" sz="5400" b="0" dirty="0">
                <a:latin typeface="Arial" panose="020B0604020202020204" pitchFamily="34" charset="0"/>
                <a:cs typeface="Arial" panose="020B0604020202020204" pitchFamily="34" charset="0"/>
              </a:rPr>
              <a:t>!: An Online Casual Game To Reduce Affective Polarization</a:t>
            </a:r>
          </a:p>
        </p:txBody>
      </p:sp>
      <p:sp>
        <p:nvSpPr>
          <p:cNvPr id="3" name="Subtitle 2">
            <a:extLst>
              <a:ext uri="{FF2B5EF4-FFF2-40B4-BE49-F238E27FC236}">
                <a16:creationId xmlns:a16="http://schemas.microsoft.com/office/drawing/2014/main" id="{0F389F69-CEAA-F043-AAC5-BBE12B6A2D0C}"/>
              </a:ext>
            </a:extLst>
          </p:cNvPr>
          <p:cNvSpPr>
            <a:spLocks noGrp="1"/>
          </p:cNvSpPr>
          <p:nvPr>
            <p:ph type="subTitle" idx="1"/>
          </p:nvPr>
        </p:nvSpPr>
        <p:spPr>
          <a:xfrm>
            <a:off x="3250400" y="3128486"/>
            <a:ext cx="5691187" cy="3260393"/>
          </a:xfrm>
        </p:spPr>
        <p:txBody>
          <a:bodyPr>
            <a:normAutofit/>
          </a:bodyPr>
          <a:lstStyle/>
          <a:p>
            <a:pPr algn="ctr"/>
            <a:r>
              <a:rPr lang="en-US" sz="2400" dirty="0">
                <a:solidFill>
                  <a:schemeClr val="accent3">
                    <a:lumMod val="50000"/>
                  </a:schemeClr>
                </a:solidFill>
                <a:latin typeface="Arial" panose="020B0604020202020204" pitchFamily="34" charset="0"/>
                <a:cs typeface="Arial" panose="020B0604020202020204" pitchFamily="34" charset="0"/>
              </a:rPr>
              <a:t>Ashwin Rajadesingan</a:t>
            </a:r>
          </a:p>
          <a:p>
            <a:pPr algn="ctr"/>
            <a:endParaRPr lang="en-US" sz="2400" dirty="0">
              <a:solidFill>
                <a:schemeClr val="accent3">
                  <a:lumMod val="50000"/>
                </a:schemeClr>
              </a:solidFill>
              <a:latin typeface="Arial" panose="020B0604020202020204" pitchFamily="34" charset="0"/>
              <a:cs typeface="Arial" panose="020B0604020202020204" pitchFamily="34" charset="0"/>
            </a:endParaRPr>
          </a:p>
          <a:p>
            <a:pPr algn="ctr"/>
            <a:endParaRPr lang="en-US" sz="2400" dirty="0">
              <a:solidFill>
                <a:schemeClr val="accent3">
                  <a:lumMod val="50000"/>
                </a:schemeClr>
              </a:solidFill>
              <a:latin typeface="Arial" panose="020B0604020202020204" pitchFamily="34" charset="0"/>
              <a:cs typeface="Arial" panose="020B0604020202020204" pitchFamily="34" charset="0"/>
            </a:endParaRPr>
          </a:p>
          <a:p>
            <a:pPr algn="ctr"/>
            <a:endParaRPr lang="en-US" sz="2400" dirty="0">
              <a:solidFill>
                <a:schemeClr val="accent3">
                  <a:lumMod val="50000"/>
                </a:schemeClr>
              </a:solidFill>
              <a:latin typeface="Arial" panose="020B0604020202020204" pitchFamily="34" charset="0"/>
              <a:cs typeface="Arial" panose="020B0604020202020204" pitchFamily="34" charset="0"/>
            </a:endParaRPr>
          </a:p>
          <a:p>
            <a:pPr algn="ctr"/>
            <a:r>
              <a:rPr lang="en-US" sz="2400" dirty="0">
                <a:solidFill>
                  <a:schemeClr val="accent3">
                    <a:lumMod val="50000"/>
                  </a:schemeClr>
                </a:solidFill>
                <a:latin typeface="Arial" panose="020B0604020202020204" pitchFamily="34" charset="0"/>
                <a:cs typeface="Arial" panose="020B0604020202020204" pitchFamily="34" charset="0"/>
              </a:rPr>
              <a:t>University of Texas at Austin</a:t>
            </a:r>
          </a:p>
          <a:p>
            <a:pPr algn="ctr"/>
            <a:r>
              <a:rPr lang="en-US" sz="2400" dirty="0">
                <a:solidFill>
                  <a:schemeClr val="accent3">
                    <a:lumMod val="50000"/>
                  </a:schemeClr>
                </a:solidFill>
                <a:latin typeface="Arial" panose="020B0604020202020204" pitchFamily="34" charset="0"/>
                <a:cs typeface="Arial" panose="020B0604020202020204" pitchFamily="34" charset="0"/>
              </a:rPr>
              <a:t>Department of Communication Studies</a:t>
            </a:r>
          </a:p>
          <a:p>
            <a:pPr algn="ctr"/>
            <a:r>
              <a:rPr lang="en-US" sz="2400" dirty="0">
                <a:solidFill>
                  <a:schemeClr val="bg1">
                    <a:lumMod val="50000"/>
                  </a:schemeClr>
                </a:solidFill>
                <a:latin typeface="Arial" panose="020B0604020202020204" pitchFamily="34" charset="0"/>
                <a:cs typeface="Arial" panose="020B0604020202020204" pitchFamily="34" charset="0"/>
              </a:rPr>
              <a:t>18</a:t>
            </a:r>
            <a:r>
              <a:rPr lang="en-US" sz="2400" baseline="30000" dirty="0">
                <a:solidFill>
                  <a:schemeClr val="bg1">
                    <a:lumMod val="50000"/>
                  </a:schemeClr>
                </a:solidFill>
                <a:latin typeface="Arial" panose="020B0604020202020204" pitchFamily="34" charset="0"/>
                <a:cs typeface="Arial" panose="020B0604020202020204" pitchFamily="34" charset="0"/>
              </a:rPr>
              <a:t>th</a:t>
            </a:r>
            <a:r>
              <a:rPr lang="en-US" sz="2400" dirty="0">
                <a:solidFill>
                  <a:schemeClr val="bg1">
                    <a:lumMod val="50000"/>
                  </a:schemeClr>
                </a:solidFill>
                <a:latin typeface="Arial" panose="020B0604020202020204" pitchFamily="34" charset="0"/>
                <a:cs typeface="Arial" panose="020B0604020202020204" pitchFamily="34" charset="0"/>
              </a:rPr>
              <a:t> Oct 2023</a:t>
            </a:r>
          </a:p>
        </p:txBody>
      </p:sp>
      <p:sp>
        <p:nvSpPr>
          <p:cNvPr id="6" name="TextBox 5">
            <a:extLst>
              <a:ext uri="{FF2B5EF4-FFF2-40B4-BE49-F238E27FC236}">
                <a16:creationId xmlns:a16="http://schemas.microsoft.com/office/drawing/2014/main" id="{451400CC-53D7-F14B-AC4D-0421A997DBA2}"/>
              </a:ext>
            </a:extLst>
          </p:cNvPr>
          <p:cNvSpPr txBox="1"/>
          <p:nvPr/>
        </p:nvSpPr>
        <p:spPr>
          <a:xfrm>
            <a:off x="4440433" y="3464755"/>
            <a:ext cx="3311120" cy="404598"/>
          </a:xfrm>
          <a:prstGeom prst="rect">
            <a:avLst/>
          </a:prstGeom>
          <a:noFill/>
        </p:spPr>
        <p:txBody>
          <a:bodyPr wrap="square" lIns="0" tIns="0" rIns="0" bIns="0" rtlCol="0">
            <a:spAutoFit/>
          </a:bodyPr>
          <a:lstStyle/>
          <a:p>
            <a:pPr algn="ctr">
              <a:lnSpc>
                <a:spcPct val="150000"/>
              </a:lnSpc>
            </a:pPr>
            <a:r>
              <a:rPr lang="en-US" sz="2000" dirty="0">
                <a:hlinkClick r:id="rId3"/>
              </a:rPr>
              <a:t>arajades@austin.utexas.edu</a:t>
            </a:r>
            <a:endParaRPr lang="en-US" sz="2000" dirty="0"/>
          </a:p>
        </p:txBody>
      </p:sp>
      <p:pic>
        <p:nvPicPr>
          <p:cNvPr id="1030" name="Picture 6" descr="TEXAS Moody (@UTexasMoody) / Twitter">
            <a:extLst>
              <a:ext uri="{FF2B5EF4-FFF2-40B4-BE49-F238E27FC236}">
                <a16:creationId xmlns:a16="http://schemas.microsoft.com/office/drawing/2014/main" id="{E7E662F9-631C-ECA8-C5B0-4DFBC1E343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1873" y="4898572"/>
            <a:ext cx="1975757" cy="197575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9F19265-EB19-C2F7-26BC-779777746439}"/>
              </a:ext>
            </a:extLst>
          </p:cNvPr>
          <p:cNvSpPr txBox="1"/>
          <p:nvPr/>
        </p:nvSpPr>
        <p:spPr>
          <a:xfrm>
            <a:off x="5349981" y="4160108"/>
            <a:ext cx="1492024" cy="369332"/>
          </a:xfrm>
          <a:prstGeom prst="rect">
            <a:avLst/>
          </a:prstGeom>
          <a:noFill/>
        </p:spPr>
        <p:txBody>
          <a:bodyPr wrap="square">
            <a:spAutoFit/>
          </a:bodyPr>
          <a:lstStyle/>
          <a:p>
            <a:r>
              <a:rPr lang="en-US" sz="1800" dirty="0"/>
              <a:t>@</a:t>
            </a:r>
            <a:r>
              <a:rPr lang="en-US" sz="1800" dirty="0" err="1"/>
              <a:t>R_Ashwin</a:t>
            </a:r>
            <a:endParaRPr lang="en-US" sz="1800" dirty="0"/>
          </a:p>
        </p:txBody>
      </p:sp>
      <p:sp>
        <p:nvSpPr>
          <p:cNvPr id="4" name="Text Placeholder 3">
            <a:extLst>
              <a:ext uri="{FF2B5EF4-FFF2-40B4-BE49-F238E27FC236}">
                <a16:creationId xmlns:a16="http://schemas.microsoft.com/office/drawing/2014/main" id="{8798B55E-FE3D-F0CD-591A-CD76ECD5ED74}"/>
              </a:ext>
            </a:extLst>
          </p:cNvPr>
          <p:cNvSpPr txBox="1">
            <a:spLocks/>
          </p:cNvSpPr>
          <p:nvPr/>
        </p:nvSpPr>
        <p:spPr>
          <a:xfrm>
            <a:off x="1041854" y="2352609"/>
            <a:ext cx="10108276" cy="63732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eaLnBrk="1" hangingPunct="1">
              <a:lnSpc>
                <a:spcPct val="115000"/>
              </a:lnSpc>
              <a:spcBef>
                <a:spcPts val="0"/>
              </a:spcBef>
              <a:spcAft>
                <a:spcPts val="0"/>
              </a:spcAft>
              <a:buClr>
                <a:schemeClr val="dk1"/>
              </a:buClr>
              <a:buSzPts val="1400"/>
              <a:buFont typeface="Didact Gothic"/>
              <a:buNone/>
              <a:defRPr sz="2133" b="0" i="0" u="none" strike="noStrike" cap="none">
                <a:solidFill>
                  <a:schemeClr val="accent4"/>
                </a:solidFill>
                <a:latin typeface="Didact Gothic"/>
                <a:ea typeface="Didact Gothic"/>
                <a:cs typeface="Didact Gothic"/>
                <a:sym typeface="Didact Gothic"/>
              </a:defRPr>
            </a:lvl1pPr>
            <a:lvl2pPr marL="914400" marR="0" lvl="1"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2pPr>
            <a:lvl3pPr marL="1371600" marR="0" lvl="2"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3pPr>
            <a:lvl4pPr marL="1828800" marR="0" lvl="3"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4pPr>
            <a:lvl5pPr marL="2286000" marR="0" lvl="4"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5pPr>
            <a:lvl6pPr marL="2743200" marR="0" lvl="5"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6pPr>
            <a:lvl7pPr marL="3200400" marR="0" lvl="6"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7pPr>
            <a:lvl8pPr marL="3657600" marR="0" lvl="7"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8pPr>
            <a:lvl9pPr marL="4114800" marR="0" lvl="8" indent="-317500" algn="ctr" rtl="0" eaLnBrk="1" hangingPunct="1">
              <a:lnSpc>
                <a:spcPct val="100000"/>
              </a:lnSpc>
              <a:spcBef>
                <a:spcPts val="0"/>
              </a:spcBef>
              <a:spcAft>
                <a:spcPts val="0"/>
              </a:spcAft>
              <a:buClr>
                <a:schemeClr val="dk1"/>
              </a:buClr>
              <a:buSzPts val="1800"/>
              <a:buFont typeface="Didact Gothic"/>
              <a:buNone/>
              <a:defRPr sz="2400" b="0" i="0" u="none" strike="noStrike" cap="none">
                <a:solidFill>
                  <a:schemeClr val="dk1"/>
                </a:solidFill>
                <a:latin typeface="Didact Gothic"/>
                <a:ea typeface="Didact Gothic"/>
                <a:cs typeface="Didact Gothic"/>
                <a:sym typeface="Didact Gothic"/>
              </a:defRPr>
            </a:lvl9pPr>
          </a:lstStyle>
          <a:p>
            <a:r>
              <a:rPr lang="en-US" sz="2400" dirty="0">
                <a:solidFill>
                  <a:schemeClr val="accent3">
                    <a:lumMod val="60000"/>
                    <a:lumOff val="40000"/>
                  </a:schemeClr>
                </a:solidFill>
                <a:latin typeface="Arial" panose="020B0604020202020204" pitchFamily="34" charset="0"/>
                <a:cs typeface="Arial" panose="020B0604020202020204" pitchFamily="34" charset="0"/>
              </a:rPr>
              <a:t>Daniel Choo, Jessica Zhang, Mia </a:t>
            </a:r>
            <a:r>
              <a:rPr lang="en-US" sz="2400" dirty="0" err="1">
                <a:solidFill>
                  <a:schemeClr val="accent3">
                    <a:lumMod val="60000"/>
                    <a:lumOff val="40000"/>
                  </a:schemeClr>
                </a:solidFill>
                <a:latin typeface="Arial" panose="020B0604020202020204" pitchFamily="34" charset="0"/>
                <a:cs typeface="Arial" panose="020B0604020202020204" pitchFamily="34" charset="0"/>
              </a:rPr>
              <a:t>Inakage</a:t>
            </a:r>
            <a:r>
              <a:rPr lang="en-US" sz="2400" dirty="0">
                <a:solidFill>
                  <a:schemeClr val="accent3">
                    <a:lumMod val="60000"/>
                    <a:lumOff val="40000"/>
                  </a:schemeClr>
                </a:solidFill>
                <a:latin typeface="Arial" panose="020B0604020202020204" pitchFamily="34" charset="0"/>
                <a:cs typeface="Arial" panose="020B0604020202020204" pitchFamily="34" charset="0"/>
              </a:rPr>
              <a:t>, </a:t>
            </a:r>
            <a:r>
              <a:rPr lang="en-US" sz="2400" dirty="0" err="1">
                <a:solidFill>
                  <a:schemeClr val="accent3">
                    <a:lumMod val="60000"/>
                    <a:lumOff val="40000"/>
                  </a:schemeClr>
                </a:solidFill>
                <a:latin typeface="Arial" panose="020B0604020202020204" pitchFamily="34" charset="0"/>
                <a:cs typeface="Arial" panose="020B0604020202020204" pitchFamily="34" charset="0"/>
              </a:rPr>
              <a:t>Ceren</a:t>
            </a:r>
            <a:r>
              <a:rPr lang="en-US" sz="2400" dirty="0">
                <a:solidFill>
                  <a:schemeClr val="accent3">
                    <a:lumMod val="60000"/>
                    <a:lumOff val="40000"/>
                  </a:schemeClr>
                </a:solidFill>
                <a:latin typeface="Arial" panose="020B0604020202020204" pitchFamily="34" charset="0"/>
                <a:cs typeface="Arial" panose="020B0604020202020204" pitchFamily="34" charset="0"/>
              </a:rPr>
              <a:t> Budak, Paul Resnick</a:t>
            </a:r>
          </a:p>
        </p:txBody>
      </p:sp>
      <p:sp>
        <p:nvSpPr>
          <p:cNvPr id="20" name="AutoShape 13">
            <a:extLst>
              <a:ext uri="{FF2B5EF4-FFF2-40B4-BE49-F238E27FC236}">
                <a16:creationId xmlns:a16="http://schemas.microsoft.com/office/drawing/2014/main" id="{00FAABF0-2D4E-CAA6-4C39-E6806F7A2AC6}"/>
              </a:ext>
            </a:extLst>
          </p:cNvPr>
          <p:cNvSpPr>
            <a:spLocks noChangeAspect="1" noChangeArrowheads="1"/>
          </p:cNvSpPr>
          <p:nvPr/>
        </p:nvSpPr>
        <p:spPr bwMode="auto">
          <a:xfrm>
            <a:off x="127000" y="-1958975"/>
            <a:ext cx="2032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4">
            <a:extLst>
              <a:ext uri="{FF2B5EF4-FFF2-40B4-BE49-F238E27FC236}">
                <a16:creationId xmlns:a16="http://schemas.microsoft.com/office/drawing/2014/main" id="{07E33CF0-A832-1D9D-C7F5-63722E014EFB}"/>
              </a:ext>
            </a:extLst>
          </p:cNvPr>
          <p:cNvSpPr>
            <a:spLocks noChangeAspect="1" noChangeArrowheads="1"/>
          </p:cNvSpPr>
          <p:nvPr/>
        </p:nvSpPr>
        <p:spPr bwMode="auto">
          <a:xfrm>
            <a:off x="206375" y="-1409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5">
            <a:extLst>
              <a:ext uri="{FF2B5EF4-FFF2-40B4-BE49-F238E27FC236}">
                <a16:creationId xmlns:a16="http://schemas.microsoft.com/office/drawing/2014/main" id="{656005F0-27C2-FFE1-6990-961A5D76BC11}"/>
              </a:ext>
            </a:extLst>
          </p:cNvPr>
          <p:cNvSpPr>
            <a:spLocks noChangeAspect="1" noChangeArrowheads="1"/>
          </p:cNvSpPr>
          <p:nvPr/>
        </p:nvSpPr>
        <p:spPr bwMode="auto">
          <a:xfrm>
            <a:off x="127000" y="-1120775"/>
            <a:ext cx="2032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6">
            <a:extLst>
              <a:ext uri="{FF2B5EF4-FFF2-40B4-BE49-F238E27FC236}">
                <a16:creationId xmlns:a16="http://schemas.microsoft.com/office/drawing/2014/main" id="{67F7F838-FE9D-E94A-AECC-FA7BE69189B6}"/>
              </a:ext>
            </a:extLst>
          </p:cNvPr>
          <p:cNvSpPr>
            <a:spLocks noChangeAspect="1" noChangeArrowheads="1"/>
          </p:cNvSpPr>
          <p:nvPr/>
        </p:nvSpPr>
        <p:spPr bwMode="auto">
          <a:xfrm>
            <a:off x="206375" y="-571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7">
            <a:extLst>
              <a:ext uri="{FF2B5EF4-FFF2-40B4-BE49-F238E27FC236}">
                <a16:creationId xmlns:a16="http://schemas.microsoft.com/office/drawing/2014/main" id="{57C6395C-AD62-62B0-0D65-C4D8A3E4EB16}"/>
              </a:ext>
            </a:extLst>
          </p:cNvPr>
          <p:cNvSpPr>
            <a:spLocks noChangeAspect="1" noChangeArrowheads="1"/>
          </p:cNvSpPr>
          <p:nvPr/>
        </p:nvSpPr>
        <p:spPr bwMode="auto">
          <a:xfrm>
            <a:off x="127000" y="-282575"/>
            <a:ext cx="2032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8">
            <a:extLst>
              <a:ext uri="{FF2B5EF4-FFF2-40B4-BE49-F238E27FC236}">
                <a16:creationId xmlns:a16="http://schemas.microsoft.com/office/drawing/2014/main" id="{65900DA5-5C74-923B-0A46-060DBB6A3BBE}"/>
              </a:ext>
            </a:extLst>
          </p:cNvPr>
          <p:cNvSpPr>
            <a:spLocks noChangeAspect="1" noChangeArrowheads="1"/>
          </p:cNvSpPr>
          <p:nvPr/>
        </p:nvSpPr>
        <p:spPr bwMode="auto">
          <a:xfrm>
            <a:off x="206375" y="266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9">
            <a:extLst>
              <a:ext uri="{FF2B5EF4-FFF2-40B4-BE49-F238E27FC236}">
                <a16:creationId xmlns:a16="http://schemas.microsoft.com/office/drawing/2014/main" id="{91AEC4AF-E7D8-B367-708F-A0C506B8FECE}"/>
              </a:ext>
            </a:extLst>
          </p:cNvPr>
          <p:cNvSpPr>
            <a:spLocks noChangeAspect="1" noChangeArrowheads="1"/>
          </p:cNvSpPr>
          <p:nvPr/>
        </p:nvSpPr>
        <p:spPr bwMode="auto">
          <a:xfrm>
            <a:off x="127000" y="555625"/>
            <a:ext cx="2032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20">
            <a:extLst>
              <a:ext uri="{FF2B5EF4-FFF2-40B4-BE49-F238E27FC236}">
                <a16:creationId xmlns:a16="http://schemas.microsoft.com/office/drawing/2014/main" id="{DB67FD15-D23A-A0FF-4975-D74B56521F96}"/>
              </a:ext>
            </a:extLst>
          </p:cNvPr>
          <p:cNvSpPr>
            <a:spLocks noChangeAspect="1" noChangeArrowheads="1"/>
          </p:cNvSpPr>
          <p:nvPr/>
        </p:nvSpPr>
        <p:spPr bwMode="auto">
          <a:xfrm>
            <a:off x="206375" y="11049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1">
            <a:extLst>
              <a:ext uri="{FF2B5EF4-FFF2-40B4-BE49-F238E27FC236}">
                <a16:creationId xmlns:a16="http://schemas.microsoft.com/office/drawing/2014/main" id="{54F29CAA-2BEE-038E-28AE-69A822462835}"/>
              </a:ext>
            </a:extLst>
          </p:cNvPr>
          <p:cNvSpPr>
            <a:spLocks noChangeAspect="1" noChangeArrowheads="1"/>
          </p:cNvSpPr>
          <p:nvPr/>
        </p:nvSpPr>
        <p:spPr bwMode="auto">
          <a:xfrm>
            <a:off x="127000" y="1393825"/>
            <a:ext cx="203200" cy="203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9" name="Picture 28">
            <a:extLst>
              <a:ext uri="{FF2B5EF4-FFF2-40B4-BE49-F238E27FC236}">
                <a16:creationId xmlns:a16="http://schemas.microsoft.com/office/drawing/2014/main" id="{28250475-B631-77CA-9175-4BD48583446E}"/>
              </a:ext>
            </a:extLst>
          </p:cNvPr>
          <p:cNvPicPr>
            <a:picLocks noChangeAspect="1"/>
          </p:cNvPicPr>
          <p:nvPr/>
        </p:nvPicPr>
        <p:blipFill>
          <a:blip r:embed="rId5"/>
          <a:stretch>
            <a:fillRect/>
          </a:stretch>
        </p:blipFill>
        <p:spPr>
          <a:xfrm>
            <a:off x="206375" y="4898572"/>
            <a:ext cx="1975757" cy="1975757"/>
          </a:xfrm>
          <a:prstGeom prst="rect">
            <a:avLst/>
          </a:prstGeom>
        </p:spPr>
      </p:pic>
    </p:spTree>
    <p:extLst>
      <p:ext uri="{BB962C8B-B14F-4D97-AF65-F5344CB8AC3E}">
        <p14:creationId xmlns:p14="http://schemas.microsoft.com/office/powerpoint/2010/main" val="4058187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949967" y="15606"/>
            <a:ext cx="10290000" cy="956400"/>
          </a:xfrm>
        </p:spPr>
        <p:txBody>
          <a:bodyPr/>
          <a:lstStyle/>
          <a:p>
            <a:r>
              <a:rPr lang="en-US" dirty="0"/>
              <a:t>Both players are shown how close </a:t>
            </a:r>
            <a:br>
              <a:rPr lang="en-US" dirty="0"/>
            </a:br>
            <a:r>
              <a:rPr lang="en-US" dirty="0"/>
              <a:t>they were to the final guess</a:t>
            </a:r>
          </a:p>
        </p:txBody>
      </p:sp>
      <p:sp>
        <p:nvSpPr>
          <p:cNvPr id="4" name="TextBox 3">
            <a:extLst>
              <a:ext uri="{FF2B5EF4-FFF2-40B4-BE49-F238E27FC236}">
                <a16:creationId xmlns:a16="http://schemas.microsoft.com/office/drawing/2014/main" id="{A3594DE6-19BE-9D4F-8CEC-E063B544D47C}"/>
              </a:ext>
            </a:extLst>
          </p:cNvPr>
          <p:cNvSpPr txBox="1"/>
          <p:nvPr/>
        </p:nvSpPr>
        <p:spPr>
          <a:xfrm>
            <a:off x="9679586" y="1382486"/>
            <a:ext cx="2512414" cy="738664"/>
          </a:xfrm>
          <a:prstGeom prst="rect">
            <a:avLst/>
          </a:prstGeom>
          <a:noFill/>
        </p:spPr>
        <p:txBody>
          <a:bodyPr wrap="square" rtlCol="0">
            <a:spAutoFit/>
          </a:bodyPr>
          <a:lstStyle/>
          <a:p>
            <a:pPr algn="ctr"/>
            <a:r>
              <a:rPr lang="en-US" b="1" dirty="0"/>
              <a:t>Reward</a:t>
            </a:r>
          </a:p>
          <a:p>
            <a:pPr algn="ctr"/>
            <a:r>
              <a:rPr lang="en-US" b="1" dirty="0"/>
              <a:t>guess within 5%, 5 points</a:t>
            </a:r>
          </a:p>
          <a:p>
            <a:pPr algn="ctr"/>
            <a:r>
              <a:rPr lang="en-US" b="1" dirty="0"/>
              <a:t>guess within 10%, 2 points</a:t>
            </a:r>
          </a:p>
        </p:txBody>
      </p:sp>
      <p:sp>
        <p:nvSpPr>
          <p:cNvPr id="14" name="TextBox 13">
            <a:extLst>
              <a:ext uri="{FF2B5EF4-FFF2-40B4-BE49-F238E27FC236}">
                <a16:creationId xmlns:a16="http://schemas.microsoft.com/office/drawing/2014/main" id="{E74D540D-7942-7D4C-8AB4-A95088E09D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10</a:t>
            </a:fld>
            <a:endParaRPr lang="en-US" dirty="0"/>
          </a:p>
        </p:txBody>
      </p:sp>
      <p:pic>
        <p:nvPicPr>
          <p:cNvPr id="15" name="Picture 14" descr="Timeline&#10;&#10;Description automatically generated">
            <a:extLst>
              <a:ext uri="{FF2B5EF4-FFF2-40B4-BE49-F238E27FC236}">
                <a16:creationId xmlns:a16="http://schemas.microsoft.com/office/drawing/2014/main" id="{D3E91EFF-44B7-2DD1-A571-632BB8570D0D}"/>
              </a:ext>
            </a:extLst>
          </p:cNvPr>
          <p:cNvPicPr>
            <a:picLocks noChangeAspect="1"/>
          </p:cNvPicPr>
          <p:nvPr/>
        </p:nvPicPr>
        <p:blipFill>
          <a:blip r:embed="rId3"/>
          <a:stretch>
            <a:fillRect/>
          </a:stretch>
        </p:blipFill>
        <p:spPr>
          <a:xfrm>
            <a:off x="2555344" y="1140519"/>
            <a:ext cx="7079242" cy="5374980"/>
          </a:xfrm>
          <a:prstGeom prst="rect">
            <a:avLst/>
          </a:prstGeom>
        </p:spPr>
      </p:pic>
    </p:spTree>
    <p:extLst>
      <p:ext uri="{BB962C8B-B14F-4D97-AF65-F5344CB8AC3E}">
        <p14:creationId xmlns:p14="http://schemas.microsoft.com/office/powerpoint/2010/main" val="3051797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949967" y="15606"/>
            <a:ext cx="10290000" cy="956400"/>
          </a:xfrm>
        </p:spPr>
        <p:txBody>
          <a:bodyPr/>
          <a:lstStyle/>
          <a:p>
            <a:r>
              <a:rPr lang="en-US" dirty="0"/>
              <a:t>Players can chat between rounds</a:t>
            </a:r>
          </a:p>
        </p:txBody>
      </p:sp>
      <p:sp>
        <p:nvSpPr>
          <p:cNvPr id="14" name="TextBox 13">
            <a:extLst>
              <a:ext uri="{FF2B5EF4-FFF2-40B4-BE49-F238E27FC236}">
                <a16:creationId xmlns:a16="http://schemas.microsoft.com/office/drawing/2014/main" id="{E74D540D-7942-7D4C-8AB4-A95088E09D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11</a:t>
            </a:fld>
            <a:endParaRPr lang="en-US"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437D8248-1640-D867-C3AE-A88315C20482}"/>
              </a:ext>
            </a:extLst>
          </p:cNvPr>
          <p:cNvPicPr>
            <a:picLocks noChangeAspect="1"/>
          </p:cNvPicPr>
          <p:nvPr/>
        </p:nvPicPr>
        <p:blipFill>
          <a:blip r:embed="rId3"/>
          <a:stretch>
            <a:fillRect/>
          </a:stretch>
        </p:blipFill>
        <p:spPr>
          <a:xfrm>
            <a:off x="4094717" y="1575707"/>
            <a:ext cx="4000500" cy="4432300"/>
          </a:xfrm>
          <a:prstGeom prst="rect">
            <a:avLst/>
          </a:prstGeom>
        </p:spPr>
      </p:pic>
    </p:spTree>
    <p:extLst>
      <p:ext uri="{BB962C8B-B14F-4D97-AF65-F5344CB8AC3E}">
        <p14:creationId xmlns:p14="http://schemas.microsoft.com/office/powerpoint/2010/main" val="3793386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Core Design principles behind </a:t>
            </a:r>
            <a:r>
              <a:rPr lang="en-US" dirty="0" err="1"/>
              <a:t>GuesSync</a:t>
            </a:r>
            <a:r>
              <a:rPr lang="en-US" dirty="0"/>
              <a:t>!</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429884" y="858123"/>
            <a:ext cx="11332232" cy="55034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solidFill>
                  <a:srgbClr val="000000"/>
                </a:solidFill>
                <a:latin typeface="Arial"/>
                <a:ea typeface="Arial"/>
                <a:cs typeface="Arial"/>
                <a:sym typeface="Arial"/>
              </a:rPr>
              <a:t>No prior political knowledge needed</a:t>
            </a:r>
          </a:p>
          <a:p>
            <a:pPr marL="203195" indent="0">
              <a:buClr>
                <a:schemeClr val="tx1"/>
              </a:buClr>
              <a:buSzPct val="100000"/>
              <a:buNone/>
            </a:pPr>
            <a:endParaRPr lang="en-US" sz="2400" dirty="0">
              <a:solidFill>
                <a:srgbClr val="000000"/>
              </a:solidFill>
              <a:latin typeface="Arial"/>
              <a:ea typeface="Arial"/>
              <a:cs typeface="Arial"/>
              <a:sym typeface="Arial"/>
            </a:endParaRPr>
          </a:p>
          <a:p>
            <a:pPr marL="546095" indent="-342900">
              <a:buClr>
                <a:schemeClr val="tx1"/>
              </a:buClr>
              <a:buSzPct val="100000"/>
              <a:buFont typeface="Arial" panose="020B0604020202020204" pitchFamily="34" charset="0"/>
              <a:buChar char="•"/>
            </a:pPr>
            <a:r>
              <a:rPr lang="en-US" sz="2400" dirty="0">
                <a:solidFill>
                  <a:srgbClr val="000000"/>
                </a:solidFill>
                <a:latin typeface="Arial"/>
                <a:ea typeface="Arial"/>
                <a:cs typeface="Arial"/>
                <a:sym typeface="Arial"/>
              </a:rPr>
              <a:t>Minimal partisan cues</a:t>
            </a:r>
          </a:p>
          <a:p>
            <a:pPr marL="546095" indent="-342900">
              <a:buClr>
                <a:schemeClr val="tx1"/>
              </a:buClr>
              <a:buSzPct val="100000"/>
              <a:buFont typeface="Arial" panose="020B0604020202020204" pitchFamily="34" charset="0"/>
              <a:buChar char="•"/>
            </a:pPr>
            <a:endParaRPr lang="en-US" sz="2400" dirty="0">
              <a:solidFill>
                <a:srgbClr val="000000"/>
              </a:solidFill>
              <a:latin typeface="Arial"/>
              <a:ea typeface="Arial"/>
              <a:cs typeface="Arial"/>
              <a:sym typeface="Arial"/>
            </a:endParaRPr>
          </a:p>
          <a:p>
            <a:pPr marL="546095" indent="-342900">
              <a:buClr>
                <a:schemeClr val="tx1"/>
              </a:buClr>
              <a:buSzPct val="100000"/>
              <a:buFont typeface="Arial" panose="020B0604020202020204" pitchFamily="34" charset="0"/>
              <a:buChar char="•"/>
            </a:pPr>
            <a:r>
              <a:rPr lang="en-US" sz="2400" dirty="0">
                <a:solidFill>
                  <a:srgbClr val="000000"/>
                </a:solidFill>
                <a:latin typeface="Arial"/>
                <a:ea typeface="Arial"/>
                <a:cs typeface="Arial"/>
                <a:sym typeface="Arial"/>
              </a:rPr>
              <a:t>Cooperative game</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Slow thinking</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In-game messages</a:t>
            </a: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12</a:t>
            </a:fld>
            <a:endParaRPr lang="en-US"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1D067EB1-B377-F78C-694A-F33A8D9016B3}"/>
              </a:ext>
            </a:extLst>
          </p:cNvPr>
          <p:cNvPicPr>
            <a:picLocks noChangeAspect="1"/>
          </p:cNvPicPr>
          <p:nvPr/>
        </p:nvPicPr>
        <p:blipFill rotWithShape="1">
          <a:blip r:embed="rId3"/>
          <a:srcRect l="4879" t="23631" r="79343" b="47404"/>
          <a:stretch/>
        </p:blipFill>
        <p:spPr>
          <a:xfrm>
            <a:off x="8203525" y="2362328"/>
            <a:ext cx="1003300" cy="1536700"/>
          </a:xfrm>
          <a:prstGeom prst="rect">
            <a:avLst/>
          </a:prstGeom>
        </p:spPr>
      </p:pic>
      <p:pic>
        <p:nvPicPr>
          <p:cNvPr id="8" name="Picture 7" descr="Graphical user interface, text, application, chat or text message&#10;&#10;Description automatically generated">
            <a:extLst>
              <a:ext uri="{FF2B5EF4-FFF2-40B4-BE49-F238E27FC236}">
                <a16:creationId xmlns:a16="http://schemas.microsoft.com/office/drawing/2014/main" id="{8FADDC31-FC7A-A9A0-EF6B-B1B9DC860A54}"/>
              </a:ext>
            </a:extLst>
          </p:cNvPr>
          <p:cNvPicPr>
            <a:picLocks noChangeAspect="1"/>
          </p:cNvPicPr>
          <p:nvPr/>
        </p:nvPicPr>
        <p:blipFill rotWithShape="1">
          <a:blip r:embed="rId3"/>
          <a:srcRect l="78178" t="20758" r="5046" b="50277"/>
          <a:stretch/>
        </p:blipFill>
        <p:spPr>
          <a:xfrm>
            <a:off x="9417670" y="1593978"/>
            <a:ext cx="1066800" cy="1536700"/>
          </a:xfrm>
          <a:prstGeom prst="rect">
            <a:avLst/>
          </a:prstGeom>
        </p:spPr>
      </p:pic>
    </p:spTree>
    <p:extLst>
      <p:ext uri="{BB962C8B-B14F-4D97-AF65-F5344CB8AC3E}">
        <p14:creationId xmlns:p14="http://schemas.microsoft.com/office/powerpoint/2010/main" val="651648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Political questions that correct misperceptions</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139699" y="998079"/>
            <a:ext cx="11780157" cy="514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Political questions from nationally representative </a:t>
            </a:r>
            <a:r>
              <a:rPr lang="en-US" sz="2400" kern="1200" dirty="0">
                <a:solidFill>
                  <a:schemeClr val="tx1"/>
                </a:solidFill>
              </a:rPr>
              <a:t>ANES, CES and GSS </a:t>
            </a:r>
            <a:r>
              <a:rPr lang="en-US" sz="2400" kern="1200" dirty="0">
                <a:latin typeface="Arial" panose="020B0604020202020204" pitchFamily="34" charset="0"/>
                <a:cs typeface="Arial" panose="020B0604020202020204" pitchFamily="34" charset="0"/>
              </a:rPr>
              <a:t>surveys</a:t>
            </a:r>
          </a:p>
          <a:p>
            <a:pPr marL="203195" indent="0">
              <a:buClr>
                <a:schemeClr val="tx1"/>
              </a:buClr>
              <a:buSzPct val="100000"/>
              <a:buNone/>
            </a:pPr>
            <a:endParaRPr lang="en-US" sz="2400" kern="12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kern="1200" dirty="0">
                <a:latin typeface="Arial" panose="020B0604020202020204" pitchFamily="34" charset="0"/>
                <a:cs typeface="Arial" panose="020B0604020202020204" pitchFamily="34" charset="0"/>
              </a:rPr>
              <a:t>Manually selected 556 questions on Democrats’ and Republicans’ political views.</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What percentage of:</a:t>
            </a: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Republicans say that the federal minimum wage should be decreased? – 4%</a:t>
            </a: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Democrats support the death penalty for convicted murderers? – 44%</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Used </a:t>
            </a:r>
            <a:r>
              <a:rPr lang="en-US" sz="2400" dirty="0" err="1">
                <a:latin typeface="Arial" panose="020B0604020202020204" pitchFamily="34" charset="0"/>
                <a:cs typeface="Arial" panose="020B0604020202020204" pitchFamily="34" charset="0"/>
              </a:rPr>
              <a:t>Mturk</a:t>
            </a:r>
            <a:r>
              <a:rPr lang="en-US" sz="2400" dirty="0">
                <a:latin typeface="Arial" panose="020B0604020202020204" pitchFamily="34" charset="0"/>
                <a:cs typeface="Arial" panose="020B0604020202020204" pitchFamily="34" charset="0"/>
              </a:rPr>
              <a:t> to select questions on Republicans and Democrats based on</a:t>
            </a: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the size of misperception and how important the issue was to the outparty</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13</a:t>
            </a:fld>
            <a:endParaRPr lang="en-US" dirty="0"/>
          </a:p>
        </p:txBody>
      </p:sp>
    </p:spTree>
    <p:extLst>
      <p:ext uri="{BB962C8B-B14F-4D97-AF65-F5344CB8AC3E}">
        <p14:creationId xmlns:p14="http://schemas.microsoft.com/office/powerpoint/2010/main" val="1179569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sz="3200" dirty="0">
                <a:latin typeface="Arial" panose="020B0604020202020204" pitchFamily="34" charset="0"/>
                <a:cs typeface="Arial" panose="020B0604020202020204" pitchFamily="34" charset="0"/>
              </a:rPr>
              <a:t>Three Game versions</a:t>
            </a:r>
            <a:endParaRPr lang="en-US" dirty="0"/>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14</a:t>
            </a:fld>
            <a:endParaRPr lang="en-US" dirty="0"/>
          </a:p>
        </p:txBody>
      </p:sp>
      <p:graphicFrame>
        <p:nvGraphicFramePr>
          <p:cNvPr id="2" name="Table 1">
            <a:extLst>
              <a:ext uri="{FF2B5EF4-FFF2-40B4-BE49-F238E27FC236}">
                <a16:creationId xmlns:a16="http://schemas.microsoft.com/office/drawing/2014/main" id="{39D07A73-6D9C-FEA8-2E87-70A399B9761B}"/>
              </a:ext>
            </a:extLst>
          </p:cNvPr>
          <p:cNvGraphicFramePr>
            <a:graphicFrameLocks noGrp="1"/>
          </p:cNvGraphicFramePr>
          <p:nvPr>
            <p:extLst>
              <p:ext uri="{D42A27DB-BD31-4B8C-83A1-F6EECF244321}">
                <p14:modId xmlns:p14="http://schemas.microsoft.com/office/powerpoint/2010/main" val="3023647524"/>
              </p:ext>
            </p:extLst>
          </p:nvPr>
        </p:nvGraphicFramePr>
        <p:xfrm>
          <a:off x="1733666" y="2065018"/>
          <a:ext cx="8607367" cy="2989120"/>
        </p:xfrm>
        <a:graphic>
          <a:graphicData uri="http://schemas.openxmlformats.org/drawingml/2006/table">
            <a:tbl>
              <a:tblPr firstRow="1" bandRow="1">
                <a:tableStyleId>{073A0DAA-6AF3-43AB-8588-CEC1D06C72B9}</a:tableStyleId>
              </a:tblPr>
              <a:tblGrid>
                <a:gridCol w="3358829">
                  <a:extLst>
                    <a:ext uri="{9D8B030D-6E8A-4147-A177-3AD203B41FA5}">
                      <a16:colId xmlns:a16="http://schemas.microsoft.com/office/drawing/2014/main" val="1778463920"/>
                    </a:ext>
                  </a:extLst>
                </a:gridCol>
                <a:gridCol w="5248538">
                  <a:extLst>
                    <a:ext uri="{9D8B030D-6E8A-4147-A177-3AD203B41FA5}">
                      <a16:colId xmlns:a16="http://schemas.microsoft.com/office/drawing/2014/main" val="3600756556"/>
                    </a:ext>
                  </a:extLst>
                </a:gridCol>
              </a:tblGrid>
              <a:tr h="747280">
                <a:tc>
                  <a:txBody>
                    <a:bodyPr/>
                    <a:lstStyle/>
                    <a:p>
                      <a:pPr algn="ctr"/>
                      <a:r>
                        <a:rPr lang="en-US" dirty="0"/>
                        <a:t>Game version</a:t>
                      </a:r>
                    </a:p>
                  </a:txBody>
                  <a:tcPr anchor="ctr"/>
                </a:tc>
                <a:tc>
                  <a:txBody>
                    <a:bodyPr/>
                    <a:lstStyle/>
                    <a:p>
                      <a:pPr algn="ctr"/>
                      <a:r>
                        <a:rPr lang="en-US" dirty="0"/>
                        <a:t>Description</a:t>
                      </a:r>
                    </a:p>
                  </a:txBody>
                  <a:tcPr anchor="ctr"/>
                </a:tc>
                <a:extLst>
                  <a:ext uri="{0D108BD9-81ED-4DB2-BD59-A6C34878D82A}">
                    <a16:rowId xmlns:a16="http://schemas.microsoft.com/office/drawing/2014/main" val="2571572928"/>
                  </a:ext>
                </a:extLst>
              </a:tr>
              <a:tr h="747280">
                <a:tc>
                  <a:txBody>
                    <a:bodyPr/>
                    <a:lstStyle/>
                    <a:p>
                      <a:r>
                        <a:rPr lang="en-US" dirty="0">
                          <a:solidFill>
                            <a:schemeClr val="accent3"/>
                          </a:solidFill>
                        </a:rPr>
                        <a:t>Control version</a:t>
                      </a:r>
                    </a:p>
                  </a:txBody>
                  <a:tcPr anchor="ctr"/>
                </a:tc>
                <a:tc>
                  <a:txBody>
                    <a:bodyPr/>
                    <a:lstStyle/>
                    <a:p>
                      <a:r>
                        <a:rPr lang="en-US" dirty="0">
                          <a:solidFill>
                            <a:schemeClr val="accent3"/>
                          </a:solidFill>
                        </a:rPr>
                        <a:t>all 5 rounds are nonpolitical</a:t>
                      </a:r>
                    </a:p>
                  </a:txBody>
                  <a:tcPr anchor="ctr"/>
                </a:tc>
                <a:extLst>
                  <a:ext uri="{0D108BD9-81ED-4DB2-BD59-A6C34878D82A}">
                    <a16:rowId xmlns:a16="http://schemas.microsoft.com/office/drawing/2014/main" val="1982663744"/>
                  </a:ext>
                </a:extLst>
              </a:tr>
              <a:tr h="747280">
                <a:tc>
                  <a:txBody>
                    <a:bodyPr/>
                    <a:lstStyle/>
                    <a:p>
                      <a:r>
                        <a:rPr lang="en-US" dirty="0">
                          <a:solidFill>
                            <a:schemeClr val="accent3"/>
                          </a:solidFill>
                        </a:rPr>
                        <a:t>Mixed version</a:t>
                      </a:r>
                    </a:p>
                  </a:txBody>
                  <a:tcPr anchor="ctr"/>
                </a:tc>
                <a:tc>
                  <a:txBody>
                    <a:bodyPr/>
                    <a:lstStyle/>
                    <a:p>
                      <a:r>
                        <a:rPr lang="en-US" dirty="0">
                          <a:solidFill>
                            <a:schemeClr val="accent3"/>
                          </a:solidFill>
                        </a:rPr>
                        <a:t>2 rounds are political, 3 rounds are nonpolitical</a:t>
                      </a:r>
                    </a:p>
                  </a:txBody>
                  <a:tcPr anchor="ctr"/>
                </a:tc>
                <a:extLst>
                  <a:ext uri="{0D108BD9-81ED-4DB2-BD59-A6C34878D82A}">
                    <a16:rowId xmlns:a16="http://schemas.microsoft.com/office/drawing/2014/main" val="131270118"/>
                  </a:ext>
                </a:extLst>
              </a:tr>
              <a:tr h="747280">
                <a:tc>
                  <a:txBody>
                    <a:bodyPr/>
                    <a:lstStyle/>
                    <a:p>
                      <a:r>
                        <a:rPr lang="en-US" dirty="0">
                          <a:solidFill>
                            <a:schemeClr val="accent3"/>
                          </a:solidFill>
                        </a:rPr>
                        <a:t>Fully political version</a:t>
                      </a:r>
                    </a:p>
                  </a:txBody>
                  <a:tcPr anchor="ctr"/>
                </a:tc>
                <a:tc>
                  <a:txBody>
                    <a:bodyPr/>
                    <a:lstStyle/>
                    <a:p>
                      <a:r>
                        <a:rPr lang="en-US" dirty="0">
                          <a:solidFill>
                            <a:schemeClr val="accent3"/>
                          </a:solidFill>
                        </a:rPr>
                        <a:t>All 5 rounds are political</a:t>
                      </a:r>
                    </a:p>
                  </a:txBody>
                  <a:tcPr anchor="ctr"/>
                </a:tc>
                <a:extLst>
                  <a:ext uri="{0D108BD9-81ED-4DB2-BD59-A6C34878D82A}">
                    <a16:rowId xmlns:a16="http://schemas.microsoft.com/office/drawing/2014/main" val="8873207"/>
                  </a:ext>
                </a:extLst>
              </a:tr>
            </a:tbl>
          </a:graphicData>
        </a:graphic>
      </p:graphicFrame>
    </p:spTree>
    <p:extLst>
      <p:ext uri="{BB962C8B-B14F-4D97-AF65-F5344CB8AC3E}">
        <p14:creationId xmlns:p14="http://schemas.microsoft.com/office/powerpoint/2010/main" val="101009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pPr marL="203195" indent="0">
              <a:buClr>
                <a:schemeClr val="tx1"/>
              </a:buClr>
              <a:buSzPct val="100000"/>
              <a:buNone/>
            </a:pPr>
            <a:r>
              <a:rPr lang="en-US" sz="3200" b="1" dirty="0">
                <a:latin typeface="Arial" panose="020B0604020202020204" pitchFamily="34" charset="0"/>
                <a:cs typeface="Arial" panose="020B0604020202020204" pitchFamily="34" charset="0"/>
              </a:rPr>
              <a:t>Main Hypothesis</a:t>
            </a:r>
            <a:endParaRPr lang="en-US" sz="3200" b="1" dirty="0">
              <a:solidFill>
                <a:schemeClr val="tx1"/>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429883" y="998079"/>
            <a:ext cx="10673545" cy="514175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buClr>
                <a:schemeClr val="tx1"/>
              </a:buClr>
              <a:buSzPct val="100000"/>
              <a:buNone/>
            </a:pPr>
            <a:endParaRPr lang="en-US" sz="2400" dirty="0">
              <a:solidFill>
                <a:schemeClr val="tx1"/>
              </a:solidFill>
              <a:latin typeface="Arial" panose="020B0604020202020204" pitchFamily="34" charset="0"/>
              <a:cs typeface="Arial" panose="020B0604020202020204" pitchFamily="34" charset="0"/>
            </a:endParaRPr>
          </a:p>
          <a:p>
            <a:pPr marL="203195" indent="0">
              <a:buClr>
                <a:schemeClr val="tx1"/>
              </a:buClr>
              <a:buSzPct val="100000"/>
              <a:buNone/>
            </a:pPr>
            <a:r>
              <a:rPr lang="en-US" sz="2400" dirty="0">
                <a:solidFill>
                  <a:schemeClr val="tx1"/>
                </a:solidFill>
                <a:latin typeface="Arial" panose="020B0604020202020204" pitchFamily="34" charset="0"/>
                <a:cs typeface="Arial" panose="020B0604020202020204" pitchFamily="34" charset="0"/>
              </a:rPr>
              <a:t>[H1] </a:t>
            </a:r>
            <a:r>
              <a:rPr lang="en-US" sz="2400" dirty="0">
                <a:latin typeface="Arial" panose="020B0604020202020204" pitchFamily="34" charset="0"/>
                <a:cs typeface="Arial" panose="020B0604020202020204" pitchFamily="34" charset="0"/>
              </a:rPr>
              <a:t>Players playing the mixed and fully political game will exhibit:</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Lower outparty hostility, </a:t>
            </a: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Higher willingness to talk to </a:t>
            </a:r>
            <a:r>
              <a:rPr lang="en-US" sz="2400" dirty="0" err="1">
                <a:latin typeface="Arial" panose="020B0604020202020204" pitchFamily="34" charset="0"/>
                <a:cs typeface="Arial" panose="020B0604020202020204" pitchFamily="34" charset="0"/>
              </a:rPr>
              <a:t>outparty</a:t>
            </a:r>
            <a:r>
              <a:rPr lang="en-US" sz="2400" dirty="0">
                <a:latin typeface="Arial" panose="020B0604020202020204" pitchFamily="34" charset="0"/>
                <a:cs typeface="Arial" panose="020B0604020202020204" pitchFamily="34" charset="0"/>
              </a:rPr>
              <a:t> supporters</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than those playing the control version.</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15</a:t>
            </a:fld>
            <a:endParaRPr lang="en-US" dirty="0"/>
          </a:p>
        </p:txBody>
      </p:sp>
    </p:spTree>
    <p:extLst>
      <p:ext uri="{BB962C8B-B14F-4D97-AF65-F5344CB8AC3E}">
        <p14:creationId xmlns:p14="http://schemas.microsoft.com/office/powerpoint/2010/main" val="1174213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Experiment procedure</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429884" y="998079"/>
            <a:ext cx="11332232" cy="56713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Pre-registered between-subjects </a:t>
            </a:r>
            <a:r>
              <a:rPr lang="en-US" sz="2400" dirty="0" err="1">
                <a:latin typeface="Arial" panose="020B0604020202020204" pitchFamily="34" charset="0"/>
                <a:cs typeface="Arial" panose="020B0604020202020204" pitchFamily="34" charset="0"/>
              </a:rPr>
              <a:t>MTurk</a:t>
            </a:r>
            <a:r>
              <a:rPr lang="en-US" sz="2400" dirty="0">
                <a:latin typeface="Arial" panose="020B0604020202020204" pitchFamily="34" charset="0"/>
                <a:cs typeface="Arial" panose="020B0604020202020204" pitchFamily="34" charset="0"/>
              </a:rPr>
              <a:t> experiment</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Players</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Players were randomly paired and assigned to play the control, mixed or fully political game</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Complete post-game survey containing outcome, mediator and moderator measures</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665 participants: 224 control version players, 225 mixed version players and 216 full version players</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16</a:t>
            </a:fld>
            <a:endParaRPr lang="en-US" dirty="0"/>
          </a:p>
        </p:txBody>
      </p:sp>
      <p:sp>
        <p:nvSpPr>
          <p:cNvPr id="2" name="TextBox 1">
            <a:extLst>
              <a:ext uri="{FF2B5EF4-FFF2-40B4-BE49-F238E27FC236}">
                <a16:creationId xmlns:a16="http://schemas.microsoft.com/office/drawing/2014/main" id="{1455FB28-665C-7D68-D14C-DB850E6E132F}"/>
              </a:ext>
            </a:extLst>
          </p:cNvPr>
          <p:cNvSpPr txBox="1"/>
          <p:nvPr/>
        </p:nvSpPr>
        <p:spPr>
          <a:xfrm>
            <a:off x="7747379" y="6550223"/>
            <a:ext cx="4350871" cy="307777"/>
          </a:xfrm>
          <a:prstGeom prst="rect">
            <a:avLst/>
          </a:prstGeom>
          <a:noFill/>
        </p:spPr>
        <p:txBody>
          <a:bodyPr wrap="none" rtlCol="0">
            <a:spAutoFit/>
          </a:bodyPr>
          <a:lstStyle/>
          <a:p>
            <a:r>
              <a:rPr lang="en-US" dirty="0"/>
              <a:t>Preregistration </a:t>
            </a:r>
            <a:r>
              <a:rPr lang="en-US" dirty="0" err="1"/>
              <a:t>url</a:t>
            </a:r>
            <a:r>
              <a:rPr lang="en-US" dirty="0"/>
              <a:t>: https://</a:t>
            </a:r>
            <a:r>
              <a:rPr lang="en-US" dirty="0" err="1"/>
              <a:t>aspredicted.org</a:t>
            </a:r>
            <a:r>
              <a:rPr lang="en-US" dirty="0"/>
              <a:t>/hy4a5.pdf</a:t>
            </a:r>
          </a:p>
        </p:txBody>
      </p:sp>
    </p:spTree>
    <p:extLst>
      <p:ext uri="{BB962C8B-B14F-4D97-AF65-F5344CB8AC3E}">
        <p14:creationId xmlns:p14="http://schemas.microsoft.com/office/powerpoint/2010/main" val="319752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Results</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429884" y="647777"/>
            <a:ext cx="11332232" cy="5811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Did the mixed and fully political games reduce </a:t>
            </a:r>
            <a:r>
              <a:rPr lang="en-US" sz="2400" dirty="0" err="1">
                <a:latin typeface="Arial" panose="020B0604020202020204" pitchFamily="34" charset="0"/>
                <a:cs typeface="Arial" panose="020B0604020202020204" pitchFamily="34" charset="0"/>
              </a:rPr>
              <a:t>outparty</a:t>
            </a:r>
            <a:r>
              <a:rPr lang="en-US" sz="2400" dirty="0">
                <a:latin typeface="Arial" panose="020B0604020202020204" pitchFamily="34" charset="0"/>
                <a:cs typeface="Arial" panose="020B0604020202020204" pitchFamily="34" charset="0"/>
              </a:rPr>
              <a:t> hostility?</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No main effect on reducing </a:t>
            </a:r>
            <a:r>
              <a:rPr lang="en-US" sz="2400" dirty="0" err="1">
                <a:solidFill>
                  <a:schemeClr val="tx1"/>
                </a:solidFill>
                <a:latin typeface="Arial" panose="020B0604020202020204" pitchFamily="34" charset="0"/>
                <a:cs typeface="Arial" panose="020B0604020202020204" pitchFamily="34" charset="0"/>
              </a:rPr>
              <a:t>outparty</a:t>
            </a:r>
            <a:r>
              <a:rPr lang="en-US" sz="2400" dirty="0">
                <a:solidFill>
                  <a:schemeClr val="tx1"/>
                </a:solidFill>
                <a:latin typeface="Arial" panose="020B0604020202020204" pitchFamily="34" charset="0"/>
                <a:cs typeface="Arial" panose="020B0604020202020204" pitchFamily="34" charset="0"/>
              </a:rPr>
              <a:t> hostility</a:t>
            </a:r>
          </a:p>
          <a:p>
            <a:pPr marL="546095" indent="-342900">
              <a:buClr>
                <a:schemeClr val="tx1"/>
              </a:buClr>
              <a:buSzPct val="10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Reduced </a:t>
            </a:r>
            <a:r>
              <a:rPr lang="en-US" sz="2400" dirty="0" err="1">
                <a:solidFill>
                  <a:schemeClr val="tx1"/>
                </a:solidFill>
                <a:latin typeface="Arial" panose="020B0604020202020204" pitchFamily="34" charset="0"/>
                <a:cs typeface="Arial" panose="020B0604020202020204" pitchFamily="34" charset="0"/>
              </a:rPr>
              <a:t>outparty</a:t>
            </a:r>
            <a:r>
              <a:rPr lang="en-US" sz="2400" dirty="0">
                <a:solidFill>
                  <a:schemeClr val="tx1"/>
                </a:solidFill>
                <a:latin typeface="Arial" panose="020B0604020202020204" pitchFamily="34" charset="0"/>
                <a:cs typeface="Arial" panose="020B0604020202020204" pitchFamily="34" charset="0"/>
              </a:rPr>
              <a:t> hostility among Democrats, not Republicans</a:t>
            </a:r>
          </a:p>
          <a:p>
            <a:pPr marL="546095" indent="-342900">
              <a:buClr>
                <a:schemeClr val="tx1"/>
              </a:buClr>
              <a:buSzPct val="10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Increased willingness to talk politics with outparty</a:t>
            </a:r>
          </a:p>
          <a:p>
            <a:pPr marL="203195" indent="0">
              <a:buClr>
                <a:schemeClr val="tx1"/>
              </a:buClr>
              <a:buSzPct val="100000"/>
              <a:buNone/>
            </a:pPr>
            <a:endParaRPr lang="en-US" sz="2400" dirty="0">
              <a:solidFill>
                <a:schemeClr val="tx1"/>
              </a:solidFill>
              <a:latin typeface="Arial" panose="020B0604020202020204" pitchFamily="34" charset="0"/>
              <a:cs typeface="Arial" panose="020B0604020202020204" pitchFamily="34" charset="0"/>
            </a:endParaRPr>
          </a:p>
          <a:p>
            <a:pPr marL="203195" indent="0">
              <a:buClr>
                <a:schemeClr val="tx1"/>
              </a:buClr>
              <a:buSzPct val="100000"/>
              <a:buNone/>
            </a:pPr>
            <a:r>
              <a:rPr lang="en-US" sz="2400" dirty="0">
                <a:latin typeface="Arial" panose="020B0604020202020204" pitchFamily="34" charset="0"/>
                <a:cs typeface="Arial" panose="020B0604020202020204" pitchFamily="34" charset="0"/>
              </a:rPr>
              <a:t>Was the game fun?</a:t>
            </a:r>
          </a:p>
          <a:p>
            <a:pPr marL="546095" indent="-342900">
              <a:buClr>
                <a:schemeClr val="tx1"/>
              </a:buClr>
              <a:buSzPct val="100000"/>
              <a:buFont typeface="Arial" panose="020B0604020202020204" pitchFamily="34" charset="0"/>
              <a:buChar char="•"/>
            </a:pPr>
            <a:r>
              <a:rPr lang="en-US" sz="2400" dirty="0">
                <a:solidFill>
                  <a:schemeClr val="tx1"/>
                </a:solidFill>
                <a:latin typeface="Arial" panose="020B0604020202020204" pitchFamily="34" charset="0"/>
                <a:cs typeface="Arial" panose="020B0604020202020204" pitchFamily="34" charset="0"/>
              </a:rPr>
              <a:t>Yes! (rated 7.75 out of 10) </a:t>
            </a:r>
          </a:p>
          <a:p>
            <a:pPr marL="546095" indent="-342900">
              <a:buClr>
                <a:schemeClr val="tx1"/>
              </a:buClr>
              <a:buSzPct val="100000"/>
              <a:buFont typeface="Arial" panose="020B0604020202020204" pitchFamily="34" charset="0"/>
              <a:buChar char="•"/>
            </a:pPr>
            <a:endParaRPr lang="en-US" sz="2400" dirty="0">
              <a:solidFill>
                <a:schemeClr val="tx1"/>
              </a:solidFill>
              <a:latin typeface="Arial" panose="020B0604020202020204" pitchFamily="34" charset="0"/>
              <a:cs typeface="Arial" panose="020B0604020202020204" pitchFamily="34" charset="0"/>
            </a:endParaRPr>
          </a:p>
          <a:p>
            <a:pPr marL="203195" indent="0">
              <a:buClr>
                <a:schemeClr val="tx1"/>
              </a:buClr>
              <a:buSzPct val="100000"/>
              <a:buNone/>
            </a:pPr>
            <a:r>
              <a:rPr lang="en-US" sz="2400" i="1" dirty="0">
                <a:latin typeface="Arial" panose="020B0604020202020204" pitchFamily="34" charset="0"/>
                <a:cs typeface="Arial" panose="020B0604020202020204" pitchFamily="34" charset="0"/>
              </a:rPr>
              <a:t>“I think this is a brilliant game, and I frequently play online games through </a:t>
            </a:r>
            <a:r>
              <a:rPr lang="en-US" sz="2400" i="1" dirty="0" err="1">
                <a:latin typeface="Arial" panose="020B0604020202020204" pitchFamily="34" charset="0"/>
                <a:cs typeface="Arial" panose="020B0604020202020204" pitchFamily="34" charset="0"/>
              </a:rPr>
              <a:t>BoardGameArena</a:t>
            </a:r>
            <a:r>
              <a:rPr lang="en-US" sz="2400" i="1" dirty="0">
                <a:latin typeface="Arial" panose="020B0604020202020204" pitchFamily="34" charset="0"/>
                <a:cs typeface="Arial" panose="020B0604020202020204" pitchFamily="34" charset="0"/>
              </a:rPr>
              <a:t>… it is already nearly perfect in its present form.”</a:t>
            </a:r>
          </a:p>
          <a:p>
            <a:pPr marL="203195" indent="0">
              <a:buClr>
                <a:schemeClr val="tx1"/>
              </a:buClr>
              <a:buSzPct val="100000"/>
              <a:buNone/>
            </a:pPr>
            <a:endParaRPr lang="en-US" sz="2400" i="1" dirty="0">
              <a:latin typeface="Arial" panose="020B0604020202020204" pitchFamily="34" charset="0"/>
              <a:cs typeface="Arial" panose="020B0604020202020204" pitchFamily="34" charset="0"/>
            </a:endParaRPr>
          </a:p>
          <a:p>
            <a:pPr marL="203195" indent="0">
              <a:buClr>
                <a:schemeClr val="tx1"/>
              </a:buClr>
              <a:buSzPct val="100000"/>
              <a:buNone/>
            </a:pPr>
            <a:r>
              <a:rPr lang="en-US" sz="2400" i="1" dirty="0">
                <a:latin typeface="Arial" panose="020B0604020202020204" pitchFamily="34" charset="0"/>
                <a:cs typeface="Arial" panose="020B0604020202020204" pitchFamily="34" charset="0"/>
              </a:rPr>
              <a:t>“It was a lot of fun! I am glad I got to play it. I only wish there were more rounds.”</a:t>
            </a: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17</a:t>
            </a:fld>
            <a:endParaRPr lang="en-US" dirty="0"/>
          </a:p>
        </p:txBody>
      </p:sp>
    </p:spTree>
    <p:extLst>
      <p:ext uri="{BB962C8B-B14F-4D97-AF65-F5344CB8AC3E}">
        <p14:creationId xmlns:p14="http://schemas.microsoft.com/office/powerpoint/2010/main" val="4042423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0ED61A4-603E-5A49-9D1B-4AAFF4B1BB26}"/>
              </a:ext>
            </a:extLst>
          </p:cNvPr>
          <p:cNvSpPr>
            <a:spLocks noGrp="1"/>
          </p:cNvSpPr>
          <p:nvPr>
            <p:ph type="title"/>
          </p:nvPr>
        </p:nvSpPr>
        <p:spPr>
          <a:xfrm>
            <a:off x="813186" y="1113613"/>
            <a:ext cx="4903067" cy="816800"/>
          </a:xfrm>
        </p:spPr>
        <p:txBody>
          <a:bodyPr/>
          <a:lstStyle/>
          <a:p>
            <a:pPr algn="l"/>
            <a:r>
              <a:rPr lang="en-US" dirty="0"/>
              <a:t>Thank you!</a:t>
            </a:r>
          </a:p>
        </p:txBody>
      </p:sp>
      <p:sp>
        <p:nvSpPr>
          <p:cNvPr id="4" name="Text Placeholder 3">
            <a:extLst>
              <a:ext uri="{FF2B5EF4-FFF2-40B4-BE49-F238E27FC236}">
                <a16:creationId xmlns:a16="http://schemas.microsoft.com/office/drawing/2014/main" id="{D5E00783-83F5-E441-BAB7-628551C087E0}"/>
              </a:ext>
            </a:extLst>
          </p:cNvPr>
          <p:cNvSpPr>
            <a:spLocks noGrp="1"/>
          </p:cNvSpPr>
          <p:nvPr>
            <p:ph type="subTitle" idx="1"/>
          </p:nvPr>
        </p:nvSpPr>
        <p:spPr>
          <a:xfrm>
            <a:off x="368300" y="4741627"/>
            <a:ext cx="11455399" cy="1723350"/>
          </a:xfrm>
        </p:spPr>
        <p:txBody>
          <a:bodyPr lIns="0" tIns="0" rIns="0" bIns="0"/>
          <a:lstStyle/>
          <a:p>
            <a:pPr algn="l"/>
            <a:r>
              <a:rPr lang="en-US" sz="3200" dirty="0" err="1">
                <a:latin typeface="Arial" panose="020B0604020202020204" pitchFamily="34" charset="0"/>
                <a:cs typeface="Arial" panose="020B0604020202020204" pitchFamily="34" charset="0"/>
              </a:rPr>
              <a:t>GuesSync</a:t>
            </a:r>
            <a:r>
              <a:rPr lang="en-US" sz="3200" dirty="0">
                <a:latin typeface="Arial" panose="020B0604020202020204" pitchFamily="34" charset="0"/>
                <a:cs typeface="Arial" panose="020B0604020202020204" pitchFamily="34" charset="0"/>
              </a:rPr>
              <a:t>!: An Online Casual Game To Reduce</a:t>
            </a:r>
          </a:p>
          <a:p>
            <a:pPr algn="l"/>
            <a:r>
              <a:rPr lang="en-US" sz="3200" dirty="0">
                <a:latin typeface="Arial" panose="020B0604020202020204" pitchFamily="34" charset="0"/>
                <a:cs typeface="Arial" panose="020B0604020202020204" pitchFamily="34" charset="0"/>
              </a:rPr>
              <a:t>Affective Polarization</a:t>
            </a:r>
            <a:endParaRPr lang="en-US" sz="3200" dirty="0">
              <a:solidFill>
                <a:schemeClr val="accent3">
                  <a:lumMod val="60000"/>
                  <a:lumOff val="40000"/>
                </a:schemeClr>
              </a:solidFill>
              <a:latin typeface="Arial" panose="020B0604020202020204" pitchFamily="34" charset="0"/>
              <a:cs typeface="Arial" panose="020B0604020202020204" pitchFamily="34" charset="0"/>
            </a:endParaRPr>
          </a:p>
          <a:p>
            <a:pPr algn="l"/>
            <a:r>
              <a:rPr lang="en-US" sz="2400" dirty="0">
                <a:solidFill>
                  <a:schemeClr val="accent3">
                    <a:lumMod val="60000"/>
                    <a:lumOff val="40000"/>
                  </a:schemeClr>
                </a:solidFill>
                <a:latin typeface="Arial" panose="020B0604020202020204" pitchFamily="34" charset="0"/>
                <a:cs typeface="Arial" panose="020B0604020202020204" pitchFamily="34" charset="0"/>
              </a:rPr>
              <a:t>Daniel Choo, Jessica Zhang, Mia </a:t>
            </a:r>
            <a:r>
              <a:rPr lang="en-US" sz="2400" dirty="0" err="1">
                <a:solidFill>
                  <a:schemeClr val="accent3">
                    <a:lumMod val="60000"/>
                    <a:lumOff val="40000"/>
                  </a:schemeClr>
                </a:solidFill>
                <a:latin typeface="Arial" panose="020B0604020202020204" pitchFamily="34" charset="0"/>
                <a:cs typeface="Arial" panose="020B0604020202020204" pitchFamily="34" charset="0"/>
              </a:rPr>
              <a:t>Inakage</a:t>
            </a:r>
            <a:r>
              <a:rPr lang="en-US" sz="2400" dirty="0">
                <a:solidFill>
                  <a:schemeClr val="accent3">
                    <a:lumMod val="60000"/>
                    <a:lumOff val="40000"/>
                  </a:schemeClr>
                </a:solidFill>
                <a:latin typeface="Arial" panose="020B0604020202020204" pitchFamily="34" charset="0"/>
                <a:cs typeface="Arial" panose="020B0604020202020204" pitchFamily="34" charset="0"/>
              </a:rPr>
              <a:t>, </a:t>
            </a:r>
            <a:r>
              <a:rPr lang="en-US" sz="2400" dirty="0" err="1">
                <a:solidFill>
                  <a:schemeClr val="accent3">
                    <a:lumMod val="60000"/>
                    <a:lumOff val="40000"/>
                  </a:schemeClr>
                </a:solidFill>
                <a:latin typeface="Arial" panose="020B0604020202020204" pitchFamily="34" charset="0"/>
                <a:cs typeface="Arial" panose="020B0604020202020204" pitchFamily="34" charset="0"/>
              </a:rPr>
              <a:t>Ceren</a:t>
            </a:r>
            <a:r>
              <a:rPr lang="en-US" sz="2400" dirty="0">
                <a:solidFill>
                  <a:schemeClr val="accent3">
                    <a:lumMod val="60000"/>
                    <a:lumOff val="40000"/>
                  </a:schemeClr>
                </a:solidFill>
                <a:latin typeface="Arial" panose="020B0604020202020204" pitchFamily="34" charset="0"/>
                <a:cs typeface="Arial" panose="020B0604020202020204" pitchFamily="34" charset="0"/>
              </a:rPr>
              <a:t> Budak and Paul Resnick</a:t>
            </a:r>
          </a:p>
        </p:txBody>
      </p:sp>
      <p:sp>
        <p:nvSpPr>
          <p:cNvPr id="8" name="TextBox 7">
            <a:extLst>
              <a:ext uri="{FF2B5EF4-FFF2-40B4-BE49-F238E27FC236}">
                <a16:creationId xmlns:a16="http://schemas.microsoft.com/office/drawing/2014/main" id="{F33DB956-1291-F24D-8DD5-ED7351F04510}"/>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18</a:t>
            </a:fld>
            <a:endParaRPr lang="en-US" dirty="0"/>
          </a:p>
        </p:txBody>
      </p:sp>
      <p:sp>
        <p:nvSpPr>
          <p:cNvPr id="5" name="TextBox 4">
            <a:extLst>
              <a:ext uri="{FF2B5EF4-FFF2-40B4-BE49-F238E27FC236}">
                <a16:creationId xmlns:a16="http://schemas.microsoft.com/office/drawing/2014/main" id="{0C78988B-F7C7-D556-2D62-C45CCF698AF9}"/>
              </a:ext>
            </a:extLst>
          </p:cNvPr>
          <p:cNvSpPr txBox="1"/>
          <p:nvPr/>
        </p:nvSpPr>
        <p:spPr>
          <a:xfrm>
            <a:off x="8031463" y="3073343"/>
            <a:ext cx="3738171" cy="477054"/>
          </a:xfrm>
          <a:prstGeom prst="rect">
            <a:avLst/>
          </a:prstGeom>
          <a:noFill/>
        </p:spPr>
        <p:txBody>
          <a:bodyPr wrap="square">
            <a:spAutoFit/>
          </a:bodyPr>
          <a:lstStyle/>
          <a:p>
            <a:r>
              <a:rPr lang="en-US" sz="2500" dirty="0">
                <a:hlinkClick r:id="rId3"/>
              </a:rPr>
              <a:t>https://</a:t>
            </a:r>
            <a:r>
              <a:rPr lang="en-US" sz="2500" dirty="0" err="1">
                <a:hlinkClick r:id="rId3"/>
              </a:rPr>
              <a:t>bit.ly</a:t>
            </a:r>
            <a:r>
              <a:rPr lang="en-US" sz="2500" dirty="0">
                <a:hlinkClick r:id="rId3"/>
              </a:rPr>
              <a:t>/</a:t>
            </a:r>
            <a:r>
              <a:rPr lang="en-US" sz="2500" dirty="0" err="1">
                <a:hlinkClick r:id="rId3"/>
              </a:rPr>
              <a:t>guessync</a:t>
            </a:r>
            <a:endParaRPr lang="en-US" sz="2500" dirty="0"/>
          </a:p>
        </p:txBody>
      </p:sp>
      <p:pic>
        <p:nvPicPr>
          <p:cNvPr id="7" name="Picture 6" descr="A qr code with a letter b&#10;&#10;Description automatically generated">
            <a:extLst>
              <a:ext uri="{FF2B5EF4-FFF2-40B4-BE49-F238E27FC236}">
                <a16:creationId xmlns:a16="http://schemas.microsoft.com/office/drawing/2014/main" id="{4FBB1E4C-8B20-5771-FB92-7945B4BCC065}"/>
              </a:ext>
            </a:extLst>
          </p:cNvPr>
          <p:cNvPicPr>
            <a:picLocks noChangeAspect="1"/>
          </p:cNvPicPr>
          <p:nvPr/>
        </p:nvPicPr>
        <p:blipFill>
          <a:blip r:embed="rId4"/>
          <a:stretch>
            <a:fillRect/>
          </a:stretch>
        </p:blipFill>
        <p:spPr>
          <a:xfrm>
            <a:off x="8775989" y="1267918"/>
            <a:ext cx="1897270" cy="1897270"/>
          </a:xfrm>
          <a:prstGeom prst="rect">
            <a:avLst/>
          </a:prstGeom>
        </p:spPr>
      </p:pic>
      <p:sp>
        <p:nvSpPr>
          <p:cNvPr id="9" name="TextBox 8">
            <a:extLst>
              <a:ext uri="{FF2B5EF4-FFF2-40B4-BE49-F238E27FC236}">
                <a16:creationId xmlns:a16="http://schemas.microsoft.com/office/drawing/2014/main" id="{ABD8595C-7C56-BBCB-1152-219AE6A4AF35}"/>
              </a:ext>
            </a:extLst>
          </p:cNvPr>
          <p:cNvSpPr txBox="1"/>
          <p:nvPr/>
        </p:nvSpPr>
        <p:spPr>
          <a:xfrm>
            <a:off x="8420421" y="867808"/>
            <a:ext cx="2608406" cy="400110"/>
          </a:xfrm>
          <a:prstGeom prst="rect">
            <a:avLst/>
          </a:prstGeom>
          <a:noFill/>
        </p:spPr>
        <p:txBody>
          <a:bodyPr wrap="none" rtlCol="0">
            <a:spAutoFit/>
          </a:bodyPr>
          <a:lstStyle/>
          <a:p>
            <a:r>
              <a:rPr lang="en-US" sz="2000" dirty="0"/>
              <a:t>Paper available here:</a:t>
            </a:r>
          </a:p>
        </p:txBody>
      </p:sp>
      <p:sp>
        <p:nvSpPr>
          <p:cNvPr id="10" name="TextBox 9">
            <a:extLst>
              <a:ext uri="{FF2B5EF4-FFF2-40B4-BE49-F238E27FC236}">
                <a16:creationId xmlns:a16="http://schemas.microsoft.com/office/drawing/2014/main" id="{78975AC0-A72E-A47A-BCD1-D013BF7FF19E}"/>
              </a:ext>
            </a:extLst>
          </p:cNvPr>
          <p:cNvSpPr txBox="1"/>
          <p:nvPr/>
        </p:nvSpPr>
        <p:spPr>
          <a:xfrm>
            <a:off x="813186" y="2184034"/>
            <a:ext cx="3311120" cy="404598"/>
          </a:xfrm>
          <a:prstGeom prst="rect">
            <a:avLst/>
          </a:prstGeom>
          <a:noFill/>
        </p:spPr>
        <p:txBody>
          <a:bodyPr wrap="square" lIns="0" tIns="0" rIns="0" bIns="0" rtlCol="0">
            <a:spAutoFit/>
          </a:bodyPr>
          <a:lstStyle/>
          <a:p>
            <a:pPr algn="ctr">
              <a:lnSpc>
                <a:spcPct val="150000"/>
              </a:lnSpc>
            </a:pPr>
            <a:r>
              <a:rPr lang="en-US" sz="2000" dirty="0">
                <a:hlinkClick r:id="rId5"/>
              </a:rPr>
              <a:t>arajades@austin.utexas.edu</a:t>
            </a:r>
            <a:endParaRPr lang="en-US" sz="2000" dirty="0"/>
          </a:p>
        </p:txBody>
      </p:sp>
      <p:sp>
        <p:nvSpPr>
          <p:cNvPr id="11" name="TextBox 10">
            <a:extLst>
              <a:ext uri="{FF2B5EF4-FFF2-40B4-BE49-F238E27FC236}">
                <a16:creationId xmlns:a16="http://schemas.microsoft.com/office/drawing/2014/main" id="{AAED2D52-84FF-8EC4-4233-0A4392C7B259}"/>
              </a:ext>
            </a:extLst>
          </p:cNvPr>
          <p:cNvSpPr txBox="1"/>
          <p:nvPr/>
        </p:nvSpPr>
        <p:spPr>
          <a:xfrm>
            <a:off x="1722734" y="2729354"/>
            <a:ext cx="1492024" cy="369332"/>
          </a:xfrm>
          <a:prstGeom prst="rect">
            <a:avLst/>
          </a:prstGeom>
          <a:noFill/>
        </p:spPr>
        <p:txBody>
          <a:bodyPr wrap="square">
            <a:spAutoFit/>
          </a:bodyPr>
          <a:lstStyle/>
          <a:p>
            <a:r>
              <a:rPr lang="en-US" sz="1800" dirty="0"/>
              <a:t>@</a:t>
            </a:r>
            <a:r>
              <a:rPr lang="en-US" sz="1800" dirty="0" err="1"/>
              <a:t>R_Ashwin</a:t>
            </a:r>
            <a:endParaRPr lang="en-US" sz="1800" dirty="0"/>
          </a:p>
        </p:txBody>
      </p:sp>
      <p:pic>
        <p:nvPicPr>
          <p:cNvPr id="2" name="Picture 1" descr="Graphical user interface, text, application, chat or text message&#10;&#10;Description automatically generated">
            <a:extLst>
              <a:ext uri="{FF2B5EF4-FFF2-40B4-BE49-F238E27FC236}">
                <a16:creationId xmlns:a16="http://schemas.microsoft.com/office/drawing/2014/main" id="{139AB922-5FC2-24D7-2226-021AB66934CA}"/>
              </a:ext>
            </a:extLst>
          </p:cNvPr>
          <p:cNvPicPr>
            <a:picLocks noChangeAspect="1"/>
          </p:cNvPicPr>
          <p:nvPr/>
        </p:nvPicPr>
        <p:blipFill>
          <a:blip r:embed="rId6"/>
          <a:stretch>
            <a:fillRect/>
          </a:stretch>
        </p:blipFill>
        <p:spPr>
          <a:xfrm>
            <a:off x="4708302" y="955092"/>
            <a:ext cx="2993229" cy="2777014"/>
          </a:xfrm>
          <a:prstGeom prst="rect">
            <a:avLst/>
          </a:prstGeom>
        </p:spPr>
      </p:pic>
      <p:sp>
        <p:nvSpPr>
          <p:cNvPr id="6" name="TextBox 5">
            <a:extLst>
              <a:ext uri="{FF2B5EF4-FFF2-40B4-BE49-F238E27FC236}">
                <a16:creationId xmlns:a16="http://schemas.microsoft.com/office/drawing/2014/main" id="{A5B78039-C23D-7E7F-6B7C-C976FD422689}"/>
              </a:ext>
            </a:extLst>
          </p:cNvPr>
          <p:cNvSpPr txBox="1"/>
          <p:nvPr/>
        </p:nvSpPr>
        <p:spPr>
          <a:xfrm>
            <a:off x="4707993" y="3749209"/>
            <a:ext cx="3235985" cy="461665"/>
          </a:xfrm>
          <a:prstGeom prst="rect">
            <a:avLst/>
          </a:prstGeom>
          <a:noFill/>
        </p:spPr>
        <p:txBody>
          <a:bodyPr wrap="square" rtlCol="0">
            <a:spAutoFit/>
          </a:bodyPr>
          <a:lstStyle/>
          <a:p>
            <a:r>
              <a:rPr lang="en-US" sz="2400" b="1" dirty="0" err="1"/>
              <a:t>www.guessync.com</a:t>
            </a:r>
            <a:endParaRPr lang="en-US" sz="2400" b="1" dirty="0"/>
          </a:p>
        </p:txBody>
      </p:sp>
    </p:spTree>
    <p:extLst>
      <p:ext uri="{BB962C8B-B14F-4D97-AF65-F5344CB8AC3E}">
        <p14:creationId xmlns:p14="http://schemas.microsoft.com/office/powerpoint/2010/main" val="130109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Partisan hostility in the US</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79417" y="1080401"/>
            <a:ext cx="7294409" cy="58112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546095" indent="-342900">
              <a:buClr>
                <a:schemeClr val="tx1"/>
              </a:buClr>
              <a:buSzPct val="100000"/>
              <a:buFont typeface="Arial" panose="020B0604020202020204" pitchFamily="34" charset="0"/>
              <a:buChar char="•"/>
            </a:pP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2</a:t>
            </a:fld>
            <a:endParaRPr lang="en-US" dirty="0"/>
          </a:p>
        </p:txBody>
      </p:sp>
      <p:pic>
        <p:nvPicPr>
          <p:cNvPr id="1026" name="Picture 2" descr="Experimental Theology: Heroism, Hostility and Politics: Part 1, Affective  Polarization and Political Tribalism">
            <a:extLst>
              <a:ext uri="{FF2B5EF4-FFF2-40B4-BE49-F238E27FC236}">
                <a16:creationId xmlns:a16="http://schemas.microsoft.com/office/drawing/2014/main" id="{29C54533-1AD2-214F-8A25-CEC303D15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4150" y="1080401"/>
            <a:ext cx="4203700" cy="4203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E152607-C65C-F74C-8A3C-61142EE91000}"/>
              </a:ext>
            </a:extLst>
          </p:cNvPr>
          <p:cNvSpPr txBox="1"/>
          <p:nvPr/>
        </p:nvSpPr>
        <p:spPr>
          <a:xfrm>
            <a:off x="10711156" y="6538912"/>
            <a:ext cx="1090363" cy="307777"/>
          </a:xfrm>
          <a:prstGeom prst="rect">
            <a:avLst/>
          </a:prstGeom>
          <a:noFill/>
        </p:spPr>
        <p:txBody>
          <a:bodyPr wrap="none" rtlCol="0">
            <a:spAutoFit/>
          </a:bodyPr>
          <a:lstStyle/>
          <a:p>
            <a:r>
              <a:rPr lang="en-US" i="1" dirty="0" err="1">
                <a:solidFill>
                  <a:schemeClr val="accent2">
                    <a:lumMod val="65000"/>
                  </a:schemeClr>
                </a:solidFill>
              </a:rPr>
              <a:t>istockphoto</a:t>
            </a:r>
            <a:endParaRPr lang="en-US" i="1" dirty="0">
              <a:solidFill>
                <a:schemeClr val="accent2">
                  <a:lumMod val="65000"/>
                </a:schemeClr>
              </a:solidFill>
            </a:endParaRPr>
          </a:p>
        </p:txBody>
      </p:sp>
      <p:sp>
        <p:nvSpPr>
          <p:cNvPr id="8" name="Content Placeholder 2">
            <a:extLst>
              <a:ext uri="{FF2B5EF4-FFF2-40B4-BE49-F238E27FC236}">
                <a16:creationId xmlns:a16="http://schemas.microsoft.com/office/drawing/2014/main" id="{9B2B0321-53B6-DF4F-F29A-06A344DA8675}"/>
              </a:ext>
            </a:extLst>
          </p:cNvPr>
          <p:cNvSpPr txBox="1">
            <a:spLocks/>
          </p:cNvSpPr>
          <p:nvPr/>
        </p:nvSpPr>
        <p:spPr>
          <a:xfrm>
            <a:off x="629574" y="5777599"/>
            <a:ext cx="11728536" cy="763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buClr>
                <a:schemeClr val="tx1"/>
              </a:buClr>
              <a:buSzPct val="100000"/>
              <a:buNone/>
            </a:pPr>
            <a:r>
              <a:rPr lang="en-US" sz="2400" dirty="0">
                <a:latin typeface="Arial" panose="020B0604020202020204" pitchFamily="34" charset="0"/>
                <a:cs typeface="Arial" panose="020B0604020202020204" pitchFamily="34" charset="0"/>
              </a:rPr>
              <a:t>59% somewhat or strongly believe that the opposing party is “downright evil.”               </a:t>
            </a:r>
            <a:r>
              <a:rPr lang="en-US" sz="1800" dirty="0">
                <a:solidFill>
                  <a:schemeClr val="bg1">
                    <a:lumMod val="50000"/>
                  </a:schemeClr>
                </a:solidFill>
                <a:latin typeface="Arial" panose="020B0604020202020204" pitchFamily="34" charset="0"/>
                <a:cs typeface="Arial" panose="020B0604020202020204" pitchFamily="34" charset="0"/>
              </a:rPr>
              <a:t>(</a:t>
            </a:r>
            <a:r>
              <a:rPr lang="en-US" sz="1800" dirty="0" err="1">
                <a:solidFill>
                  <a:schemeClr val="bg1">
                    <a:lumMod val="50000"/>
                  </a:schemeClr>
                </a:solidFill>
                <a:latin typeface="Arial" panose="020B0604020202020204" pitchFamily="34" charset="0"/>
                <a:cs typeface="Arial" panose="020B0604020202020204" pitchFamily="34" charset="0"/>
              </a:rPr>
              <a:t>Kalmoe</a:t>
            </a:r>
            <a:r>
              <a:rPr lang="en-US" sz="1800" dirty="0">
                <a:solidFill>
                  <a:schemeClr val="bg1">
                    <a:lumMod val="50000"/>
                  </a:schemeClr>
                </a:solidFill>
                <a:latin typeface="Arial" panose="020B0604020202020204" pitchFamily="34" charset="0"/>
                <a:cs typeface="Arial" panose="020B0604020202020204" pitchFamily="34" charset="0"/>
              </a:rPr>
              <a:t> and Mason, 2022)</a:t>
            </a: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69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12700"/>
            <a:ext cx="12192000" cy="763600"/>
          </a:xfrm>
        </p:spPr>
        <p:txBody>
          <a:bodyPr/>
          <a:lstStyle/>
          <a:p>
            <a:r>
              <a:rPr lang="en-US" dirty="0"/>
              <a:t>Consequences of Affective Polarization</a:t>
            </a: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3</a:t>
            </a:fld>
            <a:endParaRPr lang="en-US" dirty="0"/>
          </a:p>
        </p:txBody>
      </p:sp>
      <p:pic>
        <p:nvPicPr>
          <p:cNvPr id="3074" name="Picture 2" descr="Republicans, Democrats differ on why masks are a downside of COVID-19 | Pew  Research Center">
            <a:extLst>
              <a:ext uri="{FF2B5EF4-FFF2-40B4-BE49-F238E27FC236}">
                <a16:creationId xmlns:a16="http://schemas.microsoft.com/office/drawing/2014/main" id="{849C1E33-7E08-1943-B49B-7DCBAE2D3D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063" r="19844"/>
          <a:stretch/>
        </p:blipFill>
        <p:spPr bwMode="auto">
          <a:xfrm>
            <a:off x="7051679" y="1467678"/>
            <a:ext cx="3366233" cy="43998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A7B8D1C-175A-D248-858F-BD7C244C16BB}"/>
              </a:ext>
            </a:extLst>
          </p:cNvPr>
          <p:cNvSpPr txBox="1"/>
          <p:nvPr/>
        </p:nvSpPr>
        <p:spPr>
          <a:xfrm>
            <a:off x="5965616" y="6558905"/>
            <a:ext cx="6226384" cy="307777"/>
          </a:xfrm>
          <a:prstGeom prst="rect">
            <a:avLst/>
          </a:prstGeom>
          <a:noFill/>
        </p:spPr>
        <p:txBody>
          <a:bodyPr wrap="none" rtlCol="0">
            <a:spAutoFit/>
          </a:bodyPr>
          <a:lstStyle/>
          <a:p>
            <a:r>
              <a:rPr lang="en-US" i="1" dirty="0">
                <a:solidFill>
                  <a:schemeClr val="accent3">
                    <a:lumMod val="60000"/>
                    <a:lumOff val="40000"/>
                  </a:schemeClr>
                </a:solidFill>
              </a:rPr>
              <a:t>(Jeff Dean/AFP via Getty Images, Alex Driehaus via USA Today, France24) </a:t>
            </a:r>
          </a:p>
        </p:txBody>
      </p:sp>
      <p:pic>
        <p:nvPicPr>
          <p:cNvPr id="2050" name="Picture 2" descr="Diane &quot;Feisty&quot; Feist holds up a sign that says &quot;stop the steal&quot; during a pro-Trump protest outside Oakes Farms Seed to Table in North Naples, Florida, on Jan. 6, 2021.">
            <a:extLst>
              <a:ext uri="{FF2B5EF4-FFF2-40B4-BE49-F238E27FC236}">
                <a16:creationId xmlns:a16="http://schemas.microsoft.com/office/drawing/2014/main" id="{074CCB2E-381F-26A0-08E3-2D6084B90C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4173" y="3876262"/>
            <a:ext cx="3579018" cy="239143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51DECD1-02CF-8A50-6F83-40F941D1569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10591"/>
          <a:stretch/>
        </p:blipFill>
        <p:spPr bwMode="auto">
          <a:xfrm>
            <a:off x="1884173" y="1284003"/>
            <a:ext cx="3579018" cy="228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70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185529" y="137588"/>
            <a:ext cx="11820940" cy="540687"/>
          </a:xfrm>
        </p:spPr>
        <p:txBody>
          <a:bodyPr/>
          <a:lstStyle/>
          <a:p>
            <a:r>
              <a:rPr lang="en-US" dirty="0">
                <a:latin typeface="Josefin Sans" pitchFamily="2" charset="77"/>
              </a:rPr>
              <a:t>How can we reduce affective polarization?</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615414" y="2862804"/>
            <a:ext cx="11332232" cy="101710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203195" indent="0" algn="ctr">
              <a:buClr>
                <a:schemeClr val="tx1"/>
              </a:buClr>
              <a:buSzPct val="100000"/>
              <a:buNone/>
            </a:pPr>
            <a:r>
              <a:rPr lang="en-US" sz="2400" dirty="0">
                <a:solidFill>
                  <a:srgbClr val="000000"/>
                </a:solidFill>
                <a:latin typeface="+mn-lt"/>
                <a:cs typeface="Arial"/>
                <a:sym typeface="Arial"/>
              </a:rPr>
              <a:t>What percentage of Republicans support requiring background checks </a:t>
            </a:r>
          </a:p>
          <a:p>
            <a:pPr marL="203195" indent="0" algn="ctr">
              <a:buClr>
                <a:schemeClr val="tx1"/>
              </a:buClr>
              <a:buSzPct val="100000"/>
              <a:buNone/>
            </a:pPr>
            <a:r>
              <a:rPr lang="en-US" sz="2400" dirty="0">
                <a:solidFill>
                  <a:srgbClr val="000000"/>
                </a:solidFill>
                <a:latin typeface="+mn-lt"/>
                <a:cs typeface="Arial"/>
                <a:sym typeface="Arial"/>
              </a:rPr>
              <a:t>for gun purchases at private sales or gun shows?</a:t>
            </a:r>
          </a:p>
          <a:p>
            <a:pPr marL="203195" indent="0">
              <a:buClr>
                <a:schemeClr val="tx1"/>
              </a:buClr>
              <a:buSzPct val="100000"/>
              <a:buNone/>
            </a:pPr>
            <a:endParaRPr lang="en-US" sz="2400" dirty="0">
              <a:solidFill>
                <a:srgbClr val="000000"/>
              </a:solidFill>
              <a:latin typeface="+mn-lt"/>
              <a:cs typeface="Arial"/>
              <a:sym typeface="Arial"/>
            </a:endParaRPr>
          </a:p>
          <a:p>
            <a:pPr marL="546095" indent="-342900">
              <a:buClr>
                <a:schemeClr val="tx1"/>
              </a:buClr>
              <a:buSzPct val="100000"/>
              <a:buFont typeface="Arial" panose="020B0604020202020204" pitchFamily="34" charset="0"/>
              <a:buChar char="•"/>
            </a:pPr>
            <a:endParaRPr lang="en-US" sz="2400" dirty="0">
              <a:solidFill>
                <a:srgbClr val="000000"/>
              </a:solidFill>
              <a:latin typeface="+mn-lt"/>
              <a:cs typeface="Arial"/>
              <a:sym typeface="Arial"/>
            </a:endParaRPr>
          </a:p>
          <a:p>
            <a:pPr marL="546095" indent="-342900">
              <a:buClr>
                <a:schemeClr val="tx1"/>
              </a:buClr>
              <a:buSzPct val="100000"/>
              <a:buFont typeface="Arial" panose="020B0604020202020204" pitchFamily="34" charset="0"/>
              <a:buChar char="•"/>
            </a:pPr>
            <a:endParaRPr lang="en-US" sz="2400" dirty="0">
              <a:solidFill>
                <a:srgbClr val="000000"/>
              </a:solidFill>
              <a:latin typeface="+mn-lt"/>
              <a:cs typeface="Arial"/>
              <a:sym typeface="Arial"/>
            </a:endParaRPr>
          </a:p>
          <a:p>
            <a:pPr marL="546095" indent="-342900">
              <a:buClr>
                <a:schemeClr val="tx1"/>
              </a:buClr>
              <a:buSzPct val="100000"/>
              <a:buFont typeface="Arial" panose="020B0604020202020204" pitchFamily="34" charset="0"/>
              <a:buChar char="•"/>
            </a:pPr>
            <a:endParaRPr lang="en-US" sz="2400" dirty="0">
              <a:latin typeface="+mn-lt"/>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4</a:t>
            </a:fld>
            <a:endParaRPr lang="en-US" dirty="0"/>
          </a:p>
        </p:txBody>
      </p:sp>
      <p:sp>
        <p:nvSpPr>
          <p:cNvPr id="2" name="TextBox 1">
            <a:extLst>
              <a:ext uri="{FF2B5EF4-FFF2-40B4-BE49-F238E27FC236}">
                <a16:creationId xmlns:a16="http://schemas.microsoft.com/office/drawing/2014/main" id="{05ACFFAE-6A36-4447-D6CA-6B83A01E2F8F}"/>
              </a:ext>
            </a:extLst>
          </p:cNvPr>
          <p:cNvSpPr txBox="1"/>
          <p:nvPr/>
        </p:nvSpPr>
        <p:spPr>
          <a:xfrm>
            <a:off x="5489904" y="4015974"/>
            <a:ext cx="1212191" cy="707886"/>
          </a:xfrm>
          <a:prstGeom prst="rect">
            <a:avLst/>
          </a:prstGeom>
          <a:noFill/>
        </p:spPr>
        <p:txBody>
          <a:bodyPr wrap="none" rtlCol="0">
            <a:spAutoFit/>
          </a:bodyPr>
          <a:lstStyle/>
          <a:p>
            <a:r>
              <a:rPr lang="en-US" sz="4000" dirty="0">
                <a:solidFill>
                  <a:schemeClr val="tx1"/>
                </a:solidFill>
              </a:rPr>
              <a:t>82%</a:t>
            </a:r>
          </a:p>
        </p:txBody>
      </p:sp>
      <p:sp>
        <p:nvSpPr>
          <p:cNvPr id="4" name="TextBox 3">
            <a:extLst>
              <a:ext uri="{FF2B5EF4-FFF2-40B4-BE49-F238E27FC236}">
                <a16:creationId xmlns:a16="http://schemas.microsoft.com/office/drawing/2014/main" id="{18C5563C-9F59-3193-4562-29D42D1A4E64}"/>
              </a:ext>
            </a:extLst>
          </p:cNvPr>
          <p:cNvSpPr txBox="1"/>
          <p:nvPr/>
        </p:nvSpPr>
        <p:spPr>
          <a:xfrm>
            <a:off x="6095999" y="6334780"/>
            <a:ext cx="6115878" cy="523220"/>
          </a:xfrm>
          <a:prstGeom prst="rect">
            <a:avLst/>
          </a:prstGeom>
          <a:noFill/>
        </p:spPr>
        <p:txBody>
          <a:bodyPr wrap="square">
            <a:spAutoFit/>
          </a:bodyPr>
          <a:lstStyle/>
          <a:p>
            <a:r>
              <a:rPr lang="en-US" dirty="0" err="1">
                <a:solidFill>
                  <a:schemeClr val="bg1">
                    <a:lumMod val="50000"/>
                  </a:schemeClr>
                </a:solidFill>
              </a:rPr>
              <a:t>Voelkel</a:t>
            </a:r>
            <a:r>
              <a:rPr lang="en-US" dirty="0">
                <a:solidFill>
                  <a:schemeClr val="bg1">
                    <a:lumMod val="50000"/>
                  </a:schemeClr>
                </a:solidFill>
              </a:rPr>
              <a:t>, Jan G., et al. "</a:t>
            </a:r>
            <a:r>
              <a:rPr lang="en-US" dirty="0" err="1">
                <a:solidFill>
                  <a:schemeClr val="bg1">
                    <a:lumMod val="50000"/>
                  </a:schemeClr>
                </a:solidFill>
              </a:rPr>
              <a:t>Megastudy</a:t>
            </a:r>
            <a:r>
              <a:rPr lang="en-US" dirty="0">
                <a:solidFill>
                  <a:schemeClr val="bg1">
                    <a:lumMod val="50000"/>
                  </a:schemeClr>
                </a:solidFill>
              </a:rPr>
              <a:t> identifying effective interventions to strengthen Americans’ democratic attitudes." (2023)</a:t>
            </a:r>
          </a:p>
        </p:txBody>
      </p:sp>
      <p:sp>
        <p:nvSpPr>
          <p:cNvPr id="6" name="TextBox 5">
            <a:extLst>
              <a:ext uri="{FF2B5EF4-FFF2-40B4-BE49-F238E27FC236}">
                <a16:creationId xmlns:a16="http://schemas.microsoft.com/office/drawing/2014/main" id="{15CF09DD-2C88-E0DD-5453-9BF60C02E8A2}"/>
              </a:ext>
            </a:extLst>
          </p:cNvPr>
          <p:cNvSpPr txBox="1"/>
          <p:nvPr/>
        </p:nvSpPr>
        <p:spPr>
          <a:xfrm>
            <a:off x="479512" y="5071093"/>
            <a:ext cx="11232972" cy="553998"/>
          </a:xfrm>
          <a:prstGeom prst="rect">
            <a:avLst/>
          </a:prstGeom>
          <a:noFill/>
        </p:spPr>
        <p:txBody>
          <a:bodyPr wrap="square">
            <a:spAutoFit/>
          </a:bodyPr>
          <a:lstStyle/>
          <a:p>
            <a:pPr algn="ctr"/>
            <a:r>
              <a:rPr lang="en-US" sz="3000" dirty="0">
                <a:latin typeface="Arial" panose="020B0604020202020204" pitchFamily="34" charset="0"/>
                <a:cs typeface="Arial" panose="020B0604020202020204" pitchFamily="34" charset="0"/>
              </a:rPr>
              <a:t>Correcting misperceptions can reduce affective polarization</a:t>
            </a:r>
          </a:p>
        </p:txBody>
      </p:sp>
      <p:sp>
        <p:nvSpPr>
          <p:cNvPr id="9" name="TextBox 8">
            <a:extLst>
              <a:ext uri="{FF2B5EF4-FFF2-40B4-BE49-F238E27FC236}">
                <a16:creationId xmlns:a16="http://schemas.microsoft.com/office/drawing/2014/main" id="{B50C9A84-C6BD-32B1-C23E-225BF32852D3}"/>
              </a:ext>
            </a:extLst>
          </p:cNvPr>
          <p:cNvSpPr txBox="1"/>
          <p:nvPr/>
        </p:nvSpPr>
        <p:spPr>
          <a:xfrm>
            <a:off x="1083364" y="1316882"/>
            <a:ext cx="10025269" cy="1015663"/>
          </a:xfrm>
          <a:prstGeom prst="rect">
            <a:avLst/>
          </a:prstGeom>
          <a:noFill/>
        </p:spPr>
        <p:txBody>
          <a:bodyPr wrap="square">
            <a:spAutoFit/>
          </a:bodyPr>
          <a:lstStyle/>
          <a:p>
            <a:pPr algn="ctr"/>
            <a:r>
              <a:rPr lang="en-US" sz="3000" dirty="0">
                <a:latin typeface="Arial" panose="020B0604020202020204" pitchFamily="34" charset="0"/>
                <a:cs typeface="Arial" panose="020B0604020202020204" pitchFamily="34" charset="0"/>
              </a:rPr>
              <a:t>People perceive </a:t>
            </a:r>
            <a:r>
              <a:rPr lang="en-US" sz="3000" dirty="0" err="1">
                <a:latin typeface="Arial" panose="020B0604020202020204" pitchFamily="34" charset="0"/>
                <a:cs typeface="Arial" panose="020B0604020202020204" pitchFamily="34" charset="0"/>
              </a:rPr>
              <a:t>outparty</a:t>
            </a:r>
            <a:r>
              <a:rPr lang="en-US" sz="3000" dirty="0">
                <a:latin typeface="Arial" panose="020B0604020202020204" pitchFamily="34" charset="0"/>
                <a:cs typeface="Arial" panose="020B0604020202020204" pitchFamily="34" charset="0"/>
              </a:rPr>
              <a:t> supporters to be a lot more extreme than they actually are</a:t>
            </a:r>
          </a:p>
        </p:txBody>
      </p:sp>
    </p:spTree>
    <p:extLst>
      <p:ext uri="{BB962C8B-B14F-4D97-AF65-F5344CB8AC3E}">
        <p14:creationId xmlns:p14="http://schemas.microsoft.com/office/powerpoint/2010/main" val="263208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CE24CB6-A098-8348-A152-AE80AE794D7C}"/>
              </a:ext>
            </a:extLst>
          </p:cNvPr>
          <p:cNvSpPr>
            <a:spLocks noGrp="1"/>
          </p:cNvSpPr>
          <p:nvPr>
            <p:ph type="title"/>
          </p:nvPr>
        </p:nvSpPr>
        <p:spPr>
          <a:xfrm>
            <a:off x="0" y="0"/>
            <a:ext cx="12192000" cy="763600"/>
          </a:xfrm>
        </p:spPr>
        <p:txBody>
          <a:bodyPr/>
          <a:lstStyle/>
          <a:p>
            <a:r>
              <a:rPr lang="en-US" dirty="0"/>
              <a:t>Reducing hostility through a party game</a:t>
            </a:r>
          </a:p>
        </p:txBody>
      </p:sp>
      <p:sp>
        <p:nvSpPr>
          <p:cNvPr id="10" name="Content Placeholder 2">
            <a:extLst>
              <a:ext uri="{FF2B5EF4-FFF2-40B4-BE49-F238E27FC236}">
                <a16:creationId xmlns:a16="http://schemas.microsoft.com/office/drawing/2014/main" id="{601D9820-641D-B44D-9AA9-B7476268230E}"/>
              </a:ext>
            </a:extLst>
          </p:cNvPr>
          <p:cNvSpPr txBox="1">
            <a:spLocks/>
          </p:cNvSpPr>
          <p:nvPr/>
        </p:nvSpPr>
        <p:spPr>
          <a:xfrm>
            <a:off x="482600" y="2094412"/>
            <a:ext cx="10795000" cy="42671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Easier to play than talk politics</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Appeals to a wider audience</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Provides a wide range of interactions between players</a:t>
            </a:r>
          </a:p>
          <a:p>
            <a:pPr marL="203195" indent="0">
              <a:buClr>
                <a:schemeClr val="tx1"/>
              </a:buClr>
              <a:buSzPct val="100000"/>
              <a:buNone/>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Provides a “magic circle”</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C4D27FE-E9A3-9C45-B56E-7C4EA311578C}"/>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5</a:t>
            </a:fld>
            <a:endParaRPr lang="en-US" dirty="0"/>
          </a:p>
        </p:txBody>
      </p:sp>
      <p:sp>
        <p:nvSpPr>
          <p:cNvPr id="6" name="Title 1">
            <a:extLst>
              <a:ext uri="{FF2B5EF4-FFF2-40B4-BE49-F238E27FC236}">
                <a16:creationId xmlns:a16="http://schemas.microsoft.com/office/drawing/2014/main" id="{27B5CBF3-F671-9831-C37F-963C0E54A86C}"/>
              </a:ext>
            </a:extLst>
          </p:cNvPr>
          <p:cNvSpPr txBox="1">
            <a:spLocks/>
          </p:cNvSpPr>
          <p:nvPr/>
        </p:nvSpPr>
        <p:spPr>
          <a:xfrm>
            <a:off x="482600" y="1133475"/>
            <a:ext cx="9994900" cy="76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3"/>
              </a:buClr>
              <a:buSzPts val="3000"/>
              <a:buFont typeface="Josefin Sans"/>
              <a:buNone/>
              <a:defRPr sz="3000" b="1" i="0" u="none" strike="noStrike" cap="none">
                <a:solidFill>
                  <a:schemeClr val="accent3"/>
                </a:solidFill>
                <a:latin typeface="Josefin Sans"/>
                <a:ea typeface="Josefin Sans"/>
                <a:cs typeface="Josefin Sans"/>
                <a:sym typeface="Josefin Sans"/>
              </a:defRPr>
            </a:lvl1pPr>
            <a:lvl2pPr marR="0" lvl="1"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2pPr>
            <a:lvl3pPr marR="0" lvl="2"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3pPr>
            <a:lvl4pPr marR="0" lvl="3"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4pPr>
            <a:lvl5pPr marR="0" lvl="4"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5pPr>
            <a:lvl6pPr marR="0" lvl="5"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6pPr>
            <a:lvl7pPr marR="0" lvl="6"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7pPr>
            <a:lvl8pPr marR="0" lvl="7"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8pPr>
            <a:lvl9pPr marR="0" lvl="8"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9pPr>
          </a:lstStyle>
          <a:p>
            <a:pPr algn="l"/>
            <a:r>
              <a:rPr lang="en-US" sz="3400" dirty="0"/>
              <a:t>Misperception Correction + Party Game</a:t>
            </a:r>
          </a:p>
        </p:txBody>
      </p:sp>
    </p:spTree>
    <p:extLst>
      <p:ext uri="{BB962C8B-B14F-4D97-AF65-F5344CB8AC3E}">
        <p14:creationId xmlns:p14="http://schemas.microsoft.com/office/powerpoint/2010/main" val="124556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3724441" y="58066"/>
            <a:ext cx="4741051" cy="956400"/>
          </a:xfrm>
        </p:spPr>
        <p:txBody>
          <a:bodyPr/>
          <a:lstStyle/>
          <a:p>
            <a:r>
              <a:rPr lang="en-US" dirty="0" err="1"/>
              <a:t>GuesSync</a:t>
            </a:r>
            <a:r>
              <a:rPr lang="en-US" dirty="0"/>
              <a:t>!</a:t>
            </a:r>
          </a:p>
        </p:txBody>
      </p:sp>
      <p:sp>
        <p:nvSpPr>
          <p:cNvPr id="8" name="TextBox 7">
            <a:extLst>
              <a:ext uri="{FF2B5EF4-FFF2-40B4-BE49-F238E27FC236}">
                <a16:creationId xmlns:a16="http://schemas.microsoft.com/office/drawing/2014/main" id="{A2E07590-D8B7-BD48-B03C-4CC6FBFBDA6E}"/>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6</a:t>
            </a:fld>
            <a:endParaRPr lang="en-US" dirty="0"/>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EA0B547B-2932-4B53-29D7-DF605A5AC23D}"/>
              </a:ext>
            </a:extLst>
          </p:cNvPr>
          <p:cNvPicPr>
            <a:picLocks noChangeAspect="1"/>
          </p:cNvPicPr>
          <p:nvPr/>
        </p:nvPicPr>
        <p:blipFill>
          <a:blip r:embed="rId3"/>
          <a:stretch>
            <a:fillRect/>
          </a:stretch>
        </p:blipFill>
        <p:spPr>
          <a:xfrm>
            <a:off x="6544892" y="1198752"/>
            <a:ext cx="5224742" cy="4847334"/>
          </a:xfrm>
          <a:prstGeom prst="rect">
            <a:avLst/>
          </a:prstGeom>
        </p:spPr>
      </p:pic>
      <p:sp>
        <p:nvSpPr>
          <p:cNvPr id="6" name="Content Placeholder 2">
            <a:extLst>
              <a:ext uri="{FF2B5EF4-FFF2-40B4-BE49-F238E27FC236}">
                <a16:creationId xmlns:a16="http://schemas.microsoft.com/office/drawing/2014/main" id="{1E74C244-E1D5-2BCF-4F65-5E40BB57948C}"/>
              </a:ext>
            </a:extLst>
          </p:cNvPr>
          <p:cNvSpPr txBox="1">
            <a:spLocks/>
          </p:cNvSpPr>
          <p:nvPr/>
        </p:nvSpPr>
        <p:spPr>
          <a:xfrm>
            <a:off x="0" y="890686"/>
            <a:ext cx="6007877" cy="57787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06390" algn="l" rtl="0" eaLnBrk="1" hangingPunct="1">
              <a:lnSpc>
                <a:spcPct val="100000"/>
              </a:lnSpc>
              <a:spcBef>
                <a:spcPts val="0"/>
              </a:spcBef>
              <a:spcAft>
                <a:spcPts val="0"/>
              </a:spcAft>
              <a:buClr>
                <a:srgbClr val="434343"/>
              </a:buClr>
              <a:buSzPts val="1200"/>
              <a:buFont typeface="Didact Gothic"/>
              <a:buAutoNum type="arabicPeriod"/>
              <a:defRPr sz="1600" b="0" i="0" u="none" strike="noStrike" cap="none">
                <a:solidFill>
                  <a:schemeClr val="accent3">
                    <a:lumMod val="50000"/>
                  </a:schemeClr>
                </a:solidFill>
                <a:latin typeface="Didact Gothic"/>
                <a:ea typeface="Didact Gothic"/>
                <a:cs typeface="Didact Gothic"/>
                <a:sym typeface="Didact Gothic"/>
              </a:defRPr>
            </a:lvl1pPr>
            <a:lvl2pPr marL="1219170" marR="0" lvl="1"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2pPr>
            <a:lvl3pPr marL="1828754" marR="0" lvl="2"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3pPr>
            <a:lvl4pPr marL="2438339" marR="0" lvl="3"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4pPr>
            <a:lvl5pPr marL="3047924" marR="0" lvl="4"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5pPr>
            <a:lvl6pPr marL="3657509" marR="0" lvl="5" indent="-406390" algn="l" rtl="0" eaLnBrk="1" hangingPunct="1">
              <a:lnSpc>
                <a:spcPct val="100000"/>
              </a:lnSpc>
              <a:spcBef>
                <a:spcPts val="2133"/>
              </a:spcBef>
              <a:spcAft>
                <a:spcPts val="0"/>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6pPr>
            <a:lvl7pPr marL="4267093" marR="0" lvl="6" indent="-406390" algn="l" rtl="0" eaLnBrk="1" hangingPunct="1">
              <a:lnSpc>
                <a:spcPct val="100000"/>
              </a:lnSpc>
              <a:spcBef>
                <a:spcPts val="2133"/>
              </a:spcBef>
              <a:spcAft>
                <a:spcPts val="0"/>
              </a:spcAft>
              <a:buClr>
                <a:srgbClr val="434343"/>
              </a:buClr>
              <a:buSzPts val="1200"/>
              <a:buFont typeface="Didact Gothic"/>
              <a:buAutoNum type="arabicPeriod"/>
              <a:defRPr sz="1867" b="0" i="0" u="none" strike="noStrike" cap="none">
                <a:solidFill>
                  <a:schemeClr val="dk1"/>
                </a:solidFill>
                <a:latin typeface="Didact Gothic"/>
                <a:ea typeface="Didact Gothic"/>
                <a:cs typeface="Didact Gothic"/>
                <a:sym typeface="Didact Gothic"/>
              </a:defRPr>
            </a:lvl7pPr>
            <a:lvl8pPr marL="4876678" marR="0" lvl="7" indent="-406390" algn="l" rtl="0" eaLnBrk="1" hangingPunct="1">
              <a:lnSpc>
                <a:spcPct val="100000"/>
              </a:lnSpc>
              <a:spcBef>
                <a:spcPts val="2133"/>
              </a:spcBef>
              <a:spcAft>
                <a:spcPts val="0"/>
              </a:spcAft>
              <a:buClr>
                <a:srgbClr val="434343"/>
              </a:buClr>
              <a:buSzPts val="1200"/>
              <a:buFont typeface="Didact Gothic"/>
              <a:buAutoNum type="alphaLcPeriod"/>
              <a:defRPr sz="1867" b="0" i="0" u="none" strike="noStrike" cap="none">
                <a:solidFill>
                  <a:schemeClr val="dk1"/>
                </a:solidFill>
                <a:latin typeface="Didact Gothic"/>
                <a:ea typeface="Didact Gothic"/>
                <a:cs typeface="Didact Gothic"/>
                <a:sym typeface="Didact Gothic"/>
              </a:defRPr>
            </a:lvl8pPr>
            <a:lvl9pPr marL="5486263" marR="0" lvl="8" indent="-406390" algn="l" rtl="0" eaLnBrk="1" hangingPunct="1">
              <a:lnSpc>
                <a:spcPct val="100000"/>
              </a:lnSpc>
              <a:spcBef>
                <a:spcPts val="2133"/>
              </a:spcBef>
              <a:spcAft>
                <a:spcPts val="2133"/>
              </a:spcAft>
              <a:buClr>
                <a:srgbClr val="434343"/>
              </a:buClr>
              <a:buSzPts val="1200"/>
              <a:buFont typeface="Didact Gothic"/>
              <a:buAutoNum type="romanLcPeriod"/>
              <a:defRPr sz="1867" b="0" i="0" u="none" strike="noStrike" cap="none">
                <a:solidFill>
                  <a:schemeClr val="dk1"/>
                </a:solidFill>
                <a:latin typeface="Didact Gothic"/>
                <a:ea typeface="Didact Gothic"/>
                <a:cs typeface="Didact Gothic"/>
                <a:sym typeface="Didact Gothic"/>
              </a:defRPr>
            </a:lvl9pPr>
          </a:lstStyle>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Two-player cooperative party game. </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Pairs of players are randomly matched together and play 5 rounds.</a:t>
            </a: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r>
              <a:rPr lang="en-US" sz="2400" dirty="0">
                <a:latin typeface="Arial" panose="020B0604020202020204" pitchFamily="34" charset="0"/>
                <a:cs typeface="Arial" panose="020B0604020202020204" pitchFamily="34" charset="0"/>
              </a:rPr>
              <a:t>In each round, the two players are shown a question. They work together as a team, provide clues and guess the answer. </a:t>
            </a:r>
          </a:p>
          <a:p>
            <a:pPr marL="203195" indent="0">
              <a:buClr>
                <a:schemeClr val="tx1"/>
              </a:buClr>
              <a:buSzPct val="100000"/>
              <a:buNone/>
            </a:pPr>
            <a:endParaRPr lang="en-US" sz="2400" dirty="0">
              <a:solidFill>
                <a:schemeClr val="accent3">
                  <a:lumMod val="60000"/>
                  <a:lumOff val="40000"/>
                </a:schemeClr>
              </a:solidFill>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a:p>
            <a:pPr marL="546095" indent="-342900">
              <a:buClr>
                <a:schemeClr val="tx1"/>
              </a:buClr>
              <a:buSzPct val="100000"/>
              <a:buFont typeface="Arial" panose="020B0604020202020204" pitchFamily="34" charset="0"/>
              <a:buChar char="•"/>
            </a:pPr>
            <a:endParaRPr lang="en-US" sz="2000" dirty="0">
              <a:solidFill>
                <a:schemeClr val="accent3">
                  <a:lumMod val="60000"/>
                  <a:lumOff val="40000"/>
                </a:schemeClr>
              </a:solidFill>
              <a:latin typeface="Arial" panose="020B0604020202020204" pitchFamily="34" charset="0"/>
              <a:cs typeface="Arial" panose="020B0604020202020204" pitchFamily="34" charset="0"/>
            </a:endParaRPr>
          </a:p>
        </p:txBody>
      </p:sp>
      <p:sp>
        <p:nvSpPr>
          <p:cNvPr id="7" name="Title 1">
            <a:extLst>
              <a:ext uri="{FF2B5EF4-FFF2-40B4-BE49-F238E27FC236}">
                <a16:creationId xmlns:a16="http://schemas.microsoft.com/office/drawing/2014/main" id="{090B5DEF-53AD-07C0-DDB0-645F566D0741}"/>
              </a:ext>
            </a:extLst>
          </p:cNvPr>
          <p:cNvSpPr txBox="1">
            <a:spLocks/>
          </p:cNvSpPr>
          <p:nvPr/>
        </p:nvSpPr>
        <p:spPr>
          <a:xfrm>
            <a:off x="6786737" y="514655"/>
            <a:ext cx="4741051" cy="956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eaLnBrk="1" hangingPunct="1">
              <a:lnSpc>
                <a:spcPct val="100000"/>
              </a:lnSpc>
              <a:spcBef>
                <a:spcPts val="0"/>
              </a:spcBef>
              <a:spcAft>
                <a:spcPts val="0"/>
              </a:spcAft>
              <a:buClr>
                <a:schemeClr val="accent3"/>
              </a:buClr>
              <a:buSzPts val="3000"/>
              <a:buFont typeface="Josefin Sans"/>
              <a:buNone/>
              <a:defRPr sz="3000" b="1" i="0" u="none" strike="noStrike" cap="none">
                <a:solidFill>
                  <a:schemeClr val="accent3"/>
                </a:solidFill>
                <a:latin typeface="Josefin Sans"/>
                <a:ea typeface="Josefin Sans"/>
                <a:cs typeface="Josefin Sans"/>
                <a:sym typeface="Josefin Sans"/>
              </a:defRPr>
            </a:lvl1pPr>
            <a:lvl2pPr marR="0" lvl="1"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2pPr>
            <a:lvl3pPr marR="0" lvl="2"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3pPr>
            <a:lvl4pPr marR="0" lvl="3"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4pPr>
            <a:lvl5pPr marR="0" lvl="4"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5pPr>
            <a:lvl6pPr marR="0" lvl="5"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6pPr>
            <a:lvl7pPr marR="0" lvl="6"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7pPr>
            <a:lvl8pPr marR="0" lvl="7"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8pPr>
            <a:lvl9pPr marR="0" lvl="8" algn="l" rtl="0" eaLnBrk="1" hangingPunct="1">
              <a:lnSpc>
                <a:spcPct val="100000"/>
              </a:lnSpc>
              <a:spcBef>
                <a:spcPts val="0"/>
              </a:spcBef>
              <a:spcAft>
                <a:spcPts val="0"/>
              </a:spcAft>
              <a:buClr>
                <a:schemeClr val="accent3"/>
              </a:buClr>
              <a:buSzPts val="3500"/>
              <a:buFont typeface="Josefin Sans"/>
              <a:buNone/>
              <a:defRPr sz="3500" b="0" i="0" u="none" strike="noStrike" cap="none">
                <a:solidFill>
                  <a:schemeClr val="accent3"/>
                </a:solidFill>
                <a:latin typeface="Josefin Sans"/>
                <a:ea typeface="Josefin Sans"/>
                <a:cs typeface="Josefin Sans"/>
                <a:sym typeface="Josefin Sans"/>
              </a:defRPr>
            </a:lvl9pPr>
          </a:lstStyle>
          <a:p>
            <a:r>
              <a:rPr lang="en-US" dirty="0"/>
              <a:t>Guess + Sync</a:t>
            </a:r>
          </a:p>
        </p:txBody>
      </p:sp>
      <p:sp>
        <p:nvSpPr>
          <p:cNvPr id="3" name="TextBox 2">
            <a:extLst>
              <a:ext uri="{FF2B5EF4-FFF2-40B4-BE49-F238E27FC236}">
                <a16:creationId xmlns:a16="http://schemas.microsoft.com/office/drawing/2014/main" id="{0239DB28-9BF9-5CFE-BF42-A19FCBF61299}"/>
              </a:ext>
            </a:extLst>
          </p:cNvPr>
          <p:cNvSpPr txBox="1"/>
          <p:nvPr/>
        </p:nvSpPr>
        <p:spPr>
          <a:xfrm>
            <a:off x="7594975" y="6086602"/>
            <a:ext cx="3124573" cy="461665"/>
          </a:xfrm>
          <a:prstGeom prst="rect">
            <a:avLst/>
          </a:prstGeom>
          <a:noFill/>
        </p:spPr>
        <p:txBody>
          <a:bodyPr wrap="none" rtlCol="0">
            <a:spAutoFit/>
          </a:bodyPr>
          <a:lstStyle/>
          <a:p>
            <a:r>
              <a:rPr lang="en-US" sz="2400" b="1" dirty="0" err="1"/>
              <a:t>www.guessync.com</a:t>
            </a:r>
            <a:endParaRPr lang="en-US" sz="2400" b="1" dirty="0"/>
          </a:p>
        </p:txBody>
      </p:sp>
    </p:spTree>
    <p:extLst>
      <p:ext uri="{BB962C8B-B14F-4D97-AF65-F5344CB8AC3E}">
        <p14:creationId xmlns:p14="http://schemas.microsoft.com/office/powerpoint/2010/main" val="233669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975595" y="0"/>
            <a:ext cx="10290000" cy="956400"/>
          </a:xfrm>
        </p:spPr>
        <p:txBody>
          <a:bodyPr/>
          <a:lstStyle/>
          <a:p>
            <a:r>
              <a:rPr lang="en-US" dirty="0"/>
              <a:t>Both players select their first guess independently</a:t>
            </a:r>
          </a:p>
        </p:txBody>
      </p:sp>
      <p:sp>
        <p:nvSpPr>
          <p:cNvPr id="18" name="TextBox 17">
            <a:extLst>
              <a:ext uri="{FF2B5EF4-FFF2-40B4-BE49-F238E27FC236}">
                <a16:creationId xmlns:a16="http://schemas.microsoft.com/office/drawing/2014/main" id="{9A4BB086-761B-2048-8207-7FEF1D6204BF}"/>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7</a:t>
            </a:fld>
            <a:endParaRPr lang="en-US" dirty="0"/>
          </a:p>
        </p:txBody>
      </p:sp>
      <p:pic>
        <p:nvPicPr>
          <p:cNvPr id="19" name="Picture 18" descr="Text&#10;&#10;Description automatically generated">
            <a:extLst>
              <a:ext uri="{FF2B5EF4-FFF2-40B4-BE49-F238E27FC236}">
                <a16:creationId xmlns:a16="http://schemas.microsoft.com/office/drawing/2014/main" id="{47566DDD-E3E5-DA1C-2248-C87594E51DF9}"/>
              </a:ext>
            </a:extLst>
          </p:cNvPr>
          <p:cNvPicPr>
            <a:picLocks noChangeAspect="1"/>
          </p:cNvPicPr>
          <p:nvPr/>
        </p:nvPicPr>
        <p:blipFill>
          <a:blip r:embed="rId3"/>
          <a:stretch>
            <a:fillRect/>
          </a:stretch>
        </p:blipFill>
        <p:spPr>
          <a:xfrm>
            <a:off x="2555344" y="1140519"/>
            <a:ext cx="7111512" cy="5374980"/>
          </a:xfrm>
          <a:prstGeom prst="rect">
            <a:avLst/>
          </a:prstGeom>
        </p:spPr>
      </p:pic>
      <p:sp>
        <p:nvSpPr>
          <p:cNvPr id="21" name="Rectangle 20">
            <a:extLst>
              <a:ext uri="{FF2B5EF4-FFF2-40B4-BE49-F238E27FC236}">
                <a16:creationId xmlns:a16="http://schemas.microsoft.com/office/drawing/2014/main" id="{E1B00DE2-6761-8ED2-C832-73D2BE6D853F}"/>
              </a:ext>
            </a:extLst>
          </p:cNvPr>
          <p:cNvSpPr/>
          <p:nvPr/>
        </p:nvSpPr>
        <p:spPr>
          <a:xfrm>
            <a:off x="2626178" y="1616529"/>
            <a:ext cx="6939643" cy="75111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accent3">
                    <a:lumMod val="50000"/>
                  </a:schemeClr>
                </a:solidFill>
                <a:latin typeface="Arial" panose="020B0604020202020204" pitchFamily="34" charset="0"/>
                <a:cs typeface="Arial" panose="020B0604020202020204" pitchFamily="34" charset="0"/>
              </a:rPr>
              <a:t>What percent of Republicans say that the government should make it easier to buy a gun?</a:t>
            </a:r>
          </a:p>
          <a:p>
            <a:pPr algn="ctr"/>
            <a:endParaRPr lang="en-US" dirty="0"/>
          </a:p>
        </p:txBody>
      </p:sp>
    </p:spTree>
    <p:extLst>
      <p:ext uri="{BB962C8B-B14F-4D97-AF65-F5344CB8AC3E}">
        <p14:creationId xmlns:p14="http://schemas.microsoft.com/office/powerpoint/2010/main" val="117852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949967" y="0"/>
            <a:ext cx="10290000" cy="956400"/>
          </a:xfrm>
        </p:spPr>
        <p:txBody>
          <a:bodyPr/>
          <a:lstStyle/>
          <a:p>
            <a:r>
              <a:rPr lang="en-US" dirty="0"/>
              <a:t>Clue giver is shown the correct answer </a:t>
            </a:r>
            <a:br>
              <a:rPr lang="en-US" dirty="0"/>
            </a:br>
            <a:r>
              <a:rPr lang="en-US" dirty="0"/>
              <a:t>and must provide a clue to help teammate</a:t>
            </a:r>
          </a:p>
        </p:txBody>
      </p:sp>
      <p:sp>
        <p:nvSpPr>
          <p:cNvPr id="17" name="TextBox 16">
            <a:extLst>
              <a:ext uri="{FF2B5EF4-FFF2-40B4-BE49-F238E27FC236}">
                <a16:creationId xmlns:a16="http://schemas.microsoft.com/office/drawing/2014/main" id="{0AA1DE31-72EE-CA49-94AD-98971975FEBF}"/>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8</a:t>
            </a:fld>
            <a:endParaRPr lang="en-US" dirty="0"/>
          </a:p>
        </p:txBody>
      </p:sp>
      <p:pic>
        <p:nvPicPr>
          <p:cNvPr id="9" name="Picture 8" descr="Timeline&#10;&#10;Description automatically generated">
            <a:extLst>
              <a:ext uri="{FF2B5EF4-FFF2-40B4-BE49-F238E27FC236}">
                <a16:creationId xmlns:a16="http://schemas.microsoft.com/office/drawing/2014/main" id="{86AF5168-E955-45A3-732E-BE342CA3DAD3}"/>
              </a:ext>
            </a:extLst>
          </p:cNvPr>
          <p:cNvPicPr>
            <a:picLocks noChangeAspect="1"/>
          </p:cNvPicPr>
          <p:nvPr/>
        </p:nvPicPr>
        <p:blipFill>
          <a:blip r:embed="rId3"/>
          <a:stretch>
            <a:fillRect/>
          </a:stretch>
        </p:blipFill>
        <p:spPr>
          <a:xfrm>
            <a:off x="2555344" y="1140519"/>
            <a:ext cx="7079242" cy="5374980"/>
          </a:xfrm>
          <a:prstGeom prst="rect">
            <a:avLst/>
          </a:prstGeom>
        </p:spPr>
      </p:pic>
    </p:spTree>
    <p:extLst>
      <p:ext uri="{BB962C8B-B14F-4D97-AF65-F5344CB8AC3E}">
        <p14:creationId xmlns:p14="http://schemas.microsoft.com/office/powerpoint/2010/main" val="469942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9125-5941-A64C-9A45-B654E06AFFB0}"/>
              </a:ext>
            </a:extLst>
          </p:cNvPr>
          <p:cNvSpPr>
            <a:spLocks noGrp="1"/>
          </p:cNvSpPr>
          <p:nvPr>
            <p:ph type="title"/>
          </p:nvPr>
        </p:nvSpPr>
        <p:spPr>
          <a:xfrm>
            <a:off x="759697" y="12700"/>
            <a:ext cx="10670535" cy="956400"/>
          </a:xfrm>
        </p:spPr>
        <p:txBody>
          <a:bodyPr/>
          <a:lstStyle/>
          <a:p>
            <a:r>
              <a:rPr lang="en-US" dirty="0"/>
              <a:t>Guesser sees clue and prior guesses to make final guess</a:t>
            </a:r>
          </a:p>
        </p:txBody>
      </p:sp>
      <p:sp>
        <p:nvSpPr>
          <p:cNvPr id="14" name="TextBox 13">
            <a:extLst>
              <a:ext uri="{FF2B5EF4-FFF2-40B4-BE49-F238E27FC236}">
                <a16:creationId xmlns:a16="http://schemas.microsoft.com/office/drawing/2014/main" id="{75AE2644-218E-664C-BFCB-CB1785154AA5}"/>
              </a:ext>
            </a:extLst>
          </p:cNvPr>
          <p:cNvSpPr txBox="1"/>
          <p:nvPr/>
        </p:nvSpPr>
        <p:spPr>
          <a:xfrm>
            <a:off x="11769634" y="6361611"/>
            <a:ext cx="284052" cy="307777"/>
          </a:xfrm>
          <a:prstGeom prst="rect">
            <a:avLst/>
          </a:prstGeom>
          <a:noFill/>
        </p:spPr>
        <p:txBody>
          <a:bodyPr wrap="none" rtlCol="0">
            <a:spAutoFit/>
          </a:bodyPr>
          <a:lstStyle/>
          <a:p>
            <a:fld id="{988ABF5E-2DB5-2A4D-B3BF-09176C180FA2}" type="slidenum">
              <a:rPr lang="en-US" smtClean="0"/>
              <a:t>9</a:t>
            </a:fld>
            <a:endParaRPr lang="en-US" dirty="0"/>
          </a:p>
        </p:txBody>
      </p:sp>
      <p:pic>
        <p:nvPicPr>
          <p:cNvPr id="9" name="Picture 8" descr="Timeline&#10;&#10;Description automatically generated">
            <a:extLst>
              <a:ext uri="{FF2B5EF4-FFF2-40B4-BE49-F238E27FC236}">
                <a16:creationId xmlns:a16="http://schemas.microsoft.com/office/drawing/2014/main" id="{9F60FCE0-0782-01A2-A03F-D13F1B7A3C1C}"/>
              </a:ext>
            </a:extLst>
          </p:cNvPr>
          <p:cNvPicPr>
            <a:picLocks noChangeAspect="1"/>
          </p:cNvPicPr>
          <p:nvPr/>
        </p:nvPicPr>
        <p:blipFill>
          <a:blip r:embed="rId3"/>
          <a:stretch>
            <a:fillRect/>
          </a:stretch>
        </p:blipFill>
        <p:spPr>
          <a:xfrm>
            <a:off x="2555343" y="1140519"/>
            <a:ext cx="7079242" cy="5374980"/>
          </a:xfrm>
          <a:prstGeom prst="rect">
            <a:avLst/>
          </a:prstGeom>
        </p:spPr>
      </p:pic>
    </p:spTree>
    <p:extLst>
      <p:ext uri="{BB962C8B-B14F-4D97-AF65-F5344CB8AC3E}">
        <p14:creationId xmlns:p14="http://schemas.microsoft.com/office/powerpoint/2010/main" val="3289173422"/>
      </p:ext>
    </p:extLst>
  </p:cSld>
  <p:clrMapOvr>
    <a:masterClrMapping/>
  </p:clrMapOvr>
</p:sld>
</file>

<file path=ppt/theme/theme1.xml><?xml version="1.0" encoding="utf-8"?>
<a:theme xmlns:a="http://schemas.openxmlformats.org/drawingml/2006/main" name="Elegant Campaign by Slidesgo">
  <a:themeElements>
    <a:clrScheme name="Simple Light">
      <a:dk1>
        <a:srgbClr val="B75442"/>
      </a:dk1>
      <a:lt1>
        <a:srgbClr val="FFFFFF"/>
      </a:lt1>
      <a:dk2>
        <a:srgbClr val="DB7563"/>
      </a:dk2>
      <a:lt2>
        <a:srgbClr val="DB7563"/>
      </a:lt2>
      <a:accent1>
        <a:srgbClr val="FFFFFF"/>
      </a:accent1>
      <a:accent2>
        <a:srgbClr val="FFFFFF"/>
      </a:accent2>
      <a:accent3>
        <a:srgbClr val="434343"/>
      </a:accent3>
      <a:accent4>
        <a:srgbClr val="B75442"/>
      </a:accent4>
      <a:accent5>
        <a:srgbClr val="B75442"/>
      </a:accent5>
      <a:accent6>
        <a:srgbClr val="B75442"/>
      </a:accent6>
      <a:hlink>
        <a:srgbClr val="B75442"/>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Elegant Campaign by Slidesgo</Template>
  <TotalTime>71495</TotalTime>
  <Words>2144</Words>
  <Application>Microsoft Macintosh PowerPoint</Application>
  <PresentationFormat>Widescreen</PresentationFormat>
  <Paragraphs>212</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Concert One</vt:lpstr>
      <vt:lpstr>Didact Gothic</vt:lpstr>
      <vt:lpstr>Josefin Sans</vt:lpstr>
      <vt:lpstr>Elegant Campaign by Slidesgo</vt:lpstr>
      <vt:lpstr>GuesSync!: An Online Casual Game To Reduce Affective Polarization</vt:lpstr>
      <vt:lpstr>Partisan hostility in the US</vt:lpstr>
      <vt:lpstr>Consequences of Affective Polarization</vt:lpstr>
      <vt:lpstr>How can we reduce affective polarization?</vt:lpstr>
      <vt:lpstr>Reducing hostility through a party game</vt:lpstr>
      <vt:lpstr>GuesSync!</vt:lpstr>
      <vt:lpstr>Both players select their first guess independently</vt:lpstr>
      <vt:lpstr>Clue giver is shown the correct answer  and must provide a clue to help teammate</vt:lpstr>
      <vt:lpstr>Guesser sees clue and prior guesses to make final guess</vt:lpstr>
      <vt:lpstr>Both players are shown how close  they were to the final guess</vt:lpstr>
      <vt:lpstr>Players can chat between rounds</vt:lpstr>
      <vt:lpstr>Core Design principles behind GuesSync!</vt:lpstr>
      <vt:lpstr>Political questions that correct misperceptions</vt:lpstr>
      <vt:lpstr>Three Game versions</vt:lpstr>
      <vt:lpstr>Main Hypothesis</vt:lpstr>
      <vt:lpstr>Experiment procedure</vt:lpstr>
      <vt:lpstr>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Discussion is Abundant in Non-political Subreddits  (and Less Toxic)</dc:title>
  <dc:creator>Rajadesingan, Ashwin</dc:creator>
  <cp:lastModifiedBy>Rajadesingan, Ashwin</cp:lastModifiedBy>
  <cp:revision>438</cp:revision>
  <dcterms:created xsi:type="dcterms:W3CDTF">2021-05-11T00:09:07Z</dcterms:created>
  <dcterms:modified xsi:type="dcterms:W3CDTF">2023-10-23T17:11:58Z</dcterms:modified>
</cp:coreProperties>
</file>