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3261a19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3261a19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3261a19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3261a19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3261a193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3261a193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3261a193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3261a193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3261a193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3261a193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3261a19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f3261a19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Preprocessors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What is a CSS Preprocessor?</a:t>
            </a:r>
            <a:endParaRPr sz="2500"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They are </a:t>
            </a:r>
            <a:r>
              <a:rPr lang="en-GB" sz="1600"/>
              <a:t>scripting languages that extend the capabilities of CSS by adding features like variables, mixins, functions, and logical operations.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Preprocessors also allow developers to automate repetitive tasks, reduce errors, and create reusable code snippets.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use a CSS preprocessor, you must install a CSS compiler on your web server; Or use the CSS preprocessor to compile on the development environment, and then upload compiled CSS file to the web server.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These features can make CSS more maintainable and readable.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Popular CSS Preprocessors</a:t>
            </a:r>
            <a:endParaRPr sz="2500"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GB" sz="3500"/>
              <a:t>Sass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GB" sz="3500"/>
              <a:t>Stylus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GB" sz="3500"/>
              <a:t>LESS</a:t>
            </a:r>
            <a:endParaRPr sz="3500"/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-GB" sz="3500"/>
              <a:t>PostCSS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Sass : </a:t>
            </a:r>
            <a:r>
              <a:rPr lang="en-GB" sz="2100"/>
              <a:t>Syntactically Awesome Style Sheets</a:t>
            </a:r>
            <a:endParaRPr sz="30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Sass is a stylesheet language that’s compiled to CSS. It allows you to use variables, nested rules, mixins, functions, and more, all with a fully CSS-compatible syntax.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u="sng"/>
              <a:t>Features</a:t>
            </a:r>
            <a:r>
              <a:rPr lang="en-GB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CSS compatible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Feature Rich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Large Community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Industry Approved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Mature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Stylus</a:t>
            </a:r>
            <a:endParaRPr sz="25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An expressive, robust, feature-rich CSS language built for Node.js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u="sng"/>
              <a:t>Features</a:t>
            </a:r>
            <a:r>
              <a:rPr lang="en-GB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Optional colons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Optional </a:t>
            </a:r>
            <a:r>
              <a:rPr lang="en-GB" sz="1500"/>
              <a:t>semicolons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Optional commas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Optional braces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Keep things DRY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IDE support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Created for Node.js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LESS : Leaner Style Sheets</a:t>
            </a:r>
            <a:endParaRPr sz="25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LESS (which stands for Leaner Style Sheets) is a backwards-compatible language extension for CSS.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LESS was originally inspired by Sass, with a leaner feature set and a syntax closely matching CSS.</a:t>
            </a:r>
            <a:endParaRPr sz="1800"/>
          </a:p>
          <a:p>
            <a:pPr indent="0" lvl="0" marL="0" marR="635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LESS also allows you to reuse code and defined styles throughout your code. This can help streamline your code, save time, and make it easier to maintain. </a:t>
            </a:r>
            <a:endParaRPr sz="1800"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PostCSS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PostCSS is a JavaScript tool that transforms CSS into an abstract syntax tree (AST) and then back into modern, browser-friendly styles.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PostCSS has a modular ecosystem that allows you to choose the features you need for a project, and you can install plugins through the command line.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u="sng"/>
              <a:t>Features</a:t>
            </a:r>
            <a:r>
              <a:rPr lang="en-GB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PostCSS is fully customizable so you can use only the plugins and features you need for your application.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It also produces fast build times compared with other preprocessors.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If you want, you can write your own custom plugins. And you can use it with regular CSS as well as alongside other preprocessors like Sass.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