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0970B6-924C-4A80-9075-BB32256A869C}">
          <p14:sldIdLst>
            <p14:sldId id="257"/>
            <p14:sldId id="256"/>
            <p14:sldId id="258"/>
            <p14:sldId id="260"/>
            <p14:sldId id="261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A12AE-F177-44F3-801B-A6D917A39F76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001A4-8C01-402C-9D79-A934119BF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001A4-8C01-402C-9D79-A934119BF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ransition spd="slow" advClick="0">
    <p:split orient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4521"/>
            <a:ext cx="8686800" cy="1914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 </a:t>
            </a:r>
            <a:b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Synopsis</a:t>
            </a:r>
            <a: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on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enhanced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Chat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bot</a:t>
            </a:r>
            <a:b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sz="2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with AUDIO </a:t>
            </a: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Facility</a:t>
            </a:r>
            <a:endParaRPr lang="en-US" sz="22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2862" y="2857499"/>
            <a:ext cx="479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the field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Computer Science and Engineering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3637180"/>
            <a:ext cx="981075" cy="8504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3075" y="4381500"/>
            <a:ext cx="91916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KIET GROUP OF INSTITUTIONS</a:t>
            </a:r>
            <a:endParaRPr lang="en-US" dirty="0"/>
          </a:p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Submitted By: 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Ashwin Saxena</a:t>
            </a:r>
            <a:endParaRPr lang="en-US" sz="1400" dirty="0"/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University </a:t>
            </a: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1802912018</a:t>
            </a:r>
            <a:endParaRPr lang="en-US" sz="1400" dirty="0"/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III Semester / Computer Science (CO) - A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95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SAPI 5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1809751"/>
            <a:ext cx="10306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-apple-system"/>
              </a:rPr>
              <a:t>Microsoft Speech API (SAPI5) is the technology for voice recognition and synthesis provided by Microsoft. Starting with Windows XP, it ships as part of the Windows OS.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1" y="3160932"/>
            <a:ext cx="2400299" cy="2277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3160932"/>
            <a:ext cx="2505076" cy="22778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76725" y="4299853"/>
            <a:ext cx="247650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24100" y="59494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29626" y="589228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467226" y="4648200"/>
            <a:ext cx="2352674" cy="952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6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850" y="43815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49" y="1271451"/>
            <a:ext cx="108862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have attached a text file that will be containing the replies or data about the services.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First the data file with be tokenize into sentence tokens and word tokens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Then all the words will be converted into its global form or simplest form by </a:t>
            </a:r>
            <a:r>
              <a:rPr lang="en-US" b="1" u="sng" dirty="0" smtClean="0">
                <a:solidFill>
                  <a:schemeClr val="bg1"/>
                </a:solidFill>
              </a:rPr>
              <a:t>Lemmatization</a:t>
            </a:r>
            <a:r>
              <a:rPr lang="en-US" dirty="0" smtClean="0">
                <a:solidFill>
                  <a:schemeClr val="bg1"/>
                </a:solidFill>
              </a:rPr>
              <a:t> to calculate the frequency of each word.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But the meaning or objective of the sentence is calculated by </a:t>
            </a:r>
            <a:r>
              <a:rPr lang="en-US" b="1" u="sng" dirty="0" smtClean="0">
                <a:solidFill>
                  <a:schemeClr val="bg1"/>
                </a:solidFill>
              </a:rPr>
              <a:t>TF-IDF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user inputs the welcome words like hi , hello ….. Then the output will be the greeting output that is the random choice from the pre defined list.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is done by random library.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output is spoken by the system with the help of </a:t>
            </a:r>
            <a:r>
              <a:rPr lang="en-US" i="1" u="sng" dirty="0" smtClean="0">
                <a:solidFill>
                  <a:schemeClr val="bg1"/>
                </a:solidFill>
              </a:rPr>
              <a:t>SAPI5</a:t>
            </a:r>
            <a:r>
              <a:rPr lang="en-US" dirty="0" smtClean="0">
                <a:solidFill>
                  <a:schemeClr val="bg1"/>
                </a:solidFill>
              </a:rPr>
              <a:t> API which converts the text into voice and vice-versa.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Every input except greetings , is </a:t>
            </a:r>
            <a:r>
              <a:rPr lang="en-US" b="1" u="sng" dirty="0" smtClean="0">
                <a:solidFill>
                  <a:schemeClr val="bg1"/>
                </a:solidFill>
              </a:rPr>
              <a:t>tokenize</a:t>
            </a:r>
            <a:r>
              <a:rPr lang="en-US" dirty="0" smtClean="0">
                <a:solidFill>
                  <a:schemeClr val="bg1"/>
                </a:solidFill>
              </a:rPr>
              <a:t> and then each token is searched in the data file , and the relevant sentence is represented.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word are taken as vectors during Term Frequency – inverse document frequency.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 the outputs or Machine Responses are included in NLG 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Outputs depends on Factors like Lemmatization</a:t>
            </a:r>
            <a:r>
              <a:rPr lang="en-US" dirty="0">
                <a:solidFill>
                  <a:schemeClr val="bg1"/>
                </a:solidFill>
              </a:rPr>
              <a:t> ,</a:t>
            </a:r>
            <a:r>
              <a:rPr lang="en-US" dirty="0" smtClean="0">
                <a:solidFill>
                  <a:schemeClr val="bg1"/>
                </a:solidFill>
              </a:rPr>
              <a:t>TF-IDF.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10737668" y="4119154"/>
            <a:ext cx="409303" cy="1201783"/>
          </a:xfrm>
          <a:prstGeom prst="rightBrace">
            <a:avLst>
              <a:gd name="adj1" fmla="val 46631"/>
              <a:gd name="adj2" fmla="val 5434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64388" y="4458789"/>
            <a:ext cx="10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NLP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271" y="353961"/>
            <a:ext cx="497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Screenshots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23" y="877181"/>
            <a:ext cx="9182561" cy="572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62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3" y="383459"/>
            <a:ext cx="10658168" cy="59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5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3123"/>
            <a:ext cx="9942870" cy="481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406" y="1022555"/>
            <a:ext cx="105893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person wants to get the solution to his/her problem asap , and whenever it comes to solve issues quickly we always use machines.</a:t>
            </a:r>
          </a:p>
          <a:p>
            <a:r>
              <a:rPr lang="en-US" dirty="0" smtClean="0"/>
              <a:t>Here Chat Bot act as a Machine .</a:t>
            </a:r>
          </a:p>
          <a:p>
            <a:r>
              <a:rPr lang="en-US" dirty="0" smtClean="0"/>
              <a:t>Now all the companies are integrating chat bots on their sites or apps . But till now no company had integrated chat bot with a facility to talk .</a:t>
            </a:r>
          </a:p>
          <a:p>
            <a:r>
              <a:rPr lang="en-US" dirty="0" smtClean="0"/>
              <a:t>It is my try to make the services easily accessible to elders or people who find it difficult to read on screen.</a:t>
            </a:r>
          </a:p>
          <a:p>
            <a:endParaRPr lang="en-US" sz="1400" dirty="0" smtClean="0"/>
          </a:p>
          <a:p>
            <a:r>
              <a:rPr lang="en-US" dirty="0" smtClean="0"/>
              <a:t>One more thing that can be added is that the input format can also be changed to –</a:t>
            </a:r>
          </a:p>
          <a:p>
            <a:r>
              <a:rPr lang="en-US" dirty="0" smtClean="0"/>
              <a:t>&gt;&gt; Speaking the queries as an input.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22" y="3449696"/>
            <a:ext cx="7403689" cy="2353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2555" y="4218039"/>
            <a:ext cx="287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why shouldn’t we customize the left portion of this 85% share ;)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36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6491747" cy="501445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Cambria" panose="02040503050406030204" pitchFamily="18" charset="0"/>
              </a:rPr>
              <a:t>References</a:t>
            </a:r>
            <a:endParaRPr lang="en-US" b="1" u="sng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249" y="2520613"/>
            <a:ext cx="42770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www.geeksforgeeks.com</a:t>
            </a:r>
          </a:p>
          <a:p>
            <a:endParaRPr lang="en-US" sz="1000" dirty="0"/>
          </a:p>
          <a:p>
            <a:r>
              <a:rPr lang="en-US" sz="2000" dirty="0" smtClean="0"/>
              <a:t>www.medium.com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2000" dirty="0" smtClean="0"/>
              <a:t>www.towardsdatascience.com</a:t>
            </a:r>
          </a:p>
          <a:p>
            <a:endParaRPr lang="en-US" sz="1000" dirty="0" smtClean="0"/>
          </a:p>
          <a:p>
            <a:r>
              <a:rPr lang="en-US" sz="2000" dirty="0" smtClean="0"/>
              <a:t>www.analyticsvidhya.com</a:t>
            </a:r>
          </a:p>
          <a:p>
            <a:endParaRPr lang="en-US" sz="1100" dirty="0"/>
          </a:p>
          <a:p>
            <a:r>
              <a:rPr lang="en-US" sz="2000" dirty="0" smtClean="0"/>
              <a:t>www.youtube.com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190271" y="697467"/>
            <a:ext cx="23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Supervisor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5471" y="1799303"/>
            <a:ext cx="5093109" cy="356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7309" b="-17857"/>
          <a:stretch/>
        </p:blipFill>
        <p:spPr>
          <a:xfrm>
            <a:off x="7725075" y="1066799"/>
            <a:ext cx="2883931" cy="2949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9561" y="4463845"/>
            <a:ext cx="4581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&gt; Assistant </a:t>
            </a:r>
            <a:r>
              <a:rPr lang="en-US" dirty="0" smtClean="0"/>
              <a:t>Professor at JIIT Noida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M.Tech</a:t>
            </a:r>
            <a:r>
              <a:rPr lang="en-US" dirty="0" smtClean="0"/>
              <a:t> IIITD</a:t>
            </a:r>
          </a:p>
          <a:p>
            <a:r>
              <a:rPr lang="en-US" dirty="0" smtClean="0"/>
              <a:t>&gt; Attended Artificial Intelligence Conference </a:t>
            </a:r>
          </a:p>
          <a:p>
            <a:r>
              <a:rPr lang="en-US" dirty="0" smtClean="0"/>
              <a:t>   In US 2 Times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0823" y="3633018"/>
            <a:ext cx="195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Pulkit</a:t>
            </a:r>
            <a:r>
              <a:rPr lang="en-US" dirty="0" smtClean="0"/>
              <a:t> </a:t>
            </a:r>
            <a:r>
              <a:rPr lang="en-US" dirty="0" err="1" smtClean="0"/>
              <a:t>Mehndiratta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3" y="875071"/>
            <a:ext cx="5390176" cy="1286661"/>
          </a:xfrm>
        </p:spPr>
        <p:txBody>
          <a:bodyPr>
            <a:no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168879" y="3539612"/>
            <a:ext cx="380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– Ashwin Saxena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Computer Science (CO)</a:t>
            </a:r>
          </a:p>
          <a:p>
            <a:r>
              <a:rPr lang="en-US" dirty="0" smtClean="0"/>
              <a:t>Roll No :         1802912018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6051" y="5005982"/>
            <a:ext cx="7757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LinkedIn 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 smtClean="0"/>
              <a:t>www.linkedin.com/in/ashwin-saxena-494965166/</a:t>
            </a:r>
          </a:p>
          <a:p>
            <a:endParaRPr lang="en-US" dirty="0"/>
          </a:p>
          <a:p>
            <a:r>
              <a:rPr lang="en-US" b="1" u="sng" dirty="0" err="1" smtClean="0"/>
              <a:t>Github</a:t>
            </a:r>
            <a:r>
              <a:rPr lang="en-US" dirty="0" smtClean="0"/>
              <a:t> : https</a:t>
            </a:r>
            <a:r>
              <a:rPr lang="en-US" dirty="0"/>
              <a:t>://</a:t>
            </a:r>
            <a:r>
              <a:rPr lang="en-US" dirty="0" smtClean="0"/>
              <a:t>github.com/Ashwin-Saxena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4997"/>
      </p:ext>
    </p:extLst>
  </p:cSld>
  <p:clrMapOvr>
    <a:masterClrMapping/>
  </p:clrMapOvr>
  <p:transition spd="slow" advClick="0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2454" y="0"/>
            <a:ext cx="2656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OUTLINE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915089" y="668528"/>
            <a:ext cx="10410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&gt;&gt;  Introduction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     &gt;   Objective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     &gt;   Summarization of previous  research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Acknowledgement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Software’s used</a:t>
            </a:r>
          </a:p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     &gt;Libraries Used</a:t>
            </a:r>
          </a:p>
          <a:p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</a:rPr>
              <a:t>     &gt;Platform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   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&gt;&gt;  Motivation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Concepts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Processing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Program Screenshots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Future Scope</a:t>
            </a:r>
          </a:p>
          <a:p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&gt;&gt;  References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799" y="333377"/>
            <a:ext cx="10131427" cy="504824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sz="36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771525" y="3394173"/>
            <a:ext cx="10131428" cy="561975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Objective</a:t>
            </a:r>
            <a:endParaRPr lang="en-US" sz="36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799" y="962025"/>
            <a:ext cx="11058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customers want to get the solution to their problems as soon as possible.</a:t>
            </a:r>
          </a:p>
          <a:p>
            <a:r>
              <a:rPr lang="en-US" dirty="0" smtClean="0"/>
              <a:t>So to solve customers problems more efficiently , </a:t>
            </a:r>
            <a:r>
              <a:rPr lang="en-US" dirty="0"/>
              <a:t>Joseph </a:t>
            </a:r>
            <a:r>
              <a:rPr lang="en-US" dirty="0" err="1" smtClean="0"/>
              <a:t>Weizenbaum</a:t>
            </a:r>
            <a:r>
              <a:rPr lang="en-US" dirty="0" smtClean="0"/>
              <a:t> invented first Chat bot named ELIZA in 1966.</a:t>
            </a:r>
          </a:p>
          <a:p>
            <a:r>
              <a:rPr lang="en-US" dirty="0" smtClean="0"/>
              <a:t>As the new technologies came into existence , chat bots are modified by time.</a:t>
            </a:r>
          </a:p>
          <a:p>
            <a:r>
              <a:rPr lang="en-US" dirty="0" smtClean="0"/>
              <a:t>Now almost every company either service based or product based , every company is integrating chat bot in its website, Android application or iOS or any other form of way that is served to the customer.</a:t>
            </a:r>
          </a:p>
          <a:p>
            <a:endParaRPr lang="en-US" dirty="0"/>
          </a:p>
          <a:p>
            <a:r>
              <a:rPr lang="en-US" dirty="0" smtClean="0"/>
              <a:t>But even some people can’t gets satisfied by using chat bot because it feels like using a dummy ,</a:t>
            </a:r>
          </a:p>
          <a:p>
            <a:r>
              <a:rPr lang="en-US" dirty="0" smtClean="0"/>
              <a:t>If we want to it interactive than chat bot should behave like a real service man.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8673" y="4079972"/>
            <a:ext cx="998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of this project is to make the conversation interactive and serve the customer well to solve their problems regarding the supply.</a:t>
            </a:r>
          </a:p>
          <a:p>
            <a:r>
              <a:rPr lang="en-US" dirty="0" smtClean="0"/>
              <a:t>It is really helpful to for elders , who find it tough to read so they could listen well and understand what system wants to tell.</a:t>
            </a:r>
          </a:p>
        </p:txBody>
      </p:sp>
    </p:spTree>
    <p:extLst>
      <p:ext uri="{BB962C8B-B14F-4D97-AF65-F5344CB8AC3E}">
        <p14:creationId xmlns:p14="http://schemas.microsoft.com/office/powerpoint/2010/main" val="149200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04825"/>
            <a:ext cx="9534524" cy="504825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Software’s used</a:t>
            </a:r>
            <a:endParaRPr lang="en-US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575" y="136207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 : Python 2.7 </a:t>
            </a:r>
          </a:p>
          <a:p>
            <a:endParaRPr lang="en-US" dirty="0" smtClean="0"/>
          </a:p>
          <a:p>
            <a:r>
              <a:rPr lang="en-US" dirty="0" smtClean="0"/>
              <a:t>Development Platform :Anaconda Navigator ,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endParaRPr lang="en-US" dirty="0" smtClean="0"/>
          </a:p>
          <a:p>
            <a:r>
              <a:rPr lang="en-US" dirty="0" smtClean="0"/>
              <a:t>Libraries Used :</a:t>
            </a:r>
          </a:p>
          <a:p>
            <a:r>
              <a:rPr lang="en-US" dirty="0"/>
              <a:t> </a:t>
            </a:r>
            <a:r>
              <a:rPr lang="en-US" dirty="0" smtClean="0"/>
              <a:t>  &gt;random</a:t>
            </a:r>
          </a:p>
          <a:p>
            <a:r>
              <a:rPr lang="en-US" dirty="0"/>
              <a:t> </a:t>
            </a:r>
            <a:r>
              <a:rPr lang="en-US" dirty="0" smtClean="0"/>
              <a:t>  &gt;</a:t>
            </a:r>
            <a:r>
              <a:rPr lang="en-US" dirty="0" err="1" smtClean="0"/>
              <a:t>io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&gt;strings</a:t>
            </a:r>
          </a:p>
          <a:p>
            <a:r>
              <a:rPr lang="en-US" dirty="0" smtClean="0"/>
              <a:t>   &gt;</a:t>
            </a:r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&gt;NLTK</a:t>
            </a:r>
          </a:p>
          <a:p>
            <a:r>
              <a:rPr lang="en-US" dirty="0"/>
              <a:t> </a:t>
            </a:r>
            <a:r>
              <a:rPr lang="en-US" dirty="0" smtClean="0"/>
              <a:t>  &gt;warnings</a:t>
            </a:r>
          </a:p>
          <a:p>
            <a:endParaRPr lang="en-US" dirty="0"/>
          </a:p>
          <a:p>
            <a:r>
              <a:rPr lang="en-US" dirty="0" smtClean="0"/>
              <a:t>API Used :</a:t>
            </a:r>
          </a:p>
          <a:p>
            <a:r>
              <a:rPr lang="en-US" dirty="0" smtClean="0"/>
              <a:t>Windows SAPI5 –&gt; Text-to-speech</a:t>
            </a:r>
          </a:p>
        </p:txBody>
      </p:sp>
    </p:spTree>
    <p:extLst>
      <p:ext uri="{BB962C8B-B14F-4D97-AF65-F5344CB8AC3E}">
        <p14:creationId xmlns:p14="http://schemas.microsoft.com/office/powerpoint/2010/main" val="15221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2200275"/>
            <a:ext cx="10096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After the completion of my Artificial Intelligence training , my instructor asked me to make a real world project 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My instructor always guided us to solve real world problems instead of being theoretical ,that’s what make me motivated all the time.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 built many projects during the training period but unsure about what to present.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Then I go through many popular AI projects and finally decided to make a different one from all ,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Thus built a AUDIO ENHANCED CHAT BOT.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18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9381236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3376"/>
            <a:ext cx="9753599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073825"/>
            <a:ext cx="10944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1.) Lemmatization (NLTK)</a:t>
            </a:r>
          </a:p>
          <a:p>
            <a:endParaRPr lang="en-US" sz="1400" dirty="0" smtClean="0"/>
          </a:p>
          <a:p>
            <a:r>
              <a:rPr lang="en-US" sz="1100" dirty="0" smtClean="0"/>
              <a:t>         </a:t>
            </a:r>
            <a:r>
              <a:rPr lang="en-US" dirty="0" smtClean="0"/>
              <a:t>Lemmatization </a:t>
            </a:r>
            <a:r>
              <a:rPr lang="en-US" dirty="0"/>
              <a:t>is the process of converting a word to its base form. </a:t>
            </a:r>
            <a:r>
              <a:rPr lang="en-US" dirty="0" smtClean="0"/>
              <a:t>Another </a:t>
            </a:r>
            <a:r>
              <a:rPr lang="en-US" dirty="0"/>
              <a:t>thing to note about lemmatization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is </a:t>
            </a:r>
            <a:r>
              <a:rPr lang="en-US" dirty="0"/>
              <a:t>that it’s often times harder to create a </a:t>
            </a:r>
            <a:r>
              <a:rPr lang="en-US" dirty="0" err="1"/>
              <a:t>lemmatizer</a:t>
            </a:r>
            <a:r>
              <a:rPr lang="en-US" dirty="0"/>
              <a:t> in a new </a:t>
            </a:r>
            <a:r>
              <a:rPr lang="en-US" dirty="0" smtClean="0"/>
              <a:t>language </a:t>
            </a:r>
            <a:r>
              <a:rPr lang="en-US" dirty="0"/>
              <a:t>than it is a stemming algorithm. </a:t>
            </a:r>
            <a:endParaRPr lang="en-US" dirty="0" smtClean="0"/>
          </a:p>
          <a:p>
            <a:r>
              <a:rPr lang="en-US" dirty="0" smtClean="0"/>
              <a:t>      Some </a:t>
            </a:r>
            <a:r>
              <a:rPr lang="en-US" dirty="0" err="1" smtClean="0"/>
              <a:t>Lemmatizer</a:t>
            </a:r>
            <a:r>
              <a:rPr lang="en-US" dirty="0" smtClean="0"/>
              <a:t>-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.)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 smtClean="0"/>
              <a:t>Lemmatizer</a:t>
            </a:r>
            <a:r>
              <a:rPr lang="en-US" dirty="0"/>
              <a:t>  </a:t>
            </a:r>
            <a:r>
              <a:rPr lang="en-US" dirty="0" smtClean="0"/>
              <a:t>ii.) Spacy </a:t>
            </a:r>
            <a:r>
              <a:rPr lang="en-US" dirty="0" err="1" smtClean="0"/>
              <a:t>Lemmatizer</a:t>
            </a:r>
            <a:r>
              <a:rPr lang="en-US" dirty="0"/>
              <a:t> </a:t>
            </a:r>
            <a:r>
              <a:rPr lang="en-US" dirty="0" smtClean="0"/>
              <a:t>iii.) </a:t>
            </a:r>
            <a:r>
              <a:rPr lang="en-US" dirty="0" err="1" smtClean="0"/>
              <a:t>TextBlob</a:t>
            </a:r>
            <a:r>
              <a:rPr lang="en-US" dirty="0"/>
              <a:t> </a:t>
            </a:r>
            <a:r>
              <a:rPr lang="en-US" dirty="0" smtClean="0"/>
              <a:t> iv.) </a:t>
            </a:r>
            <a:r>
              <a:rPr lang="en-US" dirty="0" err="1" smtClean="0"/>
              <a:t>CLiPS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99" y="3105150"/>
            <a:ext cx="8222776" cy="35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5350" y="276225"/>
            <a:ext cx="639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2.) Tokenization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350" y="876300"/>
            <a:ext cx="10572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Tokenization </a:t>
            </a:r>
            <a:r>
              <a:rPr lang="en-US" dirty="0"/>
              <a:t>is the task of chopping </a:t>
            </a:r>
            <a:r>
              <a:rPr lang="en-US" dirty="0" smtClean="0"/>
              <a:t>the string into </a:t>
            </a:r>
            <a:r>
              <a:rPr lang="en-US" dirty="0"/>
              <a:t>pieces, called tokens, perhaps at the same time throwing away certain characters, such as punctuation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7 types of tokenization , however this project had used only two-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.)Word Tokenizer</a:t>
            </a:r>
          </a:p>
          <a:p>
            <a:r>
              <a:rPr lang="en-US" dirty="0" smtClean="0"/>
              <a:t>ii.)Sentence Tokenizer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699266"/>
            <a:ext cx="9858376" cy="2301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238750"/>
            <a:ext cx="831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 above code is such that :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066800" y="5846207"/>
            <a:ext cx="9144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['It', "'s", 'true', 'that', 'the', 'chicken', 'was', 'the', 'best', 'bamboozler', 'in', 'the', 'known', 'multiverse', '.']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1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8626"/>
            <a:ext cx="9524999" cy="5715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3.)</a:t>
            </a:r>
            <a:r>
              <a:rPr lang="en-US" sz="2400" u="sng" dirty="0" smtClean="0"/>
              <a:t>TFIDF </a:t>
            </a:r>
            <a:r>
              <a:rPr lang="en-US" sz="2400" u="sng" dirty="0" err="1" smtClean="0"/>
              <a:t>Vectorizer</a:t>
            </a:r>
            <a:r>
              <a:rPr lang="en-US" sz="2400" u="sng" dirty="0" smtClean="0"/>
              <a:t> (SKLEARN)</a:t>
            </a:r>
            <a:endParaRPr lang="en-US" sz="24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71575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Stands for Term Frequency - Inverse Document Frequency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69648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Term Frequency (TF)</a:t>
            </a:r>
          </a:p>
          <a:p>
            <a:r>
              <a:rPr lang="en-US" dirty="0"/>
              <a:t>The number of times a word appears in a document </a:t>
            </a:r>
            <a:r>
              <a:rPr lang="en-US" dirty="0" err="1"/>
              <a:t>divded</a:t>
            </a:r>
            <a:r>
              <a:rPr lang="en-US" dirty="0"/>
              <a:t> by the total number of words in the document. Every document has its own term frequency.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348459"/>
            <a:ext cx="1021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medium-content-sans-serif-font"/>
              </a:rPr>
              <a:t>Inverse Data Frequency (IDF)</a:t>
            </a:r>
          </a:p>
          <a:p>
            <a:r>
              <a:rPr lang="en-US" dirty="0">
                <a:latin typeface="medium-content-serif-font"/>
              </a:rPr>
              <a:t>The log of the number of documents divided by the number of documents that contain the word </a:t>
            </a:r>
            <a:r>
              <a:rPr lang="en-US" b="1" i="1" dirty="0">
                <a:latin typeface="medium-content-serif-font"/>
              </a:rPr>
              <a:t>w</a:t>
            </a:r>
            <a:r>
              <a:rPr lang="en-US" dirty="0">
                <a:latin typeface="medium-content-serif-font"/>
              </a:rPr>
              <a:t>. Inverse data frequency determines the weight of rare words across all documents in the corpus.</a:t>
            </a:r>
            <a:endParaRPr lang="en-US" b="0" i="0" dirty="0">
              <a:effectLst/>
              <a:latin typeface="medium-content-serif-fon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7" y="3068998"/>
            <a:ext cx="2214563" cy="78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5528031"/>
            <a:ext cx="2924175" cy="9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48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433</TotalTime>
  <Words>782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-apple-system</vt:lpstr>
      <vt:lpstr>Arial</vt:lpstr>
      <vt:lpstr>Bell MT</vt:lpstr>
      <vt:lpstr>Book Antiqua</vt:lpstr>
      <vt:lpstr>Calibri</vt:lpstr>
      <vt:lpstr>Calibri Light</vt:lpstr>
      <vt:lpstr>Cambria</vt:lpstr>
      <vt:lpstr>Cambria Math</vt:lpstr>
      <vt:lpstr>Consolas</vt:lpstr>
      <vt:lpstr>medium-content-sans-serif-font</vt:lpstr>
      <vt:lpstr>medium-content-serif-font</vt:lpstr>
      <vt:lpstr>Times New Roman</vt:lpstr>
      <vt:lpstr>Celestial</vt:lpstr>
      <vt:lpstr>A  Synopsis on   enhanced Chat bot with AUDIO Facility</vt:lpstr>
      <vt:lpstr>PowerPoint Presentation</vt:lpstr>
      <vt:lpstr>Introduction</vt:lpstr>
      <vt:lpstr>Software’s used</vt:lpstr>
      <vt:lpstr>MotiVATION</vt:lpstr>
      <vt:lpstr>PowerPoint Presentation</vt:lpstr>
      <vt:lpstr>Important concepts</vt:lpstr>
      <vt:lpstr>PowerPoint Presentation</vt:lpstr>
      <vt:lpstr>3.)TFIDF Vectorizer (SKLEARN)</vt:lpstr>
      <vt:lpstr>SAPI 5 </vt:lpstr>
      <vt:lpstr>PowerPoint Presentation</vt:lpstr>
      <vt:lpstr>PowerPoint Presentation</vt:lpstr>
      <vt:lpstr>PowerPoint Presentation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Synopsis  on   AUDIO Facility enhanced Chat bot</dc:title>
  <dc:creator>Ashwin Saxena</dc:creator>
  <cp:lastModifiedBy>Ashwin Saxena</cp:lastModifiedBy>
  <cp:revision>55</cp:revision>
  <dcterms:created xsi:type="dcterms:W3CDTF">2019-09-17T15:28:56Z</dcterms:created>
  <dcterms:modified xsi:type="dcterms:W3CDTF">2019-09-18T20:25:55Z</dcterms:modified>
</cp:coreProperties>
</file>