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7" d="100"/>
          <a:sy n="77" d="100"/>
        </p:scale>
        <p:origin x="-11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8/29/2024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89018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8/29/2024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8/29/2024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8/29/2024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sz="4000" dirty="0" smtClean="0">
                <a:solidFill>
                  <a:srgbClr val="0070C0"/>
                </a:solidFill>
                <a:latin typeface="Times New Roman" pitchFamily="18" charset="0"/>
                <a:cs typeface="Times New Roman" pitchFamily="18" charset="0"/>
              </a:rPr>
              <a:t>ASHWIN</a:t>
            </a:r>
            <a:r>
              <a:rPr lang="en-US" sz="4000" dirty="0" smtClean="0">
                <a:solidFill>
                  <a:srgbClr val="0070C0"/>
                </a:solidFill>
                <a:latin typeface="Times New Roman" pitchFamily="18" charset="0"/>
                <a:cs typeface="Times New Roman" pitchFamily="18" charset="0"/>
              </a:rPr>
              <a:t> </a:t>
            </a:r>
            <a:r>
              <a:rPr lang="en-US" sz="4000" dirty="0" smtClean="0">
                <a:solidFill>
                  <a:srgbClr val="0070C0"/>
                </a:solidFill>
                <a:latin typeface="Times New Roman" pitchFamily="18" charset="0"/>
                <a:cs typeface="Times New Roman" pitchFamily="18" charset="0"/>
              </a:rPr>
              <a:t>LOGISTICS PVT LTD</a:t>
            </a:r>
            <a:endParaRPr lang="en-US" sz="4000"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a:t>
            </a:r>
            <a:r>
              <a:rPr lang="en-US" sz="2800" smtClean="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ASHWIN S</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a:t>
            </a:r>
            <a:r>
              <a:rPr lang="en-US" sz="2800" dirty="0" smtClean="0">
                <a:solidFill>
                  <a:schemeClr val="tx1"/>
                </a:solidFill>
                <a:latin typeface="Times New Roman" pitchFamily="18" charset="0"/>
                <a:cs typeface="Times New Roman" pitchFamily="18" charset="0"/>
              </a:rPr>
              <a:t>312205506</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ASHWIN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RP BROWSING</cp:lastModifiedBy>
  <cp:revision>16</cp:revision>
  <dcterms:created xsi:type="dcterms:W3CDTF">2024-08-29T06:37:30Z</dcterms:created>
  <dcterms:modified xsi:type="dcterms:W3CDTF">2024-08-29T11:32:50Z</dcterms:modified>
</cp:coreProperties>
</file>