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0B573-2193-4EAD-9F69-ECC3F5AB8B74}" v="1" dt="2024-09-26T11:47:5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Jaishankar" userId="cea73c7bbc711fed" providerId="LiveId" clId="{9D20B573-2193-4EAD-9F69-ECC3F5AB8B74}"/>
    <pc:docChg chg="custSel addSld delSld modSld">
      <pc:chgData name="Ashwin Jaishankar" userId="cea73c7bbc711fed" providerId="LiveId" clId="{9D20B573-2193-4EAD-9F69-ECC3F5AB8B74}" dt="2024-09-26T11:57:33.499" v="56" actId="255"/>
      <pc:docMkLst>
        <pc:docMk/>
      </pc:docMkLst>
      <pc:sldChg chg="modSp mod">
        <pc:chgData name="Ashwin Jaishankar" userId="cea73c7bbc711fed" providerId="LiveId" clId="{9D20B573-2193-4EAD-9F69-ECC3F5AB8B74}" dt="2024-09-26T11:44:58.634" v="4"/>
        <pc:sldMkLst>
          <pc:docMk/>
          <pc:sldMk cId="3042826300" sldId="265"/>
        </pc:sldMkLst>
        <pc:spChg chg="mod">
          <ac:chgData name="Ashwin Jaishankar" userId="cea73c7bbc711fed" providerId="LiveId" clId="{9D20B573-2193-4EAD-9F69-ECC3F5AB8B74}" dt="2024-09-26T11:44:33.722" v="2" actId="1076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Ashwin Jaishankar" userId="cea73c7bbc711fed" providerId="LiveId" clId="{9D20B573-2193-4EAD-9F69-ECC3F5AB8B74}" dt="2024-09-26T11:44:58.634" v="4"/>
          <ac:spMkLst>
            <pc:docMk/>
            <pc:sldMk cId="3042826300" sldId="265"/>
            <ac:spMk id="14" creationId="{00000000-0000-0000-0000-000000000000}"/>
          </ac:spMkLst>
        </pc:spChg>
      </pc:sldChg>
      <pc:sldChg chg="del">
        <pc:chgData name="Ashwin Jaishankar" userId="cea73c7bbc711fed" providerId="LiveId" clId="{9D20B573-2193-4EAD-9F69-ECC3F5AB8B74}" dt="2024-09-26T11:45:17.275" v="5" actId="2696"/>
        <pc:sldMkLst>
          <pc:docMk/>
          <pc:sldMk cId="2116190161" sldId="266"/>
        </pc:sldMkLst>
      </pc:sldChg>
      <pc:sldChg chg="del">
        <pc:chgData name="Ashwin Jaishankar" userId="cea73c7bbc711fed" providerId="LiveId" clId="{9D20B573-2193-4EAD-9F69-ECC3F5AB8B74}" dt="2024-09-26T11:45:32.927" v="6" actId="2696"/>
        <pc:sldMkLst>
          <pc:docMk/>
          <pc:sldMk cId="4145261392" sldId="267"/>
        </pc:sldMkLst>
      </pc:sldChg>
      <pc:sldChg chg="del">
        <pc:chgData name="Ashwin Jaishankar" userId="cea73c7bbc711fed" providerId="LiveId" clId="{9D20B573-2193-4EAD-9F69-ECC3F5AB8B74}" dt="2024-09-26T11:45:40.715" v="7" actId="2696"/>
        <pc:sldMkLst>
          <pc:docMk/>
          <pc:sldMk cId="1153027685" sldId="269"/>
        </pc:sldMkLst>
      </pc:sldChg>
      <pc:sldChg chg="del">
        <pc:chgData name="Ashwin Jaishankar" userId="cea73c7bbc711fed" providerId="LiveId" clId="{9D20B573-2193-4EAD-9F69-ECC3F5AB8B74}" dt="2024-09-26T11:45:50.662" v="8" actId="2696"/>
        <pc:sldMkLst>
          <pc:docMk/>
          <pc:sldMk cId="3444435236" sldId="270"/>
        </pc:sldMkLst>
      </pc:sldChg>
      <pc:sldChg chg="del">
        <pc:chgData name="Ashwin Jaishankar" userId="cea73c7bbc711fed" providerId="LiveId" clId="{9D20B573-2193-4EAD-9F69-ECC3F5AB8B74}" dt="2024-09-26T11:46:04.152" v="9" actId="2696"/>
        <pc:sldMkLst>
          <pc:docMk/>
          <pc:sldMk cId="1475842300" sldId="271"/>
        </pc:sldMkLst>
      </pc:sldChg>
      <pc:sldChg chg="del">
        <pc:chgData name="Ashwin Jaishankar" userId="cea73c7bbc711fed" providerId="LiveId" clId="{9D20B573-2193-4EAD-9F69-ECC3F5AB8B74}" dt="2024-09-26T11:46:10.264" v="10" actId="2696"/>
        <pc:sldMkLst>
          <pc:docMk/>
          <pc:sldMk cId="215988672" sldId="272"/>
        </pc:sldMkLst>
      </pc:sldChg>
      <pc:sldChg chg="addSp modSp mod modClrScheme chgLayout">
        <pc:chgData name="Ashwin Jaishankar" userId="cea73c7bbc711fed" providerId="LiveId" clId="{9D20B573-2193-4EAD-9F69-ECC3F5AB8B74}" dt="2024-09-26T11:46:51.563" v="13"/>
        <pc:sldMkLst>
          <pc:docMk/>
          <pc:sldMk cId="3661180859" sldId="273"/>
        </pc:sldMkLst>
        <pc:spChg chg="add mod">
          <ac:chgData name="Ashwin Jaishankar" userId="cea73c7bbc711fed" providerId="LiveId" clId="{9D20B573-2193-4EAD-9F69-ECC3F5AB8B74}" dt="2024-09-26T11:46:33.322" v="12"/>
          <ac:spMkLst>
            <pc:docMk/>
            <pc:sldMk cId="3661180859" sldId="273"/>
            <ac:spMk id="2" creationId="{EC89506F-A160-84F5-B94B-AD4F103F6FCE}"/>
          </ac:spMkLst>
        </pc:spChg>
        <pc:spChg chg="add mod">
          <ac:chgData name="Ashwin Jaishankar" userId="cea73c7bbc711fed" providerId="LiveId" clId="{9D20B573-2193-4EAD-9F69-ECC3F5AB8B74}" dt="2024-09-26T11:46:51.563" v="13"/>
          <ac:spMkLst>
            <pc:docMk/>
            <pc:sldMk cId="3661180859" sldId="273"/>
            <ac:spMk id="3" creationId="{E2DFA035-5D3A-5EF2-2F53-B952B2B98E07}"/>
          </ac:spMkLst>
        </pc:spChg>
      </pc:sldChg>
      <pc:sldChg chg="del">
        <pc:chgData name="Ashwin Jaishankar" userId="cea73c7bbc711fed" providerId="LiveId" clId="{9D20B573-2193-4EAD-9F69-ECC3F5AB8B74}" dt="2024-09-26T11:47:05.632" v="14" actId="2696"/>
        <pc:sldMkLst>
          <pc:docMk/>
          <pc:sldMk cId="3232560146" sldId="274"/>
        </pc:sldMkLst>
      </pc:sldChg>
      <pc:sldChg chg="addSp delSp modSp new mod">
        <pc:chgData name="Ashwin Jaishankar" userId="cea73c7bbc711fed" providerId="LiveId" clId="{9D20B573-2193-4EAD-9F69-ECC3F5AB8B74}" dt="2024-09-26T11:49:27.704" v="27" actId="2711"/>
        <pc:sldMkLst>
          <pc:docMk/>
          <pc:sldMk cId="3412914529" sldId="274"/>
        </pc:sldMkLst>
        <pc:spChg chg="mod">
          <ac:chgData name="Ashwin Jaishankar" userId="cea73c7bbc711fed" providerId="LiveId" clId="{9D20B573-2193-4EAD-9F69-ECC3F5AB8B74}" dt="2024-09-26T11:48:08.717" v="19" actId="1076"/>
          <ac:spMkLst>
            <pc:docMk/>
            <pc:sldMk cId="3412914529" sldId="274"/>
            <ac:spMk id="2" creationId="{C64A6DA5-5FA9-8E9A-0A68-CDC107B36E05}"/>
          </ac:spMkLst>
        </pc:spChg>
        <pc:spChg chg="del">
          <ac:chgData name="Ashwin Jaishankar" userId="cea73c7bbc711fed" providerId="LiveId" clId="{9D20B573-2193-4EAD-9F69-ECC3F5AB8B74}" dt="2024-09-26T11:47:57.852" v="18"/>
          <ac:spMkLst>
            <pc:docMk/>
            <pc:sldMk cId="3412914529" sldId="274"/>
            <ac:spMk id="3" creationId="{284FDC9A-2F37-61BA-3032-823809AE20EB}"/>
          </ac:spMkLst>
        </pc:spChg>
        <pc:spChg chg="add mod">
          <ac:chgData name="Ashwin Jaishankar" userId="cea73c7bbc711fed" providerId="LiveId" clId="{9D20B573-2193-4EAD-9F69-ECC3F5AB8B74}" dt="2024-09-26T11:49:27.704" v="27" actId="2711"/>
          <ac:spMkLst>
            <pc:docMk/>
            <pc:sldMk cId="3412914529" sldId="274"/>
            <ac:spMk id="4" creationId="{C7AC200F-EE75-BEB5-AA21-E7905A2EB4A8}"/>
          </ac:spMkLst>
        </pc:spChg>
      </pc:sldChg>
      <pc:sldChg chg="del">
        <pc:chgData name="Ashwin Jaishankar" userId="cea73c7bbc711fed" providerId="LiveId" clId="{9D20B573-2193-4EAD-9F69-ECC3F5AB8B74}" dt="2024-09-26T11:47:13.624" v="15" actId="2696"/>
        <pc:sldMkLst>
          <pc:docMk/>
          <pc:sldMk cId="1857640680" sldId="275"/>
        </pc:sldMkLst>
      </pc:sldChg>
      <pc:sldChg chg="modSp new mod">
        <pc:chgData name="Ashwin Jaishankar" userId="cea73c7bbc711fed" providerId="LiveId" clId="{9D20B573-2193-4EAD-9F69-ECC3F5AB8B74}" dt="2024-09-26T11:50:51.297" v="30"/>
        <pc:sldMkLst>
          <pc:docMk/>
          <pc:sldMk cId="2261569485" sldId="275"/>
        </pc:sldMkLst>
        <pc:spChg chg="mod">
          <ac:chgData name="Ashwin Jaishankar" userId="cea73c7bbc711fed" providerId="LiveId" clId="{9D20B573-2193-4EAD-9F69-ECC3F5AB8B74}" dt="2024-09-26T11:50:36.926" v="29"/>
          <ac:spMkLst>
            <pc:docMk/>
            <pc:sldMk cId="2261569485" sldId="275"/>
            <ac:spMk id="2" creationId="{095F380C-D281-E0D3-9165-084650A5BDF4}"/>
          </ac:spMkLst>
        </pc:spChg>
        <pc:spChg chg="mod">
          <ac:chgData name="Ashwin Jaishankar" userId="cea73c7bbc711fed" providerId="LiveId" clId="{9D20B573-2193-4EAD-9F69-ECC3F5AB8B74}" dt="2024-09-26T11:50:51.297" v="30"/>
          <ac:spMkLst>
            <pc:docMk/>
            <pc:sldMk cId="2261569485" sldId="275"/>
            <ac:spMk id="3" creationId="{C5F70F11-5DD7-C00A-9B5E-469BE0A1EFAA}"/>
          </ac:spMkLst>
        </pc:spChg>
      </pc:sldChg>
      <pc:sldChg chg="modSp new mod">
        <pc:chgData name="Ashwin Jaishankar" userId="cea73c7bbc711fed" providerId="LiveId" clId="{9D20B573-2193-4EAD-9F69-ECC3F5AB8B74}" dt="2024-09-26T11:52:33.490" v="36" actId="255"/>
        <pc:sldMkLst>
          <pc:docMk/>
          <pc:sldMk cId="3172517297" sldId="276"/>
        </pc:sldMkLst>
        <pc:spChg chg="mod">
          <ac:chgData name="Ashwin Jaishankar" userId="cea73c7bbc711fed" providerId="LiveId" clId="{9D20B573-2193-4EAD-9F69-ECC3F5AB8B74}" dt="2024-09-26T11:51:39.115" v="32"/>
          <ac:spMkLst>
            <pc:docMk/>
            <pc:sldMk cId="3172517297" sldId="276"/>
            <ac:spMk id="2" creationId="{C9E74887-DCDA-E7EF-BA6F-CC37DD3B7678}"/>
          </ac:spMkLst>
        </pc:spChg>
        <pc:spChg chg="mod">
          <ac:chgData name="Ashwin Jaishankar" userId="cea73c7bbc711fed" providerId="LiveId" clId="{9D20B573-2193-4EAD-9F69-ECC3F5AB8B74}" dt="2024-09-26T11:52:33.490" v="36" actId="255"/>
          <ac:spMkLst>
            <pc:docMk/>
            <pc:sldMk cId="3172517297" sldId="276"/>
            <ac:spMk id="3" creationId="{9706A312-CC34-05B4-8300-AD2BC3E2ABE1}"/>
          </ac:spMkLst>
        </pc:spChg>
      </pc:sldChg>
      <pc:sldChg chg="modSp new mod">
        <pc:chgData name="Ashwin Jaishankar" userId="cea73c7bbc711fed" providerId="LiveId" clId="{9D20B573-2193-4EAD-9F69-ECC3F5AB8B74}" dt="2024-09-26T11:53:32.293" v="42" actId="255"/>
        <pc:sldMkLst>
          <pc:docMk/>
          <pc:sldMk cId="1172328790" sldId="277"/>
        </pc:sldMkLst>
        <pc:spChg chg="mod">
          <ac:chgData name="Ashwin Jaishankar" userId="cea73c7bbc711fed" providerId="LiveId" clId="{9D20B573-2193-4EAD-9F69-ECC3F5AB8B74}" dt="2024-09-26T11:53:05.296" v="38"/>
          <ac:spMkLst>
            <pc:docMk/>
            <pc:sldMk cId="1172328790" sldId="277"/>
            <ac:spMk id="2" creationId="{8D48183D-D970-74F6-7E28-5D365310421F}"/>
          </ac:spMkLst>
        </pc:spChg>
        <pc:spChg chg="mod">
          <ac:chgData name="Ashwin Jaishankar" userId="cea73c7bbc711fed" providerId="LiveId" clId="{9D20B573-2193-4EAD-9F69-ECC3F5AB8B74}" dt="2024-09-26T11:53:32.293" v="42" actId="255"/>
          <ac:spMkLst>
            <pc:docMk/>
            <pc:sldMk cId="1172328790" sldId="277"/>
            <ac:spMk id="3" creationId="{8E7367B0-1518-CA7A-DD09-DFDD2E6B15B9}"/>
          </ac:spMkLst>
        </pc:spChg>
      </pc:sldChg>
      <pc:sldChg chg="modSp new mod">
        <pc:chgData name="Ashwin Jaishankar" userId="cea73c7bbc711fed" providerId="LiveId" clId="{9D20B573-2193-4EAD-9F69-ECC3F5AB8B74}" dt="2024-09-26T11:54:25.507" v="45"/>
        <pc:sldMkLst>
          <pc:docMk/>
          <pc:sldMk cId="2368260904" sldId="278"/>
        </pc:sldMkLst>
        <pc:spChg chg="mod">
          <ac:chgData name="Ashwin Jaishankar" userId="cea73c7bbc711fed" providerId="LiveId" clId="{9D20B573-2193-4EAD-9F69-ECC3F5AB8B74}" dt="2024-09-26T11:54:08.383" v="44"/>
          <ac:spMkLst>
            <pc:docMk/>
            <pc:sldMk cId="2368260904" sldId="278"/>
            <ac:spMk id="2" creationId="{2E2DC4A2-4923-2096-E8DB-CEA201B7ABC0}"/>
          </ac:spMkLst>
        </pc:spChg>
        <pc:spChg chg="mod">
          <ac:chgData name="Ashwin Jaishankar" userId="cea73c7bbc711fed" providerId="LiveId" clId="{9D20B573-2193-4EAD-9F69-ECC3F5AB8B74}" dt="2024-09-26T11:54:25.507" v="45"/>
          <ac:spMkLst>
            <pc:docMk/>
            <pc:sldMk cId="2368260904" sldId="278"/>
            <ac:spMk id="3" creationId="{C1EF5227-6CEA-2C10-3A31-78B5D7F7610E}"/>
          </ac:spMkLst>
        </pc:spChg>
      </pc:sldChg>
      <pc:sldChg chg="modSp new mod">
        <pc:chgData name="Ashwin Jaishankar" userId="cea73c7bbc711fed" providerId="LiveId" clId="{9D20B573-2193-4EAD-9F69-ECC3F5AB8B74}" dt="2024-09-26T11:55:09.178" v="48"/>
        <pc:sldMkLst>
          <pc:docMk/>
          <pc:sldMk cId="3113589361" sldId="279"/>
        </pc:sldMkLst>
        <pc:spChg chg="mod">
          <ac:chgData name="Ashwin Jaishankar" userId="cea73c7bbc711fed" providerId="LiveId" clId="{9D20B573-2193-4EAD-9F69-ECC3F5AB8B74}" dt="2024-09-26T11:54:58.997" v="47"/>
          <ac:spMkLst>
            <pc:docMk/>
            <pc:sldMk cId="3113589361" sldId="279"/>
            <ac:spMk id="2" creationId="{ED0BF677-E914-B7C4-8A74-0FCB78D5109D}"/>
          </ac:spMkLst>
        </pc:spChg>
        <pc:spChg chg="mod">
          <ac:chgData name="Ashwin Jaishankar" userId="cea73c7bbc711fed" providerId="LiveId" clId="{9D20B573-2193-4EAD-9F69-ECC3F5AB8B74}" dt="2024-09-26T11:55:09.178" v="48"/>
          <ac:spMkLst>
            <pc:docMk/>
            <pc:sldMk cId="3113589361" sldId="279"/>
            <ac:spMk id="3" creationId="{F26BDD8B-E174-8424-2542-63C73CAFD9B7}"/>
          </ac:spMkLst>
        </pc:spChg>
      </pc:sldChg>
      <pc:sldChg chg="modSp new mod">
        <pc:chgData name="Ashwin Jaishankar" userId="cea73c7bbc711fed" providerId="LiveId" clId="{9D20B573-2193-4EAD-9F69-ECC3F5AB8B74}" dt="2024-09-26T11:56:03.052" v="51"/>
        <pc:sldMkLst>
          <pc:docMk/>
          <pc:sldMk cId="716823700" sldId="280"/>
        </pc:sldMkLst>
        <pc:spChg chg="mod">
          <ac:chgData name="Ashwin Jaishankar" userId="cea73c7bbc711fed" providerId="LiveId" clId="{9D20B573-2193-4EAD-9F69-ECC3F5AB8B74}" dt="2024-09-26T11:55:50.150" v="50"/>
          <ac:spMkLst>
            <pc:docMk/>
            <pc:sldMk cId="716823700" sldId="280"/>
            <ac:spMk id="2" creationId="{12024B97-7099-F4EC-4508-D7FD25E648A0}"/>
          </ac:spMkLst>
        </pc:spChg>
        <pc:spChg chg="mod">
          <ac:chgData name="Ashwin Jaishankar" userId="cea73c7bbc711fed" providerId="LiveId" clId="{9D20B573-2193-4EAD-9F69-ECC3F5AB8B74}" dt="2024-09-26T11:56:03.052" v="51"/>
          <ac:spMkLst>
            <pc:docMk/>
            <pc:sldMk cId="716823700" sldId="280"/>
            <ac:spMk id="3" creationId="{C1B2513D-CC74-CB37-0E04-3DC0DA7E4285}"/>
          </ac:spMkLst>
        </pc:spChg>
      </pc:sldChg>
      <pc:sldChg chg="modSp new mod">
        <pc:chgData name="Ashwin Jaishankar" userId="cea73c7bbc711fed" providerId="LiveId" clId="{9D20B573-2193-4EAD-9F69-ECC3F5AB8B74}" dt="2024-09-26T11:57:33.499" v="56" actId="255"/>
        <pc:sldMkLst>
          <pc:docMk/>
          <pc:sldMk cId="79358757" sldId="281"/>
        </pc:sldMkLst>
        <pc:spChg chg="mod">
          <ac:chgData name="Ashwin Jaishankar" userId="cea73c7bbc711fed" providerId="LiveId" clId="{9D20B573-2193-4EAD-9F69-ECC3F5AB8B74}" dt="2024-09-26T11:56:46.847" v="53"/>
          <ac:spMkLst>
            <pc:docMk/>
            <pc:sldMk cId="79358757" sldId="281"/>
            <ac:spMk id="2" creationId="{BBCEC7E7-DA6A-A7B8-B912-5382C68E6153}"/>
          </ac:spMkLst>
        </pc:spChg>
        <pc:spChg chg="mod">
          <ac:chgData name="Ashwin Jaishankar" userId="cea73c7bbc711fed" providerId="LiveId" clId="{9D20B573-2193-4EAD-9F69-ECC3F5AB8B74}" dt="2024-09-26T11:57:33.499" v="56" actId="255"/>
          <ac:spMkLst>
            <pc:docMk/>
            <pc:sldMk cId="79358757" sldId="281"/>
            <ac:spMk id="3" creationId="{D29EE23E-4ED4-B2A5-BC92-7CA151144C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 Do List Application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Task Management Tool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4B97-7099-F4EC-4508-D7FD25E6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513D-CC74-CB37-0E04-3DC0DA7E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to Delete a Task: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the task you want to delete.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on the "Delete Task"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task will be removed from your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82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7E7-DA6A-A7B8-B912-5382C68E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E23E-4ED4-B2A5-BC92-7CA15114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Summary: </a:t>
            </a:r>
            <a:r>
              <a:rPr lang="en-US" sz="1800" dirty="0"/>
              <a:t>A simple yet effective tool for task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Encourages organization and productivity.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5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user-friendly application for managing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using Python and </a:t>
            </a:r>
            <a:r>
              <a:rPr lang="en-US" dirty="0" err="1"/>
              <a:t>Tkinter</a:t>
            </a:r>
            <a:r>
              <a:rPr lang="en-US" dirty="0"/>
              <a:t> for a graphical user interface.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506F-A160-84F5-B94B-AD4F103F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A035-5D3A-5EF2-2F53-B952B2B9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tasks with title, description, and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 tasks as completed.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Persistent storage using JSON.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DA5-5FA9-8E9A-0A68-CDC107B3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40768"/>
            <a:ext cx="9144000" cy="1143000"/>
          </a:xfrm>
        </p:spPr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C200F-EE75-BEB5-AA21-E7905A2EB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2808238"/>
            <a:ext cx="53591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Requirements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3.x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(included with 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Installation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Clone or download the repository.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the application with python todo_gui.py.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380C-D281-E0D3-9165-084650A5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0F11-5DD7-C00A-9B5E-469BE0A1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 List: Displays all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Buttons: Add, Mark Completed, Delete.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Scrollbar: For navigating through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56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4887-DCDA-E7EF-BA6F-CC37DD3B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A312-CC34-05B4-8300-AD2BC3E2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How to Add a Task:  </a:t>
            </a:r>
            <a:r>
              <a:rPr lang="en-US" sz="1800" dirty="0"/>
              <a:t>Click on the "Add Task"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Enter task title, description, and category in the prompts.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Click "OK" to save the task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51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183D-D970-74F6-7E28-5D365310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67B0-1518-CA7A-DD09-DFDD2E6B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Task List Display:  </a:t>
            </a:r>
            <a:r>
              <a:rPr lang="en-US" sz="1800" dirty="0"/>
              <a:t>Tasks are shown with their status (✔️ for completed, ❌ for not completed).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Simple visual representation of your tasks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32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C4A2-4923-2096-E8DB-CEA201B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a Task as Completed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5227-6CEA-2C10-3A31-78B5D7F7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to Mark a Task: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task from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the "Mark Completed"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task will be updated to reflect its completed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26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677-E914-B7C4-8A74-0FCB78D5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DD8B-E174-8424-2542-63C73CAF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Alerts: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Notifications for actions (success/failure).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Warning messages for incomplete actions (e.g., no task selected).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5893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</TotalTime>
  <Words>303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To Do List Application</vt:lpstr>
      <vt:lpstr>Introduction</vt:lpstr>
      <vt:lpstr>Features</vt:lpstr>
      <vt:lpstr>Installation</vt:lpstr>
      <vt:lpstr>User Interface Overview</vt:lpstr>
      <vt:lpstr>Adding a Task</vt:lpstr>
      <vt:lpstr>Viewing Tasks</vt:lpstr>
      <vt:lpstr>Marking a Task as Completed</vt:lpstr>
      <vt:lpstr>Error Handling</vt:lpstr>
      <vt:lpstr>Deleting a Task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Jaishankar</dc:creator>
  <cp:lastModifiedBy>Ashwin Jaishankar</cp:lastModifiedBy>
  <cp:revision>1</cp:revision>
  <dcterms:created xsi:type="dcterms:W3CDTF">2024-09-26T11:41:31Z</dcterms:created>
  <dcterms:modified xsi:type="dcterms:W3CDTF">2024-09-26T11:57:35Z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