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169793" y="2605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566401" y="2456796"/>
            <a:ext cx="8610600" cy="1938992"/>
          </a:xfrm>
          <a:prstGeom prst="rect">
            <a:avLst/>
          </a:prstGeom>
          <a:noFill/>
        </p:spPr>
        <p:txBody>
          <a:bodyPr wrap="square" rtlCol="0">
            <a:spAutoFit/>
          </a:bodyPr>
          <a:lstStyle/>
          <a:p>
            <a:r>
              <a:rPr lang="en-US" sz="2400" dirty="0"/>
              <a:t>STUDENT NAME:</a:t>
            </a:r>
            <a:r>
              <a:rPr lang="zh-CN" altLang="en-US" sz="2400" dirty="0"/>
              <a:t> </a:t>
            </a:r>
            <a:r>
              <a:rPr lang="en-US" altLang="zh-CN" sz="2400" dirty="0" err="1"/>
              <a:t>K.Ashwin</a:t>
            </a:r>
            <a:endParaRPr lang="en-US" sz="2400" dirty="0"/>
          </a:p>
          <a:p>
            <a:r>
              <a:rPr lang="en-US" sz="2400" dirty="0"/>
              <a:t>REGISTER NO:</a:t>
            </a:r>
            <a:r>
              <a:rPr lang="en-GB" sz="2400" dirty="0"/>
              <a:t> </a:t>
            </a:r>
            <a:r>
              <a:rPr lang="en-US" sz="2400" b="0" i="0" dirty="0">
                <a:effectLst/>
                <a:latin typeface="Arial" panose="020B0604020202020204" pitchFamily="34" charset="0"/>
              </a:rPr>
              <a:t>asunm110312201151</a:t>
            </a:r>
          </a:p>
          <a:p>
            <a:r>
              <a:rPr lang="en-US" sz="2400" dirty="0"/>
              <a:t>DEPARTMENT:</a:t>
            </a:r>
            <a:r>
              <a:rPr lang="en-GB" sz="2400" dirty="0"/>
              <a:t> B.COM (</a:t>
            </a:r>
            <a:r>
              <a:rPr lang="en-US" sz="2400" dirty="0"/>
              <a:t>Bank Management)</a:t>
            </a:r>
          </a:p>
          <a:p>
            <a:r>
              <a:rPr lang="en-US" sz="2400" dirty="0"/>
              <a:t>COLLEGE</a:t>
            </a:r>
            <a:r>
              <a:rPr lang="en-GB"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F8475D4-9C4B-785F-70BD-274E82F0AAAF}"/>
              </a:ext>
            </a:extLst>
          </p:cNvPr>
          <p:cNvSpPr txBox="1"/>
          <p:nvPr/>
        </p:nvSpPr>
        <p:spPr>
          <a:xfrm>
            <a:off x="739775" y="1558547"/>
            <a:ext cx="8929688" cy="4524315"/>
          </a:xfrm>
          <a:prstGeom prst="rect">
            <a:avLst/>
          </a:prstGeom>
          <a:noFill/>
        </p:spPr>
        <p:txBody>
          <a:bodyPr wrap="square">
            <a:spAutoFit/>
          </a:bodyPr>
          <a:lstStyle/>
          <a:p>
            <a:r>
              <a:rPr lang="en-US"/>
              <a:t>1. **Data Setup** - **Basic Employee Data:** Start with a simple table that </a:t>
            </a:r>
          </a:p>
          <a:p>
            <a:r>
              <a:rPr lang="en-US"/>
              <a:t>includes employee names, key performance indicators (KPIs), and performance </a:t>
            </a:r>
          </a:p>
          <a:p>
            <a:r>
              <a:rPr lang="en-US"/>
              <a:t>scores (e.g., sales numbers, completed tasks, etc.). - **Performance </a:t>
            </a:r>
          </a:p>
          <a:p>
            <a:r>
              <a:rPr lang="en-US"/>
              <a:t>Metrics:** Include one or two performance metrics that are most relevant to </a:t>
            </a:r>
          </a:p>
          <a:p>
            <a:r>
              <a:rPr lang="en-US"/>
              <a:t>your analysis. For example, use metrics like "Tasks Completed" and "Customer </a:t>
            </a:r>
          </a:p>
          <a:p>
            <a:r>
              <a:rPr lang="en-US"/>
              <a:t>Satisfaction Score</a:t>
            </a:r>
            <a:endParaRPr lang="en-GB"/>
          </a:p>
          <a:p>
            <a:r>
              <a:rPr lang="en-GB"/>
              <a:t>2.</a:t>
            </a:r>
            <a:r>
              <a:rPr lang="en-US"/>
              <a:t> **Basic Modeling** - **Performance Calculation:** Use </a:t>
            </a:r>
          </a:p>
          <a:p>
            <a:r>
              <a:rPr lang="en-US"/>
              <a:t>a simple formula to calculate a performance score for each employee. For </a:t>
            </a:r>
          </a:p>
          <a:p>
            <a:r>
              <a:rPr lang="en-US"/>
              <a:t>example, you could create a weighted average formula where certain KPIs have </a:t>
            </a:r>
          </a:p>
          <a:p>
            <a:r>
              <a:rPr lang="en-US"/>
              <a:t>more importance than others: ```excel = (Tasks_Completed * 0.6) + </a:t>
            </a:r>
          </a:p>
          <a:p>
            <a:r>
              <a:rPr lang="en-US"/>
              <a:t>(Customer Satisfaction * 0.4) ``` - **Rank Employees:** Use Excel’s `RANK` </a:t>
            </a:r>
          </a:p>
          <a:p>
            <a:r>
              <a:rPr lang="en-US"/>
              <a:t>function to rank employees based on their performance score. This will help </a:t>
            </a:r>
          </a:p>
          <a:p>
            <a:r>
              <a:rPr lang="en-US"/>
              <a:t>you quickly identify top performers. ```excel =RANK(E2, E$2:E$10)</a:t>
            </a:r>
            <a:endParaRPr lang="en-GB"/>
          </a:p>
          <a:p>
            <a:r>
              <a:rPr lang="en-US"/>
              <a:t>3. </a:t>
            </a:r>
            <a:r>
              <a:rPr lang="en-GB"/>
              <a:t>*</a:t>
            </a:r>
            <a:r>
              <a:rPr lang="en-US"/>
              <a:t>*Visualization** - **Simple Bar Chart:** Create a basic bar chart to visualize </a:t>
            </a:r>
          </a:p>
          <a:p>
            <a:r>
              <a:rPr lang="en-US"/>
              <a:t>the ranking or scores of employees. This helps in quickly identifying the top </a:t>
            </a:r>
          </a:p>
          <a:p>
            <a:r>
              <a:rPr lang="en-US"/>
              <a:t>performers.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84D9AD9C-3873-709E-3654-7F27DA69B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84" y="1378971"/>
            <a:ext cx="8275391" cy="48531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B34BD9-0699-5153-22AF-589CB05A7267}"/>
              </a:ext>
            </a:extLst>
          </p:cNvPr>
          <p:cNvSpPr txBox="1"/>
          <p:nvPr/>
        </p:nvSpPr>
        <p:spPr>
          <a:xfrm>
            <a:off x="755331" y="1756915"/>
            <a:ext cx="5924075" cy="2585323"/>
          </a:xfrm>
          <a:prstGeom prst="rect">
            <a:avLst/>
          </a:prstGeom>
          <a:noFill/>
        </p:spPr>
        <p:txBody>
          <a:bodyPr wrap="square">
            <a:spAutoFit/>
          </a:bodyPr>
          <a:lstStyle/>
          <a:p>
            <a:r>
              <a:rPr lang="en-US"/>
              <a:t>Performance Summary:** “The analysis shows that the average </a:t>
            </a:r>
          </a:p>
          <a:p>
            <a:r>
              <a:rPr lang="en-US"/>
              <a:t>performance score is 75%, with the highest performers achieving </a:t>
            </a:r>
          </a:p>
          <a:p>
            <a:r>
              <a:rPr lang="en-US"/>
              <a:t>scores of 90% and 88%. Key strengths include high customer </a:t>
            </a:r>
          </a:p>
          <a:p>
            <a:r>
              <a:rPr lang="en-US"/>
              <a:t>satisfaction, but task completion rates need improvement for </a:t>
            </a:r>
          </a:p>
          <a:p>
            <a:r>
              <a:rPr lang="en-US"/>
              <a:t>some employees." This concise summary provides a clear </a:t>
            </a:r>
          </a:p>
          <a:p>
            <a:r>
              <a:rPr lang="en-US"/>
              <a:t>snapshot of the analysis, meeting the 1-mark requirement </a:t>
            </a:r>
          </a:p>
          <a:p>
            <a:r>
              <a:rPr lang="en-US"/>
              <a:t>Efficient</a:t>
            </a:r>
            <a:r>
              <a:rPr lang="en-GB"/>
              <a:t>ly</a:t>
            </a: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5725" y="2185183"/>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rot="4860000">
            <a:off x="3895216" y="-3435329"/>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71444" y="55719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1" name="TextBox 10">
            <a:extLst>
              <a:ext uri="{FF2B5EF4-FFF2-40B4-BE49-F238E27FC236}">
                <a16:creationId xmlns:a16="http://schemas.microsoft.com/office/drawing/2014/main" id="{E09B6E6A-68E8-43AA-5EF5-897707451B21}"/>
              </a:ext>
            </a:extLst>
          </p:cNvPr>
          <p:cNvSpPr txBox="1"/>
          <p:nvPr/>
        </p:nvSpPr>
        <p:spPr>
          <a:xfrm>
            <a:off x="771445" y="1700152"/>
            <a:ext cx="6747352" cy="2862322"/>
          </a:xfrm>
          <a:prstGeom prst="rect">
            <a:avLst/>
          </a:prstGeom>
          <a:noFill/>
        </p:spPr>
        <p:txBody>
          <a:bodyPr wrap="square">
            <a:spAutoFit/>
          </a:bodyPr>
          <a:lstStyle/>
          <a:p>
            <a:r>
              <a:rPr lang="en-US"/>
              <a:t>Problem Statement:**"Analyze employee performance </a:t>
            </a:r>
          </a:p>
          <a:p>
            <a:r>
              <a:rPr lang="en-US"/>
              <a:t>data for the past year using Excel, focusing on key </a:t>
            </a:r>
          </a:p>
          <a:p>
            <a:r>
              <a:rPr lang="en-US"/>
              <a:t>performance indicators (KPIs) such as productivity, quality </a:t>
            </a:r>
          </a:p>
          <a:p>
            <a:r>
              <a:rPr lang="en-US"/>
              <a:t>of work, and attendance. The goal is to identify top </a:t>
            </a:r>
          </a:p>
          <a:p>
            <a:r>
              <a:rPr lang="en-US"/>
              <a:t>performers, recognize patterns of performance over time, </a:t>
            </a:r>
          </a:p>
          <a:p>
            <a:r>
              <a:rPr lang="en-US"/>
              <a:t>and highlight areas where employees may need additional </a:t>
            </a:r>
          </a:p>
          <a:p>
            <a:r>
              <a:rPr lang="en-US"/>
              <a:t>support or training. The analysis should provide actionable </a:t>
            </a:r>
          </a:p>
          <a:p>
            <a:r>
              <a:rPr lang="en-US"/>
              <a:t>insights for improving overall workforce efficiency and </a:t>
            </a:r>
          </a:p>
          <a:p>
            <a:r>
              <a:rPr lang="en-US"/>
              <a:t>guiding decisions on promotions, rewards, and </a:t>
            </a:r>
          </a:p>
          <a:p>
            <a:r>
              <a:rPr lang="en-US"/>
              <a:t>development plans."</a:t>
            </a:r>
          </a:p>
        </p:txBody>
      </p:sp>
      <p:sp>
        <p:nvSpPr>
          <p:cNvPr id="9" name="TextBox 8">
            <a:extLst>
              <a:ext uri="{FF2B5EF4-FFF2-40B4-BE49-F238E27FC236}">
                <a16:creationId xmlns:a16="http://schemas.microsoft.com/office/drawing/2014/main" id="{007962AE-1FC9-A68D-B2EF-4F0C817C8FBC}"/>
              </a:ext>
            </a:extLst>
          </p:cNvPr>
          <p:cNvSpPr txBox="1"/>
          <p:nvPr/>
        </p:nvSpPr>
        <p:spPr>
          <a:xfrm>
            <a:off x="9352689" y="-316909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2" name="TextBox 11">
            <a:extLst>
              <a:ext uri="{FF2B5EF4-FFF2-40B4-BE49-F238E27FC236}">
                <a16:creationId xmlns:a16="http://schemas.microsoft.com/office/drawing/2014/main" id="{AA6F8208-82F0-5C2D-0A39-74671FF7FCD5}"/>
              </a:ext>
            </a:extLst>
          </p:cNvPr>
          <p:cNvSpPr txBox="1"/>
          <p:nvPr/>
        </p:nvSpPr>
        <p:spPr>
          <a:xfrm>
            <a:off x="498034" y="1717138"/>
            <a:ext cx="8147447" cy="4247317"/>
          </a:xfrm>
          <a:prstGeom prst="rect">
            <a:avLst/>
          </a:prstGeom>
          <a:noFill/>
        </p:spPr>
        <p:txBody>
          <a:bodyPr wrap="square" lIns="91440" tIns="45720" rIns="91440" bIns="45720" anchor="t">
            <a:spAutoFit/>
          </a:bodyPr>
          <a:lstStyle/>
          <a:p>
            <a:r>
              <a:rPr lang="en-US">
                <a:ea typeface="Calibri"/>
                <a:cs typeface="Calibri"/>
              </a:rPr>
              <a:t>Project Overview:**This project aims to conduct a comprehensive analysis of </a:t>
            </a:r>
          </a:p>
          <a:p>
            <a:r>
              <a:rPr lang="en-US">
                <a:ea typeface="Calibri"/>
                <a:cs typeface="Calibri"/>
              </a:rPr>
              <a:t>employee performance over the past year using Excel. The analysis will focus on key </a:t>
            </a:r>
          </a:p>
          <a:p>
            <a:r>
              <a:rPr lang="en-US">
                <a:ea typeface="Calibri"/>
                <a:cs typeface="Calibri"/>
              </a:rPr>
              <a:t>performance indicators (KPIs) such as productivity, quality of work, attendance, and </a:t>
            </a:r>
          </a:p>
          <a:p>
            <a:r>
              <a:rPr lang="en-US">
                <a:ea typeface="Calibri"/>
                <a:cs typeface="Calibri"/>
              </a:rPr>
              <a:t>overall contribution to team goals. Data will be collected, cleaned, and organized int</a:t>
            </a:r>
            <a:r>
              <a:rPr lang="en-GB">
                <a:ea typeface="Calibri"/>
                <a:cs typeface="Calibri"/>
              </a:rPr>
              <a:t>o </a:t>
            </a:r>
            <a:r>
              <a:rPr lang="en-US">
                <a:ea typeface="Calibri"/>
                <a:cs typeface="Calibri"/>
              </a:rPr>
              <a:t>a </a:t>
            </a:r>
            <a:r>
              <a:rPr lang="en-GB">
                <a:ea typeface="Calibri"/>
                <a:cs typeface="Calibri"/>
              </a:rPr>
              <a:t>s</a:t>
            </a:r>
            <a:r>
              <a:rPr lang="en-US">
                <a:ea typeface="Calibri"/>
                <a:cs typeface="Calibri"/>
              </a:rPr>
              <a:t>structured format, allowing for various levels of analysis. Using Excel's powerful data analysis tools, we will generate descriptive statistics, create pivot tables, and develop </a:t>
            </a:r>
            <a:r>
              <a:rPr lang="en-GB">
                <a:ea typeface="Calibri"/>
                <a:cs typeface="Calibri"/>
              </a:rPr>
              <a:t>v</a:t>
            </a:r>
            <a:r>
              <a:rPr lang="en-US">
                <a:ea typeface="Calibri"/>
                <a:cs typeface="Calibri"/>
              </a:rPr>
              <a:t>visualizations like charts and graphs to identify trends, compare individual and team performances, and rank employees based on their overall scores. Conditional formatting and other advanced Excel features will be utilized to highlight top performers and identify those who may require additional support or training. The final outcome of the project will include a detailed report with actionable insights, helping management make informed decisions regarding promotions, rewards, and development plans, </a:t>
            </a:r>
            <a:r>
              <a:rPr lang="en-GB">
                <a:ea typeface="Calibri"/>
                <a:cs typeface="Calibri"/>
              </a:rPr>
              <a:t>u</a:t>
            </a:r>
            <a:r>
              <a:rPr lang="en-US">
                <a:ea typeface="Calibri"/>
                <a:cs typeface="Calibri"/>
              </a:rPr>
              <a:t>ultimately enhancing overall organizational performance</a:t>
            </a:r>
          </a:p>
          <a:p>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E3744A88-20C2-A1F3-80F3-EB67CAC412DD}"/>
              </a:ext>
            </a:extLst>
          </p:cNvPr>
          <p:cNvSpPr txBox="1"/>
          <p:nvPr/>
        </p:nvSpPr>
        <p:spPr>
          <a:xfrm>
            <a:off x="949483" y="2019300"/>
            <a:ext cx="7122954" cy="2585323"/>
          </a:xfrm>
          <a:prstGeom prst="rect">
            <a:avLst/>
          </a:prstGeom>
          <a:noFill/>
        </p:spPr>
        <p:txBody>
          <a:bodyPr wrap="square">
            <a:spAutoFit/>
          </a:bodyPr>
          <a:lstStyle/>
          <a:p>
            <a:r>
              <a:rPr lang="en-US"/>
              <a:t>The end users of employee performance analysis using Excel typically </a:t>
            </a:r>
            <a:r>
              <a:rPr lang="en-GB" err="1"/>
              <a:t>i</a:t>
            </a:r>
            <a:r>
              <a:rPr lang="en-US"/>
              <a:t>include:</a:t>
            </a:r>
            <a:endParaRPr lang="en-GB"/>
          </a:p>
          <a:p>
            <a:r>
              <a:rPr lang="en-GB"/>
              <a:t>1</a:t>
            </a:r>
            <a:r>
              <a:rPr lang="en-US"/>
              <a:t>. **HR Managers**: They assess employee performance to inform HR decisions such as promotions, training, and development.</a:t>
            </a:r>
            <a:endParaRPr lang="en-GB"/>
          </a:p>
          <a:p>
            <a:r>
              <a:rPr lang="en-US"/>
              <a:t>2. **Team </a:t>
            </a:r>
            <a:r>
              <a:rPr lang="en-GB"/>
              <a:t>Le</a:t>
            </a:r>
            <a:r>
              <a:rPr lang="en-US"/>
              <a:t>aders/Department Heads**: They use the analysis to evaluate their </a:t>
            </a:r>
          </a:p>
          <a:p>
            <a:r>
              <a:rPr lang="en-US"/>
              <a:t>team's performance and address any issues.</a:t>
            </a:r>
            <a:endParaRPr lang="en-GB"/>
          </a:p>
          <a:p>
            <a:r>
              <a:rPr lang="en-US"/>
              <a:t>3. **Senior Management**: </a:t>
            </a:r>
            <a:r>
              <a:rPr lang="en-GB"/>
              <a:t>T</a:t>
            </a:r>
            <a:r>
              <a:rPr lang="en-US"/>
              <a:t>hey review performance data to make strategic decisions regarding o</a:t>
            </a:r>
            <a:r>
              <a:rPr lang="en-GB"/>
              <a:t>overall works</a:t>
            </a:r>
            <a:r>
              <a:rPr lang="en-US"/>
              <a:t>orc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10" name="TextBox 9">
            <a:extLst>
              <a:ext uri="{FF2B5EF4-FFF2-40B4-BE49-F238E27FC236}">
                <a16:creationId xmlns:a16="http://schemas.microsoft.com/office/drawing/2014/main" id="{A7B500D5-26AB-3322-54A0-732B232E5DFD}"/>
              </a:ext>
            </a:extLst>
          </p:cNvPr>
          <p:cNvSpPr txBox="1"/>
          <p:nvPr/>
        </p:nvSpPr>
        <p:spPr>
          <a:xfrm>
            <a:off x="3042047" y="1669226"/>
            <a:ext cx="6107906" cy="2862322"/>
          </a:xfrm>
          <a:prstGeom prst="rect">
            <a:avLst/>
          </a:prstGeom>
          <a:noFill/>
        </p:spPr>
        <p:txBody>
          <a:bodyPr wrap="square">
            <a:spAutoFit/>
          </a:bodyPr>
          <a:lstStyle/>
          <a:p>
            <a:r>
              <a:rPr lang="en-US"/>
              <a:t>Our solution for employee performance analysis using </a:t>
            </a:r>
          </a:p>
          <a:p>
            <a:r>
              <a:rPr lang="en-US"/>
              <a:t>Excel offers the following value propositions:</a:t>
            </a:r>
            <a:endParaRPr lang="en-GB"/>
          </a:p>
          <a:p>
            <a:r>
              <a:rPr lang="en-GB"/>
              <a:t>1</a:t>
            </a:r>
            <a:r>
              <a:rPr lang="en-US"/>
              <a:t>. </a:t>
            </a:r>
            <a:r>
              <a:rPr lang="en-GB"/>
              <a:t>*</a:t>
            </a:r>
            <a:r>
              <a:rPr lang="en-US"/>
              <a:t>*Customizable Reports**: Excel enables the creation of </a:t>
            </a:r>
          </a:p>
          <a:p>
            <a:r>
              <a:rPr lang="en-US"/>
              <a:t>tailored reports and dashboards, providing clear insights </a:t>
            </a:r>
          </a:p>
          <a:p>
            <a:r>
              <a:rPr lang="en-US"/>
              <a:t>into employee performance.</a:t>
            </a:r>
            <a:endParaRPr lang="en-GB"/>
          </a:p>
          <a:p>
            <a:r>
              <a:rPr lang="en-US"/>
              <a:t>2. **Cost-Effective**: Leveraging Excel, a widely available tool, reduces the need for expensive software solutions.</a:t>
            </a:r>
            <a:endParaRPr lang="en-GB"/>
          </a:p>
          <a:p>
            <a:r>
              <a:rPr lang="en-GB"/>
              <a:t>3</a:t>
            </a:r>
            <a:r>
              <a:rPr lang="en-US"/>
              <a:t>. **Comprehensive Analysis**: Excel's advanced features, </a:t>
            </a:r>
          </a:p>
          <a:p>
            <a:r>
              <a:rPr lang="en-US"/>
              <a:t>such as pivot tables and charts, allow for detailed </a:t>
            </a:r>
          </a:p>
          <a:p>
            <a:r>
              <a:rPr lang="en-US"/>
              <a:t>analysis of performance data, aiding in better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4" name="TextBox 3">
            <a:extLst>
              <a:ext uri="{FF2B5EF4-FFF2-40B4-BE49-F238E27FC236}">
                <a16:creationId xmlns:a16="http://schemas.microsoft.com/office/drawing/2014/main" id="{115B00B2-2E97-F949-A30F-06356DD24AE7}"/>
              </a:ext>
            </a:extLst>
          </p:cNvPr>
          <p:cNvSpPr txBox="1"/>
          <p:nvPr/>
        </p:nvSpPr>
        <p:spPr>
          <a:xfrm>
            <a:off x="755332" y="1305341"/>
            <a:ext cx="8749177" cy="4247317"/>
          </a:xfrm>
          <a:prstGeom prst="rect">
            <a:avLst/>
          </a:prstGeom>
          <a:noFill/>
        </p:spPr>
        <p:txBody>
          <a:bodyPr wrap="square">
            <a:spAutoFit/>
          </a:bodyPr>
          <a:lstStyle/>
          <a:p>
            <a:r>
              <a:rPr lang="en-US"/>
              <a:t>Dataset Description for Employee Performance Analysis:**The dataset comprises </a:t>
            </a:r>
          </a:p>
          <a:p>
            <a:r>
              <a:rPr lang="en-US"/>
              <a:t>comprehensive employee information, structured to facilitate a detailed </a:t>
            </a:r>
          </a:p>
          <a:p>
            <a:r>
              <a:rPr lang="en-US"/>
              <a:t>performance analysis. Key columns include:- **Employee ID:** A unique </a:t>
            </a:r>
          </a:p>
          <a:p>
            <a:r>
              <a:rPr lang="en-US"/>
              <a:t>identifier for each employee.- **Department &amp; Job Role:** Information on the </a:t>
            </a:r>
          </a:p>
          <a:p>
            <a:r>
              <a:rPr lang="en-US"/>
              <a:t>department and specific job role, enabling analysis by function and role.-</a:t>
            </a:r>
          </a:p>
          <a:p>
            <a:r>
              <a:rPr lang="en-US"/>
              <a:t>**Monthly Performance Scores:** Numeric scores representing individual </a:t>
            </a:r>
          </a:p>
          <a:p>
            <a:r>
              <a:rPr lang="en-US"/>
              <a:t>performance over each month, allowing for trend analysis.- **Attendance </a:t>
            </a:r>
          </a:p>
          <a:p>
            <a:r>
              <a:rPr lang="en-US"/>
              <a:t>Rate:** The percentage of days attended relative to working days, providing </a:t>
            </a:r>
          </a:p>
          <a:p>
            <a:r>
              <a:rPr lang="en-US"/>
              <a:t>insight into employee reliability.- **Training Hours:** The number of hours spent </a:t>
            </a:r>
          </a:p>
          <a:p>
            <a:r>
              <a:rPr lang="en-US"/>
              <a:t>in training programs, indicating the level of skill enhancement. This dataset is </a:t>
            </a:r>
          </a:p>
          <a:p>
            <a:r>
              <a:rPr lang="en-US"/>
              <a:t>designed to support in-depth analysis, such as identifying performance patterns, </a:t>
            </a:r>
          </a:p>
          <a:p>
            <a:r>
              <a:rPr lang="en-US"/>
              <a:t>correlating training with performance, and evaluating the impact of attendance </a:t>
            </a:r>
          </a:p>
          <a:p>
            <a:r>
              <a:rPr lang="en-US"/>
              <a:t>on overall employee output. The structure allows for both individual and group level analysis across various dimensions.---This description covers the dataset's </a:t>
            </a:r>
          </a:p>
          <a:p>
            <a:r>
              <a:rPr lang="en-US"/>
              <a:t>structure, key elements, and potential analytical uses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69528" y="883655"/>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41BD3B3-EE77-F936-FBD4-1919F67E0D10}"/>
              </a:ext>
            </a:extLst>
          </p:cNvPr>
          <p:cNvSpPr txBox="1"/>
          <p:nvPr/>
        </p:nvSpPr>
        <p:spPr>
          <a:xfrm>
            <a:off x="2743200" y="2354703"/>
            <a:ext cx="6107906" cy="3970318"/>
          </a:xfrm>
          <a:prstGeom prst="rect">
            <a:avLst/>
          </a:prstGeom>
          <a:noFill/>
        </p:spPr>
        <p:txBody>
          <a:bodyPr wrap="square">
            <a:spAutoFit/>
          </a:bodyPr>
          <a:lstStyle/>
          <a:p>
            <a:r>
              <a:rPr lang="en-GB"/>
              <a:t>1.</a:t>
            </a:r>
            <a:r>
              <a:rPr lang="en-US"/>
              <a:t>**Minimal Data Collection** - **Key </a:t>
            </a:r>
          </a:p>
          <a:p>
            <a:r>
              <a:rPr lang="en-US"/>
              <a:t>Metrics:** Collect only the most essential data, </a:t>
            </a:r>
          </a:p>
          <a:p>
            <a:r>
              <a:rPr lang="en-US"/>
              <a:t>such as overall performance scores or key KPIs </a:t>
            </a:r>
          </a:p>
          <a:p>
            <a:r>
              <a:rPr lang="en-US"/>
              <a:t>for each employee. - **WOW Indicator:** </a:t>
            </a:r>
          </a:p>
          <a:p>
            <a:r>
              <a:rPr lang="en-US"/>
              <a:t>Identify a single WOW factor, such as the </a:t>
            </a:r>
          </a:p>
          <a:p>
            <a:r>
              <a:rPr lang="en-US"/>
              <a:t>number of positive customer feedbacks or a </a:t>
            </a:r>
          </a:p>
          <a:p>
            <a:r>
              <a:rPr lang="en-US"/>
              <a:t>specific achievement that stands out. </a:t>
            </a:r>
            <a:endParaRPr lang="en-GB"/>
          </a:p>
          <a:p>
            <a:endParaRPr lang="en-GB"/>
          </a:p>
          <a:p>
            <a:r>
              <a:rPr lang="en-US"/>
              <a:t>2. **Basic Analysis and Highlighting** - **Basic </a:t>
            </a:r>
          </a:p>
          <a:p>
            <a:r>
              <a:rPr lang="en-US"/>
              <a:t>Calculation:** Use a simple Excel function, like </a:t>
            </a:r>
          </a:p>
          <a:p>
            <a:r>
              <a:rPr lang="en-US"/>
              <a:t>`SUM` or `AVERAGE`, to calculate the overall </a:t>
            </a:r>
          </a:p>
          <a:p>
            <a:r>
              <a:rPr lang="en-US"/>
              <a:t>performance score. - **Highlight WOW:** Use </a:t>
            </a:r>
          </a:p>
          <a:p>
            <a:r>
              <a:rPr lang="en-US"/>
              <a:t>conditional formatting to highlight the WOW </a:t>
            </a:r>
          </a:p>
          <a:p>
            <a:r>
              <a:rPr lang="en-US"/>
              <a:t>factor in your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Ashwin K</cp:lastModifiedBy>
  <cp:revision>4</cp:revision>
  <dcterms:created xsi:type="dcterms:W3CDTF">2024-03-29T15:07:22Z</dcterms:created>
  <dcterms:modified xsi:type="dcterms:W3CDTF">2024-09-04T10:45:12Z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