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5" r:id="rId3"/>
    <p:sldId id="263" r:id="rId4"/>
    <p:sldId id="257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>
        <p:scale>
          <a:sx n="50" d="100"/>
          <a:sy n="50" d="100"/>
        </p:scale>
        <p:origin x="-1172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D5B48-D159-5E42-8087-C14FB4EAEDF5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428811-55C8-474A-854B-4FF28B2045AA}">
      <dgm:prSet phldrT="[Text]"/>
      <dgm:spPr/>
      <dgm:t>
        <a:bodyPr/>
        <a:lstStyle/>
        <a:p>
          <a:r>
            <a:rPr lang="en-US" smtClean="0"/>
            <a:t>speech </a:t>
          </a:r>
          <a:r>
            <a:rPr lang="en-US" dirty="0" smtClean="0"/>
            <a:t>to text</a:t>
          </a:r>
          <a:endParaRPr lang="en-US" dirty="0"/>
        </a:p>
      </dgm:t>
    </dgm:pt>
    <dgm:pt modelId="{235FCE87-F1FD-D246-AB9F-A729DEEC8C5B}" type="parTrans" cxnId="{8C8E5306-6EE4-6C4C-81DE-153C0812ABB7}">
      <dgm:prSet/>
      <dgm:spPr/>
      <dgm:t>
        <a:bodyPr/>
        <a:lstStyle/>
        <a:p>
          <a:endParaRPr lang="en-US"/>
        </a:p>
      </dgm:t>
    </dgm:pt>
    <dgm:pt modelId="{FBD4087E-6D2C-594A-96C6-1B87CC5879B1}" type="sibTrans" cxnId="{8C8E5306-6EE4-6C4C-81DE-153C0812ABB7}">
      <dgm:prSet/>
      <dgm:spPr/>
      <dgm:t>
        <a:bodyPr/>
        <a:lstStyle/>
        <a:p>
          <a:endParaRPr lang="en-US"/>
        </a:p>
      </dgm:t>
    </dgm:pt>
    <dgm:pt modelId="{7B96DD27-4554-2646-A0DD-783C311E3EB5}">
      <dgm:prSet phldrT="[Text]"/>
      <dgm:spPr/>
      <dgm:t>
        <a:bodyPr/>
        <a:lstStyle/>
        <a:p>
          <a:r>
            <a:rPr lang="en-US" dirty="0" smtClean="0"/>
            <a:t>I am excited</a:t>
          </a:r>
          <a:endParaRPr lang="en-US" dirty="0"/>
        </a:p>
      </dgm:t>
    </dgm:pt>
    <dgm:pt modelId="{907DD7C7-2B6D-B846-826E-80117AB31247}" type="parTrans" cxnId="{EEF3914B-74EE-544D-B00F-7D33E77D3113}">
      <dgm:prSet/>
      <dgm:spPr/>
      <dgm:t>
        <a:bodyPr/>
        <a:lstStyle/>
        <a:p>
          <a:endParaRPr lang="en-US"/>
        </a:p>
      </dgm:t>
    </dgm:pt>
    <dgm:pt modelId="{476DC853-35C9-144B-92F6-B5C46638804E}" type="sibTrans" cxnId="{EEF3914B-74EE-544D-B00F-7D33E77D3113}">
      <dgm:prSet/>
      <dgm:spPr/>
      <dgm:t>
        <a:bodyPr/>
        <a:lstStyle/>
        <a:p>
          <a:endParaRPr lang="en-US"/>
        </a:p>
      </dgm:t>
    </dgm:pt>
    <dgm:pt modelId="{E6A1000A-2208-604C-B160-DAE37CEEBD91}">
      <dgm:prSet phldrT="[Text]"/>
      <dgm:spPr/>
      <dgm:t>
        <a:bodyPr/>
        <a:lstStyle/>
        <a:p>
          <a:r>
            <a:rPr lang="en-US" dirty="0" smtClean="0"/>
            <a:t>text to emotion</a:t>
          </a:r>
          <a:endParaRPr lang="en-US" dirty="0"/>
        </a:p>
      </dgm:t>
    </dgm:pt>
    <dgm:pt modelId="{B21DBECD-2972-0D4D-8ABC-DFEAEDF64932}" type="parTrans" cxnId="{DBB80D53-C192-8F48-B8D1-CAAF28BCCFC8}">
      <dgm:prSet/>
      <dgm:spPr/>
      <dgm:t>
        <a:bodyPr/>
        <a:lstStyle/>
        <a:p>
          <a:endParaRPr lang="en-US"/>
        </a:p>
      </dgm:t>
    </dgm:pt>
    <dgm:pt modelId="{2DA211A8-258C-454B-ABB7-0B4CC3F52610}" type="sibTrans" cxnId="{DBB80D53-C192-8F48-B8D1-CAAF28BCCFC8}">
      <dgm:prSet/>
      <dgm:spPr/>
      <dgm:t>
        <a:bodyPr/>
        <a:lstStyle/>
        <a:p>
          <a:endParaRPr lang="en-US"/>
        </a:p>
      </dgm:t>
    </dgm:pt>
    <dgm:pt modelId="{137771A7-8B84-D148-8126-B1E97B36F908}">
      <dgm:prSet phldrT="[Text]"/>
      <dgm:spPr/>
      <dgm:t>
        <a:bodyPr/>
        <a:lstStyle/>
        <a:p>
          <a:r>
            <a:rPr lang="en-US" dirty="0" smtClean="0"/>
            <a:t>anger? joy?</a:t>
          </a:r>
          <a:endParaRPr lang="en-US" dirty="0"/>
        </a:p>
      </dgm:t>
    </dgm:pt>
    <dgm:pt modelId="{BFD17B4B-02F6-1446-A983-A85409DDD7FB}" type="parTrans" cxnId="{9D98284C-9D76-BD41-BDE7-2FC23F1017EF}">
      <dgm:prSet/>
      <dgm:spPr/>
      <dgm:t>
        <a:bodyPr/>
        <a:lstStyle/>
        <a:p>
          <a:endParaRPr lang="en-US"/>
        </a:p>
      </dgm:t>
    </dgm:pt>
    <dgm:pt modelId="{5419EDD9-7940-0E41-A6C9-FA020D19EF37}" type="sibTrans" cxnId="{9D98284C-9D76-BD41-BDE7-2FC23F1017EF}">
      <dgm:prSet/>
      <dgm:spPr/>
      <dgm:t>
        <a:bodyPr/>
        <a:lstStyle/>
        <a:p>
          <a:endParaRPr lang="en-US"/>
        </a:p>
      </dgm:t>
    </dgm:pt>
    <dgm:pt modelId="{DD316280-7EF9-5D4A-BF5F-F24840AACC90}">
      <dgm:prSet phldrT="[Text]"/>
      <dgm:spPr/>
      <dgm:t>
        <a:bodyPr/>
        <a:lstStyle/>
        <a:p>
          <a:r>
            <a:rPr lang="en-US" dirty="0" smtClean="0"/>
            <a:t>real-time visualization</a:t>
          </a:r>
          <a:endParaRPr lang="en-US" dirty="0"/>
        </a:p>
      </dgm:t>
    </dgm:pt>
    <dgm:pt modelId="{6538A283-E721-F349-845E-25A25CD979E2}" type="parTrans" cxnId="{9C743544-8481-BC4A-9941-4F1E6A373FFE}">
      <dgm:prSet/>
      <dgm:spPr/>
      <dgm:t>
        <a:bodyPr/>
        <a:lstStyle/>
        <a:p>
          <a:endParaRPr lang="en-US"/>
        </a:p>
      </dgm:t>
    </dgm:pt>
    <dgm:pt modelId="{12E7ECFE-1924-E349-8FE7-0F041F4CFDF5}" type="sibTrans" cxnId="{9C743544-8481-BC4A-9941-4F1E6A373FFE}">
      <dgm:prSet/>
      <dgm:spPr/>
      <dgm:t>
        <a:bodyPr/>
        <a:lstStyle/>
        <a:p>
          <a:endParaRPr lang="en-US"/>
        </a:p>
      </dgm:t>
    </dgm:pt>
    <dgm:pt modelId="{3FE64D88-2CAD-1845-A806-4FE9A808BC99}">
      <dgm:prSet phldrT="[Text]" phldr="1"/>
      <dgm:spPr/>
      <dgm:t>
        <a:bodyPr/>
        <a:lstStyle/>
        <a:p>
          <a:endParaRPr lang="en-US" dirty="0"/>
        </a:p>
      </dgm:t>
    </dgm:pt>
    <dgm:pt modelId="{50D8F9F0-5882-F246-86D5-E14DDC9AAC76}" type="parTrans" cxnId="{BC8125BE-C713-6240-BFB3-011728760CAB}">
      <dgm:prSet/>
      <dgm:spPr/>
      <dgm:t>
        <a:bodyPr/>
        <a:lstStyle/>
        <a:p>
          <a:endParaRPr lang="en-US"/>
        </a:p>
      </dgm:t>
    </dgm:pt>
    <dgm:pt modelId="{F30EFF14-D81D-AA4C-AC36-7C2F80EAEAEE}" type="sibTrans" cxnId="{BC8125BE-C713-6240-BFB3-011728760CAB}">
      <dgm:prSet/>
      <dgm:spPr/>
      <dgm:t>
        <a:bodyPr/>
        <a:lstStyle/>
        <a:p>
          <a:endParaRPr lang="en-US"/>
        </a:p>
      </dgm:t>
    </dgm:pt>
    <dgm:pt modelId="{4C701536-2F66-5241-BF68-8F3BFE418A7B}">
      <dgm:prSet/>
      <dgm:spPr/>
      <dgm:t>
        <a:bodyPr/>
        <a:lstStyle/>
        <a:p>
          <a:r>
            <a:rPr lang="en-US" dirty="0" smtClean="0"/>
            <a:t>Text cleaning</a:t>
          </a:r>
          <a:endParaRPr lang="en-US" dirty="0"/>
        </a:p>
      </dgm:t>
    </dgm:pt>
    <dgm:pt modelId="{53E7B9E8-2396-5D4C-9F74-BD27D39FD965}" type="parTrans" cxnId="{1AF37CCF-568B-D84A-9D31-AD5A60628C58}">
      <dgm:prSet/>
      <dgm:spPr/>
      <dgm:t>
        <a:bodyPr/>
        <a:lstStyle/>
        <a:p>
          <a:endParaRPr lang="en-US"/>
        </a:p>
      </dgm:t>
    </dgm:pt>
    <dgm:pt modelId="{B4FC2D9C-F42A-0946-B02B-C8AD9B84E904}" type="sibTrans" cxnId="{1AF37CCF-568B-D84A-9D31-AD5A60628C58}">
      <dgm:prSet/>
      <dgm:spPr/>
      <dgm:t>
        <a:bodyPr/>
        <a:lstStyle/>
        <a:p>
          <a:endParaRPr lang="en-US"/>
        </a:p>
      </dgm:t>
    </dgm:pt>
    <dgm:pt modelId="{AF762D5E-FC90-374B-AAF4-6E00BC71176C}">
      <dgm:prSet/>
      <dgm:spPr/>
      <dgm:t>
        <a:bodyPr/>
        <a:lstStyle/>
        <a:p>
          <a:r>
            <a:rPr lang="en-US" dirty="0" smtClean="0"/>
            <a:t>_ be excite</a:t>
          </a:r>
          <a:endParaRPr lang="en-US" dirty="0"/>
        </a:p>
      </dgm:t>
    </dgm:pt>
    <dgm:pt modelId="{2A264367-73A0-574C-848D-0084AEE3BE3F}" type="parTrans" cxnId="{0E2773DC-3FBC-ED41-B21C-386F1F68ADF4}">
      <dgm:prSet/>
      <dgm:spPr/>
      <dgm:t>
        <a:bodyPr/>
        <a:lstStyle/>
        <a:p>
          <a:endParaRPr lang="en-US"/>
        </a:p>
      </dgm:t>
    </dgm:pt>
    <dgm:pt modelId="{889697FF-5C68-4248-B3E7-8EB69408A473}" type="sibTrans" cxnId="{0E2773DC-3FBC-ED41-B21C-386F1F68ADF4}">
      <dgm:prSet/>
      <dgm:spPr/>
      <dgm:t>
        <a:bodyPr/>
        <a:lstStyle/>
        <a:p>
          <a:endParaRPr lang="en-US"/>
        </a:p>
      </dgm:t>
    </dgm:pt>
    <dgm:pt modelId="{ED9843BC-E539-A249-B144-87B31C1C010D}" type="pres">
      <dgm:prSet presAssocID="{D27D5B48-D159-5E42-8087-C14FB4EAED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5DED0B-1113-AC4E-8F3D-D4B8E7E034F9}" type="pres">
      <dgm:prSet presAssocID="{53428811-55C8-474A-854B-4FF28B2045AA}" presName="composite" presStyleCnt="0"/>
      <dgm:spPr/>
    </dgm:pt>
    <dgm:pt modelId="{BCA2DC46-4E0A-A34A-8827-F971C3A41883}" type="pres">
      <dgm:prSet presAssocID="{53428811-55C8-474A-854B-4FF28B2045AA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F18CD-76F2-A142-B769-AB7AB9C7410F}" type="pres">
      <dgm:prSet presAssocID="{53428811-55C8-474A-854B-4FF28B2045AA}" presName="parSh" presStyleLbl="node1" presStyleIdx="0" presStyleCnt="4"/>
      <dgm:spPr/>
      <dgm:t>
        <a:bodyPr/>
        <a:lstStyle/>
        <a:p>
          <a:endParaRPr lang="en-US"/>
        </a:p>
      </dgm:t>
    </dgm:pt>
    <dgm:pt modelId="{8B97F0E5-C033-944E-A314-4A0DB09CFE91}" type="pres">
      <dgm:prSet presAssocID="{53428811-55C8-474A-854B-4FF28B2045AA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66548-F149-A347-8A2D-64A36735E19B}" type="pres">
      <dgm:prSet presAssocID="{FBD4087E-6D2C-594A-96C6-1B87CC5879B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C189CC4-0FBC-A04D-91C2-7438C2BE77AD}" type="pres">
      <dgm:prSet presAssocID="{FBD4087E-6D2C-594A-96C6-1B87CC5879B1}" presName="connTx" presStyleLbl="sibTrans2D1" presStyleIdx="0" presStyleCnt="3"/>
      <dgm:spPr/>
      <dgm:t>
        <a:bodyPr/>
        <a:lstStyle/>
        <a:p>
          <a:endParaRPr lang="en-US"/>
        </a:p>
      </dgm:t>
    </dgm:pt>
    <dgm:pt modelId="{7F1C33DA-3292-7742-B062-199D432FC4F2}" type="pres">
      <dgm:prSet presAssocID="{4C701536-2F66-5241-BF68-8F3BFE418A7B}" presName="composite" presStyleCnt="0"/>
      <dgm:spPr/>
    </dgm:pt>
    <dgm:pt modelId="{4EFE4F3E-E562-034B-81AA-F3B3B634DDD7}" type="pres">
      <dgm:prSet presAssocID="{4C701536-2F66-5241-BF68-8F3BFE418A7B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EAC0D-6CEC-6F4E-9C7E-06EAD3338CD5}" type="pres">
      <dgm:prSet presAssocID="{4C701536-2F66-5241-BF68-8F3BFE418A7B}" presName="parSh" presStyleLbl="node1" presStyleIdx="1" presStyleCnt="4"/>
      <dgm:spPr/>
      <dgm:t>
        <a:bodyPr/>
        <a:lstStyle/>
        <a:p>
          <a:endParaRPr lang="en-US"/>
        </a:p>
      </dgm:t>
    </dgm:pt>
    <dgm:pt modelId="{D3419D38-1D42-DC4E-8F6B-A3478CF484B9}" type="pres">
      <dgm:prSet presAssocID="{4C701536-2F66-5241-BF68-8F3BFE418A7B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6161D-7101-6549-9C58-475A6A8845D7}" type="pres">
      <dgm:prSet presAssocID="{B4FC2D9C-F42A-0946-B02B-C8AD9B84E90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A426EAD-1F0E-A347-8FA0-DBCD27BF7483}" type="pres">
      <dgm:prSet presAssocID="{B4FC2D9C-F42A-0946-B02B-C8AD9B84E904}" presName="connTx" presStyleLbl="sibTrans2D1" presStyleIdx="1" presStyleCnt="3"/>
      <dgm:spPr/>
      <dgm:t>
        <a:bodyPr/>
        <a:lstStyle/>
        <a:p>
          <a:endParaRPr lang="en-US"/>
        </a:p>
      </dgm:t>
    </dgm:pt>
    <dgm:pt modelId="{5E18E536-136E-FC48-97ED-12F3ECB099F1}" type="pres">
      <dgm:prSet presAssocID="{E6A1000A-2208-604C-B160-DAE37CEEBD91}" presName="composite" presStyleCnt="0"/>
      <dgm:spPr/>
    </dgm:pt>
    <dgm:pt modelId="{80D62CE7-7887-D645-9848-3EAE5F23C048}" type="pres">
      <dgm:prSet presAssocID="{E6A1000A-2208-604C-B160-DAE37CEEBD91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8170B-60BA-584E-97A9-9565CA043AC1}" type="pres">
      <dgm:prSet presAssocID="{E6A1000A-2208-604C-B160-DAE37CEEBD91}" presName="parSh" presStyleLbl="node1" presStyleIdx="2" presStyleCnt="4"/>
      <dgm:spPr/>
      <dgm:t>
        <a:bodyPr/>
        <a:lstStyle/>
        <a:p>
          <a:endParaRPr lang="en-US"/>
        </a:p>
      </dgm:t>
    </dgm:pt>
    <dgm:pt modelId="{998B9227-7CFC-7F4F-9065-22D2E1952C52}" type="pres">
      <dgm:prSet presAssocID="{E6A1000A-2208-604C-B160-DAE37CEEBD91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1AD0B-A502-3C44-9257-D29C6F00EF55}" type="pres">
      <dgm:prSet presAssocID="{2DA211A8-258C-454B-ABB7-0B4CC3F5261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5EF33FE-B364-E14E-8C18-A5AEE2D02113}" type="pres">
      <dgm:prSet presAssocID="{2DA211A8-258C-454B-ABB7-0B4CC3F52610}" presName="connTx" presStyleLbl="sibTrans2D1" presStyleIdx="2" presStyleCnt="3"/>
      <dgm:spPr/>
      <dgm:t>
        <a:bodyPr/>
        <a:lstStyle/>
        <a:p>
          <a:endParaRPr lang="en-US"/>
        </a:p>
      </dgm:t>
    </dgm:pt>
    <dgm:pt modelId="{79F85CC5-D954-8649-8F49-5D0D3DCCF1CA}" type="pres">
      <dgm:prSet presAssocID="{DD316280-7EF9-5D4A-BF5F-F24840AACC90}" presName="composite" presStyleCnt="0"/>
      <dgm:spPr/>
    </dgm:pt>
    <dgm:pt modelId="{C2FFED81-6594-994C-B245-41A1D8A8D0CE}" type="pres">
      <dgm:prSet presAssocID="{DD316280-7EF9-5D4A-BF5F-F24840AACC90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8BE0-D8F7-7E41-A3E6-6CDF9D18C4D6}" type="pres">
      <dgm:prSet presAssocID="{DD316280-7EF9-5D4A-BF5F-F24840AACC90}" presName="parSh" presStyleLbl="node1" presStyleIdx="3" presStyleCnt="4" custScaleX="113250"/>
      <dgm:spPr/>
      <dgm:t>
        <a:bodyPr/>
        <a:lstStyle/>
        <a:p>
          <a:endParaRPr lang="en-US"/>
        </a:p>
      </dgm:t>
    </dgm:pt>
    <dgm:pt modelId="{DB485EBE-3C32-BC43-B896-CD1CCFD79E31}" type="pres">
      <dgm:prSet presAssocID="{DD316280-7EF9-5D4A-BF5F-F24840AACC90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8125BE-C713-6240-BFB3-011728760CAB}" srcId="{DD316280-7EF9-5D4A-BF5F-F24840AACC90}" destId="{3FE64D88-2CAD-1845-A806-4FE9A808BC99}" srcOrd="0" destOrd="0" parTransId="{50D8F9F0-5882-F246-86D5-E14DDC9AAC76}" sibTransId="{F30EFF14-D81D-AA4C-AC36-7C2F80EAEAEE}"/>
    <dgm:cxn modelId="{319E721C-4C49-4E4A-B475-5555FD4FA6BF}" type="presOf" srcId="{3FE64D88-2CAD-1845-A806-4FE9A808BC99}" destId="{DB485EBE-3C32-BC43-B896-CD1CCFD79E31}" srcOrd="0" destOrd="0" presId="urn:microsoft.com/office/officeart/2005/8/layout/process3"/>
    <dgm:cxn modelId="{3BBAA6B8-B236-7A4D-BE87-DF33C3683549}" type="presOf" srcId="{53428811-55C8-474A-854B-4FF28B2045AA}" destId="{BCA2DC46-4E0A-A34A-8827-F971C3A41883}" srcOrd="0" destOrd="0" presId="urn:microsoft.com/office/officeart/2005/8/layout/process3"/>
    <dgm:cxn modelId="{243FBB3F-D9BA-0745-BA07-21CE9F5E6245}" type="presOf" srcId="{2DA211A8-258C-454B-ABB7-0B4CC3F52610}" destId="{45EF33FE-B364-E14E-8C18-A5AEE2D02113}" srcOrd="1" destOrd="0" presId="urn:microsoft.com/office/officeart/2005/8/layout/process3"/>
    <dgm:cxn modelId="{A9D33290-089C-1E4D-8B35-D02F8F4DCD12}" type="presOf" srcId="{E6A1000A-2208-604C-B160-DAE37CEEBD91}" destId="{80D62CE7-7887-D645-9848-3EAE5F23C048}" srcOrd="0" destOrd="0" presId="urn:microsoft.com/office/officeart/2005/8/layout/process3"/>
    <dgm:cxn modelId="{32E45299-F432-D848-BF0A-471DBACD5153}" type="presOf" srcId="{B4FC2D9C-F42A-0946-B02B-C8AD9B84E904}" destId="{BA426EAD-1F0E-A347-8FA0-DBCD27BF7483}" srcOrd="1" destOrd="0" presId="urn:microsoft.com/office/officeart/2005/8/layout/process3"/>
    <dgm:cxn modelId="{8B7E38B4-94E9-024C-9A61-2F241CB9B710}" type="presOf" srcId="{53428811-55C8-474A-854B-4FF28B2045AA}" destId="{BC2F18CD-76F2-A142-B769-AB7AB9C7410F}" srcOrd="1" destOrd="0" presId="urn:microsoft.com/office/officeart/2005/8/layout/process3"/>
    <dgm:cxn modelId="{9C743544-8481-BC4A-9941-4F1E6A373FFE}" srcId="{D27D5B48-D159-5E42-8087-C14FB4EAEDF5}" destId="{DD316280-7EF9-5D4A-BF5F-F24840AACC90}" srcOrd="3" destOrd="0" parTransId="{6538A283-E721-F349-845E-25A25CD979E2}" sibTransId="{12E7ECFE-1924-E349-8FE7-0F041F4CFDF5}"/>
    <dgm:cxn modelId="{C54012CE-5F93-B34F-A227-75FFE9A5401F}" type="presOf" srcId="{AF762D5E-FC90-374B-AAF4-6E00BC71176C}" destId="{D3419D38-1D42-DC4E-8F6B-A3478CF484B9}" srcOrd="0" destOrd="0" presId="urn:microsoft.com/office/officeart/2005/8/layout/process3"/>
    <dgm:cxn modelId="{65B5E954-2425-F546-8C2F-C80555302C35}" type="presOf" srcId="{4C701536-2F66-5241-BF68-8F3BFE418A7B}" destId="{4EFE4F3E-E562-034B-81AA-F3B3B634DDD7}" srcOrd="0" destOrd="0" presId="urn:microsoft.com/office/officeart/2005/8/layout/process3"/>
    <dgm:cxn modelId="{078B128D-4A00-024A-A9FB-4A6387D97C4D}" type="presOf" srcId="{DD316280-7EF9-5D4A-BF5F-F24840AACC90}" destId="{C2FFED81-6594-994C-B245-41A1D8A8D0CE}" srcOrd="0" destOrd="0" presId="urn:microsoft.com/office/officeart/2005/8/layout/process3"/>
    <dgm:cxn modelId="{95C0099C-7497-8446-A49E-EB5284D90287}" type="presOf" srcId="{DD316280-7EF9-5D4A-BF5F-F24840AACC90}" destId="{87D38BE0-D8F7-7E41-A3E6-6CDF9D18C4D6}" srcOrd="1" destOrd="0" presId="urn:microsoft.com/office/officeart/2005/8/layout/process3"/>
    <dgm:cxn modelId="{1AF37CCF-568B-D84A-9D31-AD5A60628C58}" srcId="{D27D5B48-D159-5E42-8087-C14FB4EAEDF5}" destId="{4C701536-2F66-5241-BF68-8F3BFE418A7B}" srcOrd="1" destOrd="0" parTransId="{53E7B9E8-2396-5D4C-9F74-BD27D39FD965}" sibTransId="{B4FC2D9C-F42A-0946-B02B-C8AD9B84E904}"/>
    <dgm:cxn modelId="{EEF3914B-74EE-544D-B00F-7D33E77D3113}" srcId="{53428811-55C8-474A-854B-4FF28B2045AA}" destId="{7B96DD27-4554-2646-A0DD-783C311E3EB5}" srcOrd="0" destOrd="0" parTransId="{907DD7C7-2B6D-B846-826E-80117AB31247}" sibTransId="{476DC853-35C9-144B-92F6-B5C46638804E}"/>
    <dgm:cxn modelId="{31AE03EF-EF00-B749-B447-D481F94F5763}" type="presOf" srcId="{FBD4087E-6D2C-594A-96C6-1B87CC5879B1}" destId="{1C189CC4-0FBC-A04D-91C2-7438C2BE77AD}" srcOrd="1" destOrd="0" presId="urn:microsoft.com/office/officeart/2005/8/layout/process3"/>
    <dgm:cxn modelId="{5CAD2154-E7C4-7546-A489-4496101EAB6A}" type="presOf" srcId="{2DA211A8-258C-454B-ABB7-0B4CC3F52610}" destId="{78C1AD0B-A502-3C44-9257-D29C6F00EF55}" srcOrd="0" destOrd="0" presId="urn:microsoft.com/office/officeart/2005/8/layout/process3"/>
    <dgm:cxn modelId="{748B4CD4-6C34-5141-A98D-B30DFC1F9275}" type="presOf" srcId="{FBD4087E-6D2C-594A-96C6-1B87CC5879B1}" destId="{A4C66548-F149-A347-8A2D-64A36735E19B}" srcOrd="0" destOrd="0" presId="urn:microsoft.com/office/officeart/2005/8/layout/process3"/>
    <dgm:cxn modelId="{8C8E5306-6EE4-6C4C-81DE-153C0812ABB7}" srcId="{D27D5B48-D159-5E42-8087-C14FB4EAEDF5}" destId="{53428811-55C8-474A-854B-4FF28B2045AA}" srcOrd="0" destOrd="0" parTransId="{235FCE87-F1FD-D246-AB9F-A729DEEC8C5B}" sibTransId="{FBD4087E-6D2C-594A-96C6-1B87CC5879B1}"/>
    <dgm:cxn modelId="{DBB80D53-C192-8F48-B8D1-CAAF28BCCFC8}" srcId="{D27D5B48-D159-5E42-8087-C14FB4EAEDF5}" destId="{E6A1000A-2208-604C-B160-DAE37CEEBD91}" srcOrd="2" destOrd="0" parTransId="{B21DBECD-2972-0D4D-8ABC-DFEAEDF64932}" sibTransId="{2DA211A8-258C-454B-ABB7-0B4CC3F52610}"/>
    <dgm:cxn modelId="{B769F402-7C65-BF41-862D-433FA6BC3748}" type="presOf" srcId="{B4FC2D9C-F42A-0946-B02B-C8AD9B84E904}" destId="{FE16161D-7101-6549-9C58-475A6A8845D7}" srcOrd="0" destOrd="0" presId="urn:microsoft.com/office/officeart/2005/8/layout/process3"/>
    <dgm:cxn modelId="{8337239F-2F30-AD43-ADDF-57D70ABB3CD8}" type="presOf" srcId="{D27D5B48-D159-5E42-8087-C14FB4EAEDF5}" destId="{ED9843BC-E539-A249-B144-87B31C1C010D}" srcOrd="0" destOrd="0" presId="urn:microsoft.com/office/officeart/2005/8/layout/process3"/>
    <dgm:cxn modelId="{57D790AC-CFDB-CA45-A100-29F46A37C3B1}" type="presOf" srcId="{137771A7-8B84-D148-8126-B1E97B36F908}" destId="{998B9227-7CFC-7F4F-9065-22D2E1952C52}" srcOrd="0" destOrd="0" presId="urn:microsoft.com/office/officeart/2005/8/layout/process3"/>
    <dgm:cxn modelId="{98014848-598B-2C43-A5D3-3A837D96995B}" type="presOf" srcId="{4C701536-2F66-5241-BF68-8F3BFE418A7B}" destId="{4ADEAC0D-6CEC-6F4E-9C7E-06EAD3338CD5}" srcOrd="1" destOrd="0" presId="urn:microsoft.com/office/officeart/2005/8/layout/process3"/>
    <dgm:cxn modelId="{0E2773DC-3FBC-ED41-B21C-386F1F68ADF4}" srcId="{4C701536-2F66-5241-BF68-8F3BFE418A7B}" destId="{AF762D5E-FC90-374B-AAF4-6E00BC71176C}" srcOrd="0" destOrd="0" parTransId="{2A264367-73A0-574C-848D-0084AEE3BE3F}" sibTransId="{889697FF-5C68-4248-B3E7-8EB69408A473}"/>
    <dgm:cxn modelId="{943730BC-536E-4A41-937A-B09AF8B8F946}" type="presOf" srcId="{E6A1000A-2208-604C-B160-DAE37CEEBD91}" destId="{DCB8170B-60BA-584E-97A9-9565CA043AC1}" srcOrd="1" destOrd="0" presId="urn:microsoft.com/office/officeart/2005/8/layout/process3"/>
    <dgm:cxn modelId="{1699F66E-6C5F-A746-A922-1C09A16D8588}" type="presOf" srcId="{7B96DD27-4554-2646-A0DD-783C311E3EB5}" destId="{8B97F0E5-C033-944E-A314-4A0DB09CFE91}" srcOrd="0" destOrd="0" presId="urn:microsoft.com/office/officeart/2005/8/layout/process3"/>
    <dgm:cxn modelId="{9D98284C-9D76-BD41-BDE7-2FC23F1017EF}" srcId="{E6A1000A-2208-604C-B160-DAE37CEEBD91}" destId="{137771A7-8B84-D148-8126-B1E97B36F908}" srcOrd="0" destOrd="0" parTransId="{BFD17B4B-02F6-1446-A983-A85409DDD7FB}" sibTransId="{5419EDD9-7940-0E41-A6C9-FA020D19EF37}"/>
    <dgm:cxn modelId="{4DAD1922-65BE-EB4B-95FC-27D5EE08ADA7}" type="presParOf" srcId="{ED9843BC-E539-A249-B144-87B31C1C010D}" destId="{0E5DED0B-1113-AC4E-8F3D-D4B8E7E034F9}" srcOrd="0" destOrd="0" presId="urn:microsoft.com/office/officeart/2005/8/layout/process3"/>
    <dgm:cxn modelId="{6BBC6C35-9AB8-834C-A89E-E51C53DD539A}" type="presParOf" srcId="{0E5DED0B-1113-AC4E-8F3D-D4B8E7E034F9}" destId="{BCA2DC46-4E0A-A34A-8827-F971C3A41883}" srcOrd="0" destOrd="0" presId="urn:microsoft.com/office/officeart/2005/8/layout/process3"/>
    <dgm:cxn modelId="{EF087A19-8DCC-E94F-8426-EA8A3DD2413A}" type="presParOf" srcId="{0E5DED0B-1113-AC4E-8F3D-D4B8E7E034F9}" destId="{BC2F18CD-76F2-A142-B769-AB7AB9C7410F}" srcOrd="1" destOrd="0" presId="urn:microsoft.com/office/officeart/2005/8/layout/process3"/>
    <dgm:cxn modelId="{1E8FB823-9854-B04C-9732-B21F00526C2D}" type="presParOf" srcId="{0E5DED0B-1113-AC4E-8F3D-D4B8E7E034F9}" destId="{8B97F0E5-C033-944E-A314-4A0DB09CFE91}" srcOrd="2" destOrd="0" presId="urn:microsoft.com/office/officeart/2005/8/layout/process3"/>
    <dgm:cxn modelId="{7823D025-5EE9-FC41-A2CB-E064BD9963A8}" type="presParOf" srcId="{ED9843BC-E539-A249-B144-87B31C1C010D}" destId="{A4C66548-F149-A347-8A2D-64A36735E19B}" srcOrd="1" destOrd="0" presId="urn:microsoft.com/office/officeart/2005/8/layout/process3"/>
    <dgm:cxn modelId="{D49EC669-9AAE-7442-A28F-D88F2CFB4164}" type="presParOf" srcId="{A4C66548-F149-A347-8A2D-64A36735E19B}" destId="{1C189CC4-0FBC-A04D-91C2-7438C2BE77AD}" srcOrd="0" destOrd="0" presId="urn:microsoft.com/office/officeart/2005/8/layout/process3"/>
    <dgm:cxn modelId="{2B1DCCFC-661A-584D-8756-3826EA34E97F}" type="presParOf" srcId="{ED9843BC-E539-A249-B144-87B31C1C010D}" destId="{7F1C33DA-3292-7742-B062-199D432FC4F2}" srcOrd="2" destOrd="0" presId="urn:microsoft.com/office/officeart/2005/8/layout/process3"/>
    <dgm:cxn modelId="{A5570927-9E30-7B41-AD64-26595844843E}" type="presParOf" srcId="{7F1C33DA-3292-7742-B062-199D432FC4F2}" destId="{4EFE4F3E-E562-034B-81AA-F3B3B634DDD7}" srcOrd="0" destOrd="0" presId="urn:microsoft.com/office/officeart/2005/8/layout/process3"/>
    <dgm:cxn modelId="{80DBAE95-825E-A140-9349-7905273EE77A}" type="presParOf" srcId="{7F1C33DA-3292-7742-B062-199D432FC4F2}" destId="{4ADEAC0D-6CEC-6F4E-9C7E-06EAD3338CD5}" srcOrd="1" destOrd="0" presId="urn:microsoft.com/office/officeart/2005/8/layout/process3"/>
    <dgm:cxn modelId="{E3FCF67E-C789-7A43-AED6-5B434435DADC}" type="presParOf" srcId="{7F1C33DA-3292-7742-B062-199D432FC4F2}" destId="{D3419D38-1D42-DC4E-8F6B-A3478CF484B9}" srcOrd="2" destOrd="0" presId="urn:microsoft.com/office/officeart/2005/8/layout/process3"/>
    <dgm:cxn modelId="{4DD3BC2B-7C11-CD4D-B04C-5CC8EF392FE6}" type="presParOf" srcId="{ED9843BC-E539-A249-B144-87B31C1C010D}" destId="{FE16161D-7101-6549-9C58-475A6A8845D7}" srcOrd="3" destOrd="0" presId="urn:microsoft.com/office/officeart/2005/8/layout/process3"/>
    <dgm:cxn modelId="{C93939BB-901D-F449-8FB3-7EFDB4ED9379}" type="presParOf" srcId="{FE16161D-7101-6549-9C58-475A6A8845D7}" destId="{BA426EAD-1F0E-A347-8FA0-DBCD27BF7483}" srcOrd="0" destOrd="0" presId="urn:microsoft.com/office/officeart/2005/8/layout/process3"/>
    <dgm:cxn modelId="{80E44428-66AC-ED44-A74E-34271CBEB81A}" type="presParOf" srcId="{ED9843BC-E539-A249-B144-87B31C1C010D}" destId="{5E18E536-136E-FC48-97ED-12F3ECB099F1}" srcOrd="4" destOrd="0" presId="urn:microsoft.com/office/officeart/2005/8/layout/process3"/>
    <dgm:cxn modelId="{050AC80A-9BC8-B249-9540-45D44D395F18}" type="presParOf" srcId="{5E18E536-136E-FC48-97ED-12F3ECB099F1}" destId="{80D62CE7-7887-D645-9848-3EAE5F23C048}" srcOrd="0" destOrd="0" presId="urn:microsoft.com/office/officeart/2005/8/layout/process3"/>
    <dgm:cxn modelId="{881438A8-1769-7549-A30A-22D5E180DAB8}" type="presParOf" srcId="{5E18E536-136E-FC48-97ED-12F3ECB099F1}" destId="{DCB8170B-60BA-584E-97A9-9565CA043AC1}" srcOrd="1" destOrd="0" presId="urn:microsoft.com/office/officeart/2005/8/layout/process3"/>
    <dgm:cxn modelId="{C85784BA-F42B-CF47-B4D8-AF6C2F6D2069}" type="presParOf" srcId="{5E18E536-136E-FC48-97ED-12F3ECB099F1}" destId="{998B9227-7CFC-7F4F-9065-22D2E1952C52}" srcOrd="2" destOrd="0" presId="urn:microsoft.com/office/officeart/2005/8/layout/process3"/>
    <dgm:cxn modelId="{56EEC36A-C66F-0747-8BBF-545E2351A0F0}" type="presParOf" srcId="{ED9843BC-E539-A249-B144-87B31C1C010D}" destId="{78C1AD0B-A502-3C44-9257-D29C6F00EF55}" srcOrd="5" destOrd="0" presId="urn:microsoft.com/office/officeart/2005/8/layout/process3"/>
    <dgm:cxn modelId="{6972A2DE-5058-FA4B-A60D-509F86E388B7}" type="presParOf" srcId="{78C1AD0B-A502-3C44-9257-D29C6F00EF55}" destId="{45EF33FE-B364-E14E-8C18-A5AEE2D02113}" srcOrd="0" destOrd="0" presId="urn:microsoft.com/office/officeart/2005/8/layout/process3"/>
    <dgm:cxn modelId="{0694863F-213C-1E4E-8425-DEEA11287498}" type="presParOf" srcId="{ED9843BC-E539-A249-B144-87B31C1C010D}" destId="{79F85CC5-D954-8649-8F49-5D0D3DCCF1CA}" srcOrd="6" destOrd="0" presId="urn:microsoft.com/office/officeart/2005/8/layout/process3"/>
    <dgm:cxn modelId="{05CCE536-AF14-604F-83B0-56DA3B66B999}" type="presParOf" srcId="{79F85CC5-D954-8649-8F49-5D0D3DCCF1CA}" destId="{C2FFED81-6594-994C-B245-41A1D8A8D0CE}" srcOrd="0" destOrd="0" presId="urn:microsoft.com/office/officeart/2005/8/layout/process3"/>
    <dgm:cxn modelId="{5AA5A6FD-A0C6-4F4D-AB1B-C31389F806B1}" type="presParOf" srcId="{79F85CC5-D954-8649-8F49-5D0D3DCCF1CA}" destId="{87D38BE0-D8F7-7E41-A3E6-6CDF9D18C4D6}" srcOrd="1" destOrd="0" presId="urn:microsoft.com/office/officeart/2005/8/layout/process3"/>
    <dgm:cxn modelId="{81AE413A-FCA6-0F49-9181-764FB72E90E8}" type="presParOf" srcId="{79F85CC5-D954-8649-8F49-5D0D3DCCF1CA}" destId="{DB485EBE-3C32-BC43-B896-CD1CCFD79E3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F18CD-76F2-A142-B769-AB7AB9C7410F}">
      <dsp:nvSpPr>
        <dsp:cNvPr id="0" name=""/>
        <dsp:cNvSpPr/>
      </dsp:nvSpPr>
      <dsp:spPr>
        <a:xfrm>
          <a:off x="1978" y="1353421"/>
          <a:ext cx="1725985" cy="997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speech </a:t>
          </a:r>
          <a:r>
            <a:rPr lang="en-US" sz="1700" kern="1200" dirty="0" smtClean="0"/>
            <a:t>to text</a:t>
          </a:r>
          <a:endParaRPr lang="en-US" sz="1700" kern="1200" dirty="0"/>
        </a:p>
      </dsp:txBody>
      <dsp:txXfrm>
        <a:off x="1978" y="1353421"/>
        <a:ext cx="1725985" cy="665295"/>
      </dsp:txXfrm>
    </dsp:sp>
    <dsp:sp modelId="{8B97F0E5-C033-944E-A314-4A0DB09CFE91}">
      <dsp:nvSpPr>
        <dsp:cNvPr id="0" name=""/>
        <dsp:cNvSpPr/>
      </dsp:nvSpPr>
      <dsp:spPr>
        <a:xfrm>
          <a:off x="355493" y="2018716"/>
          <a:ext cx="1725985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 am excited</a:t>
          </a:r>
          <a:endParaRPr lang="en-US" sz="1700" kern="1200" dirty="0"/>
        </a:p>
      </dsp:txBody>
      <dsp:txXfrm>
        <a:off x="384173" y="2047396"/>
        <a:ext cx="1668625" cy="921840"/>
      </dsp:txXfrm>
    </dsp:sp>
    <dsp:sp modelId="{A4C66548-F149-A347-8A2D-64A36735E19B}">
      <dsp:nvSpPr>
        <dsp:cNvPr id="0" name=""/>
        <dsp:cNvSpPr/>
      </dsp:nvSpPr>
      <dsp:spPr>
        <a:xfrm>
          <a:off x="1989617" y="1471208"/>
          <a:ext cx="554704" cy="4297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989617" y="1557152"/>
        <a:ext cx="425788" cy="257832"/>
      </dsp:txXfrm>
    </dsp:sp>
    <dsp:sp modelId="{4ADEAC0D-6CEC-6F4E-9C7E-06EAD3338CD5}">
      <dsp:nvSpPr>
        <dsp:cNvPr id="0" name=""/>
        <dsp:cNvSpPr/>
      </dsp:nvSpPr>
      <dsp:spPr>
        <a:xfrm>
          <a:off x="2774576" y="1353421"/>
          <a:ext cx="1725985" cy="997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cleaning</a:t>
          </a:r>
          <a:endParaRPr lang="en-US" sz="1700" kern="1200" dirty="0"/>
        </a:p>
      </dsp:txBody>
      <dsp:txXfrm>
        <a:off x="2774576" y="1353421"/>
        <a:ext cx="1725985" cy="665295"/>
      </dsp:txXfrm>
    </dsp:sp>
    <dsp:sp modelId="{D3419D38-1D42-DC4E-8F6B-A3478CF484B9}">
      <dsp:nvSpPr>
        <dsp:cNvPr id="0" name=""/>
        <dsp:cNvSpPr/>
      </dsp:nvSpPr>
      <dsp:spPr>
        <a:xfrm>
          <a:off x="3128092" y="2018716"/>
          <a:ext cx="1725985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_ be excite</a:t>
          </a:r>
          <a:endParaRPr lang="en-US" sz="1700" kern="1200" dirty="0"/>
        </a:p>
      </dsp:txBody>
      <dsp:txXfrm>
        <a:off x="3156772" y="2047396"/>
        <a:ext cx="1668625" cy="921840"/>
      </dsp:txXfrm>
    </dsp:sp>
    <dsp:sp modelId="{FE16161D-7101-6549-9C58-475A6A8845D7}">
      <dsp:nvSpPr>
        <dsp:cNvPr id="0" name=""/>
        <dsp:cNvSpPr/>
      </dsp:nvSpPr>
      <dsp:spPr>
        <a:xfrm>
          <a:off x="4762215" y="1471208"/>
          <a:ext cx="554704" cy="4297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62215" y="1557152"/>
        <a:ext cx="425788" cy="257832"/>
      </dsp:txXfrm>
    </dsp:sp>
    <dsp:sp modelId="{DCB8170B-60BA-584E-97A9-9565CA043AC1}">
      <dsp:nvSpPr>
        <dsp:cNvPr id="0" name=""/>
        <dsp:cNvSpPr/>
      </dsp:nvSpPr>
      <dsp:spPr>
        <a:xfrm>
          <a:off x="5547175" y="1353421"/>
          <a:ext cx="1725985" cy="997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to emotion</a:t>
          </a:r>
          <a:endParaRPr lang="en-US" sz="1700" kern="1200" dirty="0"/>
        </a:p>
      </dsp:txBody>
      <dsp:txXfrm>
        <a:off x="5547175" y="1353421"/>
        <a:ext cx="1725985" cy="665295"/>
      </dsp:txXfrm>
    </dsp:sp>
    <dsp:sp modelId="{998B9227-7CFC-7F4F-9065-22D2E1952C52}">
      <dsp:nvSpPr>
        <dsp:cNvPr id="0" name=""/>
        <dsp:cNvSpPr/>
      </dsp:nvSpPr>
      <dsp:spPr>
        <a:xfrm>
          <a:off x="5900690" y="2018716"/>
          <a:ext cx="1725985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anger? joy?</a:t>
          </a:r>
          <a:endParaRPr lang="en-US" sz="1700" kern="1200" dirty="0"/>
        </a:p>
      </dsp:txBody>
      <dsp:txXfrm>
        <a:off x="5929370" y="2047396"/>
        <a:ext cx="1668625" cy="921840"/>
      </dsp:txXfrm>
    </dsp:sp>
    <dsp:sp modelId="{78C1AD0B-A502-3C44-9257-D29C6F00EF55}">
      <dsp:nvSpPr>
        <dsp:cNvPr id="0" name=""/>
        <dsp:cNvSpPr/>
      </dsp:nvSpPr>
      <dsp:spPr>
        <a:xfrm>
          <a:off x="7534814" y="1471208"/>
          <a:ext cx="554704" cy="4297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34814" y="1557152"/>
        <a:ext cx="425788" cy="257832"/>
      </dsp:txXfrm>
    </dsp:sp>
    <dsp:sp modelId="{87D38BE0-D8F7-7E41-A3E6-6CDF9D18C4D6}">
      <dsp:nvSpPr>
        <dsp:cNvPr id="0" name=""/>
        <dsp:cNvSpPr/>
      </dsp:nvSpPr>
      <dsp:spPr>
        <a:xfrm>
          <a:off x="8319774" y="1353421"/>
          <a:ext cx="1954678" cy="997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real-time visualization</a:t>
          </a:r>
          <a:endParaRPr lang="en-US" sz="1700" kern="1200" dirty="0"/>
        </a:p>
      </dsp:txBody>
      <dsp:txXfrm>
        <a:off x="8319774" y="1353421"/>
        <a:ext cx="1954678" cy="665295"/>
      </dsp:txXfrm>
    </dsp:sp>
    <dsp:sp modelId="{DB485EBE-3C32-BC43-B896-CD1CCFD79E31}">
      <dsp:nvSpPr>
        <dsp:cNvPr id="0" name=""/>
        <dsp:cNvSpPr/>
      </dsp:nvSpPr>
      <dsp:spPr>
        <a:xfrm>
          <a:off x="8787635" y="2018716"/>
          <a:ext cx="1725985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>
        <a:off x="8816315" y="2047396"/>
        <a:ext cx="1668625" cy="92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674BC-B92E-C740-ACB0-0E88187F6B1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A6D9C-1A4D-5B4B-93D8-0CEC45CF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9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C97F-C359-5743-BF65-FD75790FF7C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7613-A982-EE4F-990A-5D52EB53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C97F-C359-5743-BF65-FD75790FF7C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7613-A982-EE4F-990A-5D52EB53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C97F-C359-5743-BF65-FD75790FF7C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7613-A982-EE4F-990A-5D52EB53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C97F-C359-5743-BF65-FD75790FF7C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7613-A982-EE4F-990A-5D52EB53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C97F-C359-5743-BF65-FD75790FF7C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7613-A982-EE4F-990A-5D52EB53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C97F-C359-5743-BF65-FD75790FF7C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7613-A982-EE4F-990A-5D52EB53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8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C97F-C359-5743-BF65-FD75790FF7C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7613-A982-EE4F-990A-5D52EB53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C97F-C359-5743-BF65-FD75790FF7C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7613-A982-EE4F-990A-5D52EB53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C97F-C359-5743-BF65-FD75790FF7C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7613-A982-EE4F-990A-5D52EB53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C97F-C359-5743-BF65-FD75790FF7C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7613-A982-EE4F-990A-5D52EB53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C97F-C359-5743-BF65-FD75790FF7C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7613-A982-EE4F-990A-5D52EB53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C97F-C359-5743-BF65-FD75790FF7C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7613-A982-EE4F-990A-5D52EB53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Recognize emotions in 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Xinyu</a:t>
            </a:r>
            <a:r>
              <a:rPr lang="en-US" dirty="0" smtClean="0"/>
              <a:t> Hong, Xin Liang, Yuan Liu</a:t>
            </a:r>
          </a:p>
          <a:p>
            <a:r>
              <a:rPr lang="en-US" dirty="0" err="1" smtClean="0"/>
              <a:t>HackPrinceton</a:t>
            </a:r>
            <a:r>
              <a:rPr lang="en-US" dirty="0" smtClean="0"/>
              <a:t>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6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549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897" y="3857351"/>
            <a:ext cx="1135642" cy="94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33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convert speech to 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091" y="1827696"/>
            <a:ext cx="4974758" cy="446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47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 Speech text clean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What is it? Why do we need it?</a:t>
            </a:r>
          </a:p>
          <a:p>
            <a:pPr lvl="1">
              <a:spcAft>
                <a:spcPts val="600"/>
              </a:spcAft>
            </a:pPr>
            <a:r>
              <a:rPr lang="en-US" b="1" dirty="0" smtClean="0"/>
              <a:t>Tokenize</a:t>
            </a:r>
            <a:r>
              <a:rPr lang="en-US" dirty="0" smtClean="0"/>
              <a:t> text</a:t>
            </a:r>
          </a:p>
          <a:p>
            <a:pPr lvl="1">
              <a:spcAft>
                <a:spcPts val="600"/>
              </a:spcAft>
            </a:pPr>
            <a:r>
              <a:rPr lang="en-US" b="1" dirty="0" smtClean="0"/>
              <a:t>Normalize</a:t>
            </a:r>
            <a:r>
              <a:rPr lang="en-US" dirty="0" smtClean="0"/>
              <a:t> text: convert capital alphabet to lower case, and plural to single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Recognize named entity and annotation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Remove punctuation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How do we do it?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Use the python </a:t>
            </a:r>
            <a:r>
              <a:rPr lang="en-US" dirty="0" smtClean="0"/>
              <a:t>“</a:t>
            </a:r>
            <a:r>
              <a:rPr lang="en-US" dirty="0" err="1" smtClean="0"/>
              <a:t>spaCy</a:t>
            </a:r>
            <a:r>
              <a:rPr lang="en-US" dirty="0" smtClean="0"/>
              <a:t>” library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It can detect pronoun, tense, end of sentences and etc.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It can detect named entities. 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We map each word to its lemma.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947" y="4146230"/>
            <a:ext cx="3184108" cy="170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79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text clean up: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Use a review from Yelp as an example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Before clean up: 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“This </a:t>
            </a:r>
            <a:r>
              <a:rPr lang="en-US" dirty="0"/>
              <a:t>is probably one of the best if not THE best ramen in central Connecticut</a:t>
            </a:r>
            <a:r>
              <a:rPr lang="en-US" dirty="0" smtClean="0"/>
              <a:t>.”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After clean up: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solidFill>
                  <a:srgbClr val="FF0000"/>
                </a:solidFill>
              </a:rPr>
              <a:t>“t</a:t>
            </a:r>
            <a:r>
              <a:rPr lang="en-US" dirty="0" smtClean="0"/>
              <a:t>his </a:t>
            </a:r>
            <a:r>
              <a:rPr lang="en-US" dirty="0">
                <a:solidFill>
                  <a:srgbClr val="FF0000"/>
                </a:solidFill>
              </a:rPr>
              <a:t>be</a:t>
            </a:r>
            <a:r>
              <a:rPr lang="en-US" dirty="0"/>
              <a:t> probably one of the </a:t>
            </a:r>
            <a:r>
              <a:rPr lang="en-US" dirty="0">
                <a:solidFill>
                  <a:srgbClr val="FF0000"/>
                </a:solidFill>
              </a:rPr>
              <a:t>good</a:t>
            </a:r>
            <a:r>
              <a:rPr lang="en-US" dirty="0"/>
              <a:t> if not the </a:t>
            </a:r>
            <a:r>
              <a:rPr lang="en-US" dirty="0">
                <a:solidFill>
                  <a:srgbClr val="FF0000"/>
                </a:solidFill>
              </a:rPr>
              <a:t>good </a:t>
            </a:r>
            <a:r>
              <a:rPr lang="en-US" dirty="0" smtClean="0"/>
              <a:t>ramen </a:t>
            </a:r>
            <a:r>
              <a:rPr lang="en-US" dirty="0"/>
              <a:t>in central </a:t>
            </a:r>
            <a:r>
              <a:rPr lang="en-US" dirty="0" err="1" smtClean="0">
                <a:solidFill>
                  <a:srgbClr val="FF0000"/>
                </a:solidFill>
              </a:rPr>
              <a:t>connecticut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 smtClean="0"/>
              <a:t>Send this type of ”normalized” speech text for NLP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4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3754" cy="1325563"/>
          </a:xfrm>
        </p:spPr>
        <p:txBody>
          <a:bodyPr/>
          <a:lstStyle/>
          <a:p>
            <a:r>
              <a:rPr lang="en-US" dirty="0" smtClean="0"/>
              <a:t>Step3: Word2Vec – meaningful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293"/>
            <a:ext cx="10515600" cy="5298707"/>
          </a:xfrm>
        </p:spPr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  <a:spcAft>
                <a:spcPts val="600"/>
              </a:spcAft>
            </a:pPr>
            <a:r>
              <a:rPr lang="en-US" sz="2800" dirty="0"/>
              <a:t>Word vector embedding model V: word string → </a:t>
            </a:r>
            <a:r>
              <a:rPr lang="en-US" sz="2800" i="1" dirty="0"/>
              <a:t>R</a:t>
            </a:r>
            <a:r>
              <a:rPr lang="en-US" sz="2800" baseline="30000" dirty="0"/>
              <a:t>300</a:t>
            </a:r>
            <a:r>
              <a:rPr lang="en-US" sz="2800" dirty="0"/>
              <a:t>: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Example: </a:t>
            </a:r>
            <a:r>
              <a:rPr lang="en-US" dirty="0">
                <a:solidFill>
                  <a:srgbClr val="FF0000"/>
                </a:solidFill>
                <a:ea typeface="Mangal" charset="0"/>
                <a:cs typeface="Mangal" charset="0"/>
              </a:rPr>
              <a:t>V(</a:t>
            </a:r>
            <a:r>
              <a:rPr lang="mr-IN" dirty="0" err="1">
                <a:solidFill>
                  <a:srgbClr val="FF0000"/>
                </a:solidFill>
              </a:rPr>
              <a:t>cat</a:t>
            </a:r>
            <a:r>
              <a:rPr lang="en-US" dirty="0">
                <a:solidFill>
                  <a:srgbClr val="FF0000"/>
                </a:solidFill>
              </a:rPr>
              <a:t>”) </a:t>
            </a:r>
            <a:r>
              <a:rPr lang="mr-IN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(0</a:t>
            </a:r>
            <a:r>
              <a:rPr lang="mr-IN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01,</a:t>
            </a:r>
            <a:r>
              <a:rPr lang="mr-IN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0.20,</a:t>
            </a:r>
            <a:r>
              <a:rPr lang="mr-IN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-0.29, </a:t>
            </a:r>
            <a:r>
              <a:rPr lang="is-IS" dirty="0">
                <a:solidFill>
                  <a:srgbClr val="FF0000"/>
                </a:solidFill>
              </a:rPr>
              <a:t>…)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Aft>
                <a:spcPts val="300"/>
              </a:spcAft>
            </a:pPr>
            <a:r>
              <a:rPr lang="en-US" dirty="0"/>
              <a:t>Map each speech word to a vector according to 'GoogleNews-vectors-negative300.bin'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Measure words based on different emotions: ‘anger’, ‘disgust’, ‘fear’…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mr-IN" dirty="0"/>
              <a:t/>
            </a:r>
            <a:br>
              <a:rPr lang="mr-IN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474" y="3051619"/>
            <a:ext cx="3050435" cy="2228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12" y="3237253"/>
            <a:ext cx="2707153" cy="2038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0411" y="4772340"/>
            <a:ext cx="171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Train with neural network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0477" y="4495340"/>
            <a:ext cx="3206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Embedded vector pairs represent similar logic: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W(“uncle”)-W(“aunt”)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≅W(“man”)-W(“woman”)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5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Step4: Quantify emotion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Font typeface="+mj-lt"/>
              <a:buAutoNum type="romanLcPeriod"/>
            </a:pPr>
            <a:r>
              <a:rPr lang="en-US" dirty="0" smtClean="0"/>
              <a:t>Compute </a:t>
            </a:r>
            <a:r>
              <a:rPr lang="en-US" dirty="0" smtClean="0"/>
              <a:t>the </a:t>
            </a:r>
            <a:r>
              <a:rPr lang="en-US" b="1" dirty="0" smtClean="0"/>
              <a:t>inner product</a:t>
            </a:r>
            <a:r>
              <a:rPr lang="en-US" dirty="0" smtClean="0"/>
              <a:t>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speech </a:t>
            </a:r>
            <a:r>
              <a:rPr lang="en-US" dirty="0" smtClean="0"/>
              <a:t>word and </a:t>
            </a:r>
            <a:r>
              <a:rPr lang="en-US" dirty="0" smtClean="0"/>
              <a:t>emotions</a:t>
            </a:r>
            <a:br>
              <a:rPr lang="en-US" dirty="0" smtClean="0"/>
            </a:br>
            <a:r>
              <a:rPr lang="en-US" sz="2000" b="1" dirty="0" smtClean="0"/>
              <a:t>Euclidean distance is also tested but performed poorly </a:t>
            </a:r>
            <a:r>
              <a:rPr lang="en-US" sz="2000" dirty="0" smtClean="0"/>
              <a:t>in identify emotions</a:t>
            </a:r>
          </a:p>
          <a:p>
            <a:pPr marL="571500" indent="-571500">
              <a:spcAft>
                <a:spcPts val="600"/>
              </a:spcAft>
              <a:buFont typeface="+mj-lt"/>
              <a:buAutoNum type="romanLcPeriod"/>
            </a:pPr>
            <a:r>
              <a:rPr lang="en-US" dirty="0" smtClean="0"/>
              <a:t>Average and normalize (</a:t>
            </a:r>
            <a:r>
              <a:rPr lang="en-US" b="1" dirty="0" err="1" smtClean="0"/>
              <a:t>SoftMax</a:t>
            </a:r>
            <a:r>
              <a:rPr lang="en-US" dirty="0" smtClean="0"/>
              <a:t>)</a:t>
            </a:r>
            <a:endParaRPr lang="en-US" dirty="0" smtClean="0"/>
          </a:p>
          <a:p>
            <a:pPr marL="571500" indent="-571500">
              <a:spcAft>
                <a:spcPts val="600"/>
              </a:spcAft>
              <a:buFont typeface="+mj-lt"/>
              <a:buAutoNum type="romanLcPeriod"/>
            </a:pPr>
            <a:endParaRPr lang="en-US" dirty="0" smtClean="0"/>
          </a:p>
          <a:p>
            <a:pPr marL="571500" indent="-571500">
              <a:spcAft>
                <a:spcPts val="600"/>
              </a:spcAft>
              <a:buFont typeface="+mj-lt"/>
              <a:buAutoNum type="romanLcPeriod"/>
            </a:pPr>
            <a:r>
              <a:rPr lang="en-US" dirty="0" smtClean="0"/>
              <a:t>Data Smoothing with Convolution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156" y="581025"/>
            <a:ext cx="2867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81" y="3128395"/>
            <a:ext cx="2743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51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256</Words>
  <Application>Microsoft Office PowerPoint</Application>
  <PresentationFormat>Custom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Recognize emotions in audio</vt:lpstr>
      <vt:lpstr>Workflow overview</vt:lpstr>
      <vt:lpstr>Step1: convert speech to text</vt:lpstr>
      <vt:lpstr>Step2: Speech text clean up</vt:lpstr>
      <vt:lpstr>Speech text clean up: example</vt:lpstr>
      <vt:lpstr>Step3: Word2Vec – meaningful representation</vt:lpstr>
      <vt:lpstr>Step4: Quantify emotion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text clean up before NLP analysi</dc:title>
  <dc:creator>Xin Liang</dc:creator>
  <cp:lastModifiedBy>pagpires@live.com</cp:lastModifiedBy>
  <cp:revision>79</cp:revision>
  <dcterms:created xsi:type="dcterms:W3CDTF">2017-11-12T00:42:29Z</dcterms:created>
  <dcterms:modified xsi:type="dcterms:W3CDTF">2017-11-12T06:41:37Z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