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f08658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f08658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f08658c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f08658c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8f08658c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8f08658c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8f08658c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8f08658c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Recommender System For </a:t>
            </a:r>
            <a:r>
              <a:rPr lang="en" sz="3620"/>
              <a:t>Nursing   Homes</a:t>
            </a:r>
            <a:endParaRPr sz="36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Shafiur Chowdhury and Ashwin Verma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43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Objectives</a:t>
            </a:r>
            <a:endParaRPr sz="4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231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" sz="2800">
                <a:solidFill>
                  <a:schemeClr val="dk1"/>
                </a:solidFill>
              </a:rPr>
              <a:t>Build a System that can accurately give each nursing home an overall quality rating</a:t>
            </a:r>
            <a:r>
              <a:rPr lang="en" sz="2800">
                <a:solidFill>
                  <a:schemeClr val="dk1"/>
                </a:solidFill>
              </a:rPr>
              <a:t> based off various features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Try to find features graphically that might have influenced our system to give a rating that it did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See what poorly rated nursing homes can do to improve their quality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General information on currently active nursing homes, including number of certified beds, quality measure scores, staffing, and other information used in the Five-Star Rating System.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75" y="1903100"/>
            <a:ext cx="6601350" cy="310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375" y="2124749"/>
            <a:ext cx="1462750" cy="29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Accuracy= good ratings/(good ratings + bad ratings)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Good rating: </a:t>
            </a:r>
            <a:r>
              <a:rPr lang="en" sz="1700"/>
              <a:t>abs(predicticted-actual) </a:t>
            </a:r>
            <a:r>
              <a:rPr lang="en" sz="1700"/>
              <a:t>&lt;=1,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Bad Rating:  </a:t>
            </a:r>
            <a:r>
              <a:rPr lang="en" sz="1700"/>
              <a:t>abs(predicticted-actual) </a:t>
            </a:r>
            <a:r>
              <a:rPr lang="en" sz="1700"/>
              <a:t>&gt;1</a:t>
            </a:r>
            <a:endParaRPr sz="17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50" y="2452750"/>
            <a:ext cx="5017100" cy="23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67975" y="8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Results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70625" y="58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Graph of 2 random samples that the system </a:t>
            </a:r>
            <a:r>
              <a:rPr lang="en" sz="1400"/>
              <a:t>predicted</a:t>
            </a:r>
            <a:r>
              <a:rPr lang="en" sz="1400"/>
              <a:t> exactly correct</a:t>
            </a:r>
            <a:endParaRPr sz="1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875" y="2792184"/>
            <a:ext cx="3217125" cy="2232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87240"/>
            <a:ext cx="2929650" cy="293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6458" y="2110300"/>
            <a:ext cx="2883624" cy="28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