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8f08658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8f08658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8f08658cb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8f08658cb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8f08658cb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8f08658cb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8f08658cb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8f08658cb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Recommender System For </a:t>
            </a:r>
            <a:r>
              <a:rPr lang="en" sz="3620"/>
              <a:t>Nursing   Homes</a:t>
            </a:r>
            <a:endParaRPr sz="36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Shafiur Chowdhury and Ashwin Verma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0" y="43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Project Objectives</a:t>
            </a:r>
            <a:endParaRPr sz="40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423125"/>
            <a:ext cx="8520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" sz="2800">
                <a:solidFill>
                  <a:schemeClr val="dk1"/>
                </a:solidFill>
              </a:rPr>
              <a:t>Build a System that can accurately give each nursing home an overall quality rating</a:t>
            </a:r>
            <a:r>
              <a:rPr lang="en" sz="2800">
                <a:solidFill>
                  <a:schemeClr val="dk1"/>
                </a:solidFill>
              </a:rPr>
              <a:t> based off various features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93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solidFill>
                  <a:schemeClr val="dk1"/>
                </a:solidFill>
              </a:rPr>
              <a:t>Try to find features graphically that might have influenced our system to give a rating that it did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93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solidFill>
                  <a:schemeClr val="dk1"/>
                </a:solidFill>
              </a:rPr>
              <a:t>See what poorly rated nursing homes can do to improve their quality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General information on currently active nursing homes, including number of certified beds, quality measure scores, staffing, and other information used in the Five-Star Rating System.</a:t>
            </a:r>
            <a:r>
              <a:rPr lang="en"/>
              <a:t>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75" y="1903100"/>
            <a:ext cx="6601350" cy="310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7375" y="2124749"/>
            <a:ext cx="1462750" cy="29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Description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Accuracy= good ratings/(good ratings + bad ratings)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Good rating: </a:t>
            </a:r>
            <a:r>
              <a:rPr lang="en" sz="1700"/>
              <a:t>abs(predicticted-actual) </a:t>
            </a:r>
            <a:r>
              <a:rPr lang="en" sz="1700"/>
              <a:t>&lt;=1, 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Bad Rating:  </a:t>
            </a:r>
            <a:r>
              <a:rPr lang="en" sz="1700"/>
              <a:t>abs(predicticted-actual) </a:t>
            </a:r>
            <a:r>
              <a:rPr lang="en" sz="1700"/>
              <a:t>&gt;1</a:t>
            </a:r>
            <a:endParaRPr sz="17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50" y="2452750"/>
            <a:ext cx="5017100" cy="23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67975" y="8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Results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70625" y="587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Graph of 2 random samples that the system </a:t>
            </a:r>
            <a:r>
              <a:rPr lang="en" sz="1400"/>
              <a:t>predicted</a:t>
            </a:r>
            <a:r>
              <a:rPr lang="en" sz="1400"/>
              <a:t> exactly correct</a:t>
            </a:r>
            <a:endParaRPr sz="14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550" y="2946697"/>
            <a:ext cx="2994450" cy="207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35875"/>
            <a:ext cx="3143600" cy="318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600" y="1835875"/>
            <a:ext cx="2994449" cy="318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