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24"/>
  </p:notesMasterIdLst>
  <p:sldIdLst>
    <p:sldId id="256" r:id="rId2"/>
    <p:sldId id="274" r:id="rId3"/>
    <p:sldId id="277" r:id="rId4"/>
    <p:sldId id="278" r:id="rId5"/>
    <p:sldId id="289" r:id="rId6"/>
    <p:sldId id="279" r:id="rId7"/>
    <p:sldId id="280" r:id="rId8"/>
    <p:sldId id="281" r:id="rId9"/>
    <p:sldId id="296" r:id="rId10"/>
    <p:sldId id="297" r:id="rId11"/>
    <p:sldId id="282" r:id="rId12"/>
    <p:sldId id="295" r:id="rId13"/>
    <p:sldId id="283" r:id="rId14"/>
    <p:sldId id="284" r:id="rId15"/>
    <p:sldId id="286" r:id="rId16"/>
    <p:sldId id="288" r:id="rId17"/>
    <p:sldId id="294" r:id="rId18"/>
    <p:sldId id="298" r:id="rId19"/>
    <p:sldId id="285" r:id="rId20"/>
    <p:sldId id="293" r:id="rId21"/>
    <p:sldId id="287" r:id="rId22"/>
    <p:sldId id="276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879B12-EA2E-8346-6A5E-BB2545B74CC8}" v="20" dt="2025-02-26T16:49:18.073"/>
  </p1510:revLst>
</p1510:revInfo>
</file>

<file path=ppt/tableStyles.xml><?xml version="1.0" encoding="utf-8"?>
<a:tblStyleLst xmlns:a="http://schemas.openxmlformats.org/drawingml/2006/main" def="{1FE44F72-D7B3-41EB-977B-2E401710A9A8}">
  <a:tblStyle styleId="{1FE44F72-D7B3-41EB-977B-2E401710A9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77124" autoAdjust="0"/>
  </p:normalViewPr>
  <p:slideViewPr>
    <p:cSldViewPr snapToGrid="0">
      <p:cViewPr varScale="1">
        <p:scale>
          <a:sx n="109" d="100"/>
          <a:sy n="109" d="100"/>
        </p:scale>
        <p:origin x="7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Chung" userId="fd725179-d11a-41c7-81ca-2362c8f4271c" providerId="ADAL" clId="{D084EC9C-DDD0-42D5-B5F9-E6770225CAF9}"/>
    <pc:docChg chg="custSel modSld">
      <pc:chgData name="Sam Chung" userId="fd725179-d11a-41c7-81ca-2362c8f4271c" providerId="ADAL" clId="{D084EC9C-DDD0-42D5-B5F9-E6770225CAF9}" dt="2024-09-22T22:40:37.542" v="52" actId="465"/>
      <pc:docMkLst>
        <pc:docMk/>
      </pc:docMkLst>
      <pc:sldChg chg="delSp modSp mod">
        <pc:chgData name="Sam Chung" userId="fd725179-d11a-41c7-81ca-2362c8f4271c" providerId="ADAL" clId="{D084EC9C-DDD0-42D5-B5F9-E6770225CAF9}" dt="2024-09-22T22:40:37.542" v="52" actId="465"/>
        <pc:sldMkLst>
          <pc:docMk/>
          <pc:sldMk cId="0" sldId="256"/>
        </pc:sldMkLst>
        <pc:spChg chg="mod">
          <ac:chgData name="Sam Chung" userId="fd725179-d11a-41c7-81ca-2362c8f4271c" providerId="ADAL" clId="{D084EC9C-DDD0-42D5-B5F9-E6770225CAF9}" dt="2024-09-22T22:40:07.272" v="48" actId="20577"/>
          <ac:spMkLst>
            <pc:docMk/>
            <pc:sldMk cId="0" sldId="256"/>
            <ac:spMk id="14" creationId="{00000000-0000-0000-0000-000000000000}"/>
          </ac:spMkLst>
        </pc:spChg>
        <pc:picChg chg="del">
          <ac:chgData name="Sam Chung" userId="fd725179-d11a-41c7-81ca-2362c8f4271c" providerId="ADAL" clId="{D084EC9C-DDD0-42D5-B5F9-E6770225CAF9}" dt="2024-09-22T22:40:15.168" v="50" actId="478"/>
          <ac:picMkLst>
            <pc:docMk/>
            <pc:sldMk cId="0" sldId="256"/>
            <ac:picMk id="2" creationId="{00000000-0000-0000-0000-000000000000}"/>
          </ac:picMkLst>
        </pc:picChg>
        <pc:picChg chg="mod">
          <ac:chgData name="Sam Chung" userId="fd725179-d11a-41c7-81ca-2362c8f4271c" providerId="ADAL" clId="{D084EC9C-DDD0-42D5-B5F9-E6770225CAF9}" dt="2024-09-22T22:40:33.479" v="51" actId="12788"/>
          <ac:picMkLst>
            <pc:docMk/>
            <pc:sldMk cId="0" sldId="256"/>
            <ac:picMk id="3" creationId="{0A7E5350-9E11-1F3F-2A00-4B9967ED2A98}"/>
          </ac:picMkLst>
        </pc:picChg>
        <pc:picChg chg="mod">
          <ac:chgData name="Sam Chung" userId="fd725179-d11a-41c7-81ca-2362c8f4271c" providerId="ADAL" clId="{D084EC9C-DDD0-42D5-B5F9-E6770225CAF9}" dt="2024-09-22T22:40:33.479" v="51" actId="12788"/>
          <ac:picMkLst>
            <pc:docMk/>
            <pc:sldMk cId="0" sldId="256"/>
            <ac:picMk id="13" creationId="{00000000-0000-0000-0000-000000000000}"/>
          </ac:picMkLst>
        </pc:picChg>
        <pc:picChg chg="mod">
          <ac:chgData name="Sam Chung" userId="fd725179-d11a-41c7-81ca-2362c8f4271c" providerId="ADAL" clId="{D084EC9C-DDD0-42D5-B5F9-E6770225CAF9}" dt="2024-09-22T22:40:37.542" v="52" actId="465"/>
          <ac:picMkLst>
            <pc:docMk/>
            <pc:sldMk cId="0" sldId="256"/>
            <ac:picMk id="15" creationId="{00000000-0000-0000-0000-000000000000}"/>
          </ac:picMkLst>
        </pc:picChg>
      </pc:sldChg>
      <pc:sldChg chg="modSp mod">
        <pc:chgData name="Sam Chung" userId="fd725179-d11a-41c7-81ca-2362c8f4271c" providerId="ADAL" clId="{D084EC9C-DDD0-42D5-B5F9-E6770225CAF9}" dt="2024-09-22T22:39:48.649" v="37" actId="20577"/>
        <pc:sldMkLst>
          <pc:docMk/>
          <pc:sldMk cId="2425647436" sldId="274"/>
        </pc:sldMkLst>
        <pc:spChg chg="mod">
          <ac:chgData name="Sam Chung" userId="fd725179-d11a-41c7-81ca-2362c8f4271c" providerId="ADAL" clId="{D084EC9C-DDD0-42D5-B5F9-E6770225CAF9}" dt="2024-09-22T22:39:48.649" v="37" actId="20577"/>
          <ac:spMkLst>
            <pc:docMk/>
            <pc:sldMk cId="2425647436" sldId="274"/>
            <ac:spMk id="3" creationId="{00000000-0000-0000-0000-000000000000}"/>
          </ac:spMkLst>
        </pc:spChg>
      </pc:sldChg>
    </pc:docChg>
  </pc:docChgLst>
  <pc:docChgLst>
    <pc:chgData name="Sam Chung" userId="fd725179-d11a-41c7-81ca-2362c8f4271c" providerId="ADAL" clId="{DC93CF52-CD2A-46E3-9ADD-260E6FC516F7}"/>
    <pc:docChg chg="custSel modSld modMainMaster">
      <pc:chgData name="Sam Chung" userId="fd725179-d11a-41c7-81ca-2362c8f4271c" providerId="ADAL" clId="{DC93CF52-CD2A-46E3-9ADD-260E6FC516F7}" dt="2023-09-18T16:55:46.620" v="135" actId="2711"/>
      <pc:docMkLst>
        <pc:docMk/>
      </pc:docMkLst>
      <pc:sldChg chg="addSp delSp modSp mod">
        <pc:chgData name="Sam Chung" userId="fd725179-d11a-41c7-81ca-2362c8f4271c" providerId="ADAL" clId="{DC93CF52-CD2A-46E3-9ADD-260E6FC516F7}" dt="2023-09-18T16:55:36.514" v="134" actId="2711"/>
        <pc:sldMkLst>
          <pc:docMk/>
          <pc:sldMk cId="0" sldId="256"/>
        </pc:sldMkLst>
        <pc:spChg chg="mod">
          <ac:chgData name="Sam Chung" userId="fd725179-d11a-41c7-81ca-2362c8f4271c" providerId="ADAL" clId="{DC93CF52-CD2A-46E3-9ADD-260E6FC516F7}" dt="2023-09-18T16:55:36.514" v="134" actId="2711"/>
          <ac:spMkLst>
            <pc:docMk/>
            <pc:sldMk cId="0" sldId="256"/>
            <ac:spMk id="14" creationId="{00000000-0000-0000-0000-000000000000}"/>
          </ac:spMkLst>
        </pc:spChg>
        <pc:spChg chg="mod">
          <ac:chgData name="Sam Chung" userId="fd725179-d11a-41c7-81ca-2362c8f4271c" providerId="ADAL" clId="{DC93CF52-CD2A-46E3-9ADD-260E6FC516F7}" dt="2023-09-18T16:52:28.050" v="40" actId="14100"/>
          <ac:spMkLst>
            <pc:docMk/>
            <pc:sldMk cId="0" sldId="256"/>
            <ac:spMk id="184" creationId="{00000000-0000-0000-0000-000000000000}"/>
          </ac:spMkLst>
        </pc:spChg>
        <pc:picChg chg="mod">
          <ac:chgData name="Sam Chung" userId="fd725179-d11a-41c7-81ca-2362c8f4271c" providerId="ADAL" clId="{DC93CF52-CD2A-46E3-9ADD-260E6FC516F7}" dt="2023-09-18T16:52:06.604" v="24" actId="1076"/>
          <ac:picMkLst>
            <pc:docMk/>
            <pc:sldMk cId="0" sldId="256"/>
            <ac:picMk id="2" creationId="{00000000-0000-0000-0000-000000000000}"/>
          </ac:picMkLst>
        </pc:picChg>
        <pc:picChg chg="add mod">
          <ac:chgData name="Sam Chung" userId="fd725179-d11a-41c7-81ca-2362c8f4271c" providerId="ADAL" clId="{DC93CF52-CD2A-46E3-9ADD-260E6FC516F7}" dt="2023-09-18T16:52:09.899" v="25" actId="1076"/>
          <ac:picMkLst>
            <pc:docMk/>
            <pc:sldMk cId="0" sldId="256"/>
            <ac:picMk id="3" creationId="{0A7E5350-9E11-1F3F-2A00-4B9967ED2A98}"/>
          </ac:picMkLst>
        </pc:picChg>
        <pc:picChg chg="del">
          <ac:chgData name="Sam Chung" userId="fd725179-d11a-41c7-81ca-2362c8f4271c" providerId="ADAL" clId="{DC93CF52-CD2A-46E3-9ADD-260E6FC516F7}" dt="2023-09-18T16:52:22.591" v="39" actId="478"/>
          <ac:picMkLst>
            <pc:docMk/>
            <pc:sldMk cId="0" sldId="256"/>
            <ac:picMk id="1040" creationId="{00000000-0000-0000-0000-000000000000}"/>
          </ac:picMkLst>
        </pc:picChg>
      </pc:sldChg>
      <pc:sldChg chg="modSp mod">
        <pc:chgData name="Sam Chung" userId="fd725179-d11a-41c7-81ca-2362c8f4271c" providerId="ADAL" clId="{DC93CF52-CD2A-46E3-9ADD-260E6FC516F7}" dt="2023-09-18T16:55:46.620" v="135" actId="2711"/>
        <pc:sldMkLst>
          <pc:docMk/>
          <pc:sldMk cId="2425647436" sldId="274"/>
        </pc:sldMkLst>
        <pc:spChg chg="mod">
          <ac:chgData name="Sam Chung" userId="fd725179-d11a-41c7-81ca-2362c8f4271c" providerId="ADAL" clId="{DC93CF52-CD2A-46E3-9ADD-260E6FC516F7}" dt="2023-09-18T16:53:52.870" v="130" actId="255"/>
          <ac:spMkLst>
            <pc:docMk/>
            <pc:sldMk cId="2425647436" sldId="274"/>
            <ac:spMk id="3" creationId="{00000000-0000-0000-0000-000000000000}"/>
          </ac:spMkLst>
        </pc:spChg>
        <pc:spChg chg="mod">
          <ac:chgData name="Sam Chung" userId="fd725179-d11a-41c7-81ca-2362c8f4271c" providerId="ADAL" clId="{DC93CF52-CD2A-46E3-9ADD-260E6FC516F7}" dt="2023-09-18T16:55:46.620" v="135" actId="2711"/>
          <ac:spMkLst>
            <pc:docMk/>
            <pc:sldMk cId="2425647436" sldId="274"/>
            <ac:spMk id="5" creationId="{00000000-0000-0000-0000-000000000000}"/>
          </ac:spMkLst>
        </pc:spChg>
      </pc:sldChg>
      <pc:sldMasterChg chg="modSldLayout">
        <pc:chgData name="Sam Chung" userId="fd725179-d11a-41c7-81ca-2362c8f4271c" providerId="ADAL" clId="{DC93CF52-CD2A-46E3-9ADD-260E6FC516F7}" dt="2023-09-18T16:54:32.537" v="133" actId="2711"/>
        <pc:sldMasterMkLst>
          <pc:docMk/>
          <pc:sldMasterMk cId="0" sldId="2147483657"/>
        </pc:sldMasterMkLst>
        <pc:sldLayoutChg chg="modSp">
          <pc:chgData name="Sam Chung" userId="fd725179-d11a-41c7-81ca-2362c8f4271c" providerId="ADAL" clId="{DC93CF52-CD2A-46E3-9ADD-260E6FC516F7}" dt="2023-09-18T16:54:14.617" v="131" actId="2711"/>
          <pc:sldLayoutMkLst>
            <pc:docMk/>
            <pc:sldMasterMk cId="0" sldId="2147483657"/>
            <pc:sldLayoutMk cId="0" sldId="2147483648"/>
          </pc:sldLayoutMkLst>
          <pc:spChg chg="mod">
            <ac:chgData name="Sam Chung" userId="fd725179-d11a-41c7-81ca-2362c8f4271c" providerId="ADAL" clId="{DC93CF52-CD2A-46E3-9ADD-260E6FC516F7}" dt="2023-09-18T16:54:14.617" v="131" actId="2711"/>
            <ac:spMkLst>
              <pc:docMk/>
              <pc:sldMasterMk cId="0" sldId="2147483657"/>
              <pc:sldLayoutMk cId="0" sldId="2147483648"/>
              <ac:spMk id="22" creationId="{00000000-0000-0000-0000-000000000000}"/>
            </ac:spMkLst>
          </pc:spChg>
        </pc:sldLayoutChg>
        <pc:sldLayoutChg chg="modSp">
          <pc:chgData name="Sam Chung" userId="fd725179-d11a-41c7-81ca-2362c8f4271c" providerId="ADAL" clId="{DC93CF52-CD2A-46E3-9ADD-260E6FC516F7}" dt="2023-09-18T16:54:32.537" v="133" actId="2711"/>
          <pc:sldLayoutMkLst>
            <pc:docMk/>
            <pc:sldMasterMk cId="0" sldId="2147483657"/>
            <pc:sldLayoutMk cId="3086644524" sldId="2147483659"/>
          </pc:sldLayoutMkLst>
          <pc:spChg chg="mod">
            <ac:chgData name="Sam Chung" userId="fd725179-d11a-41c7-81ca-2362c8f4271c" providerId="ADAL" clId="{DC93CF52-CD2A-46E3-9ADD-260E6FC516F7}" dt="2023-09-18T16:54:23.610" v="132" actId="2711"/>
            <ac:spMkLst>
              <pc:docMk/>
              <pc:sldMasterMk cId="0" sldId="2147483657"/>
              <pc:sldLayoutMk cId="3086644524" sldId="2147483659"/>
              <ac:spMk id="78" creationId="{00000000-0000-0000-0000-000000000000}"/>
            </ac:spMkLst>
          </pc:spChg>
          <pc:spChg chg="mod">
            <ac:chgData name="Sam Chung" userId="fd725179-d11a-41c7-81ca-2362c8f4271c" providerId="ADAL" clId="{DC93CF52-CD2A-46E3-9ADD-260E6FC516F7}" dt="2023-09-18T16:54:32.537" v="133" actId="2711"/>
            <ac:spMkLst>
              <pc:docMk/>
              <pc:sldMasterMk cId="0" sldId="2147483657"/>
              <pc:sldLayoutMk cId="3086644524" sldId="2147483659"/>
              <ac:spMk id="79" creationId="{00000000-0000-0000-0000-000000000000}"/>
            </ac:spMkLst>
          </pc:spChg>
        </pc:sldLayoutChg>
      </pc:sldMasterChg>
    </pc:docChg>
  </pc:docChgLst>
  <pc:docChgLst>
    <pc:chgData name="Sam Chung" userId="S::chungsam@cityu.edu::fd725179-d11a-41c7-81ca-2362c8f4271c" providerId="AD" clId="Web-{36879B12-EA2E-8346-6A5E-BB2545B74CC8}"/>
    <pc:docChg chg="delSld modSld">
      <pc:chgData name="Sam Chung" userId="S::chungsam@cityu.edu::fd725179-d11a-41c7-81ca-2362c8f4271c" providerId="AD" clId="Web-{36879B12-EA2E-8346-6A5E-BB2545B74CC8}" dt="2025-02-26T16:49:18.073" v="15"/>
      <pc:docMkLst>
        <pc:docMk/>
      </pc:docMkLst>
      <pc:sldChg chg="modSp">
        <pc:chgData name="Sam Chung" userId="S::chungsam@cityu.edu::fd725179-d11a-41c7-81ca-2362c8f4271c" providerId="AD" clId="Web-{36879B12-EA2E-8346-6A5E-BB2545B74CC8}" dt="2025-02-26T16:48:51.432" v="6" actId="20577"/>
        <pc:sldMkLst>
          <pc:docMk/>
          <pc:sldMk cId="0" sldId="256"/>
        </pc:sldMkLst>
        <pc:spChg chg="mod">
          <ac:chgData name="Sam Chung" userId="S::chungsam@cityu.edu::fd725179-d11a-41c7-81ca-2362c8f4271c" providerId="AD" clId="Web-{36879B12-EA2E-8346-6A5E-BB2545B74CC8}" dt="2025-02-26T16:48:51.432" v="6" actId="20577"/>
          <ac:spMkLst>
            <pc:docMk/>
            <pc:sldMk cId="0" sldId="256"/>
            <ac:spMk id="14" creationId="{00000000-0000-0000-0000-000000000000}"/>
          </ac:spMkLst>
        </pc:spChg>
      </pc:sldChg>
      <pc:sldChg chg="delSp modSp">
        <pc:chgData name="Sam Chung" userId="S::chungsam@cityu.edu::fd725179-d11a-41c7-81ca-2362c8f4271c" providerId="AD" clId="Web-{36879B12-EA2E-8346-6A5E-BB2545B74CC8}" dt="2025-02-26T16:49:15.714" v="14" actId="20577"/>
        <pc:sldMkLst>
          <pc:docMk/>
          <pc:sldMk cId="2425647436" sldId="274"/>
        </pc:sldMkLst>
        <pc:spChg chg="mod">
          <ac:chgData name="Sam Chung" userId="S::chungsam@cityu.edu::fd725179-d11a-41c7-81ca-2362c8f4271c" providerId="AD" clId="Web-{36879B12-EA2E-8346-6A5E-BB2545B74CC8}" dt="2025-02-26T16:49:15.714" v="14" actId="20577"/>
          <ac:spMkLst>
            <pc:docMk/>
            <pc:sldMk cId="2425647436" sldId="274"/>
            <ac:spMk id="3" creationId="{00000000-0000-0000-0000-000000000000}"/>
          </ac:spMkLst>
        </pc:spChg>
        <pc:spChg chg="del mod">
          <ac:chgData name="Sam Chung" userId="S::chungsam@cityu.edu::fd725179-d11a-41c7-81ca-2362c8f4271c" providerId="AD" clId="Web-{36879B12-EA2E-8346-6A5E-BB2545B74CC8}" dt="2025-02-26T16:49:11.011" v="12"/>
          <ac:spMkLst>
            <pc:docMk/>
            <pc:sldMk cId="2425647436" sldId="274"/>
            <ac:spMk id="5" creationId="{00000000-0000-0000-0000-000000000000}"/>
          </ac:spMkLst>
        </pc:spChg>
      </pc:sldChg>
      <pc:sldChg chg="del">
        <pc:chgData name="Sam Chung" userId="S::chungsam@cityu.edu::fd725179-d11a-41c7-81ca-2362c8f4271c" providerId="AD" clId="Web-{36879B12-EA2E-8346-6A5E-BB2545B74CC8}" dt="2025-02-26T16:49:18.073" v="15"/>
        <pc:sldMkLst>
          <pc:docMk/>
          <pc:sldMk cId="3443371739" sldId="275"/>
        </pc:sldMkLst>
      </pc:sldChg>
    </pc:docChg>
  </pc:docChgLst>
  <pc:docChgLst>
    <pc:chgData name="Sam Chung" userId="fd725179-d11a-41c7-81ca-2362c8f4271c" providerId="ADAL" clId="{44B98930-CA90-40A0-90C1-A302A2B7F194}"/>
    <pc:docChg chg="modSld">
      <pc:chgData name="Sam Chung" userId="fd725179-d11a-41c7-81ca-2362c8f4271c" providerId="ADAL" clId="{44B98930-CA90-40A0-90C1-A302A2B7F194}" dt="2024-10-02T18:59:44.076" v="5" actId="20577"/>
      <pc:docMkLst>
        <pc:docMk/>
      </pc:docMkLst>
      <pc:sldChg chg="modSp mod">
        <pc:chgData name="Sam Chung" userId="fd725179-d11a-41c7-81ca-2362c8f4271c" providerId="ADAL" clId="{44B98930-CA90-40A0-90C1-A302A2B7F194}" dt="2024-10-02T18:59:44.076" v="5" actId="20577"/>
        <pc:sldMkLst>
          <pc:docMk/>
          <pc:sldMk cId="0" sldId="256"/>
        </pc:sldMkLst>
        <pc:spChg chg="mod">
          <ac:chgData name="Sam Chung" userId="fd725179-d11a-41c7-81ca-2362c8f4271c" providerId="ADAL" clId="{44B98930-CA90-40A0-90C1-A302A2B7F194}" dt="2024-10-02T18:59:44.076" v="5" actId="20577"/>
          <ac:spMkLst>
            <pc:docMk/>
            <pc:sldMk cId="0" sldId="256"/>
            <ac:spMk id="14" creationId="{00000000-0000-0000-0000-000000000000}"/>
          </ac:spMkLst>
        </pc:spChg>
      </pc:sldChg>
    </pc:docChg>
  </pc:docChgLst>
  <pc:docChgLst>
    <pc:chgData name="Kim Nguyen" userId="f1d78e5f-a453-48e1-8d24-789f55401968" providerId="ADAL" clId="{37F2BAE6-96E9-8245-89F1-FB521746823D}"/>
    <pc:docChg chg="undo custSel modMainMaster">
      <pc:chgData name="Kim Nguyen" userId="f1d78e5f-a453-48e1-8d24-789f55401968" providerId="ADAL" clId="{37F2BAE6-96E9-8245-89F1-FB521746823D}" dt="2020-06-03T22:10:57.628" v="56"/>
      <pc:docMkLst>
        <pc:docMk/>
      </pc:docMkLst>
      <pc:sldMasterChg chg="addSp modSp modSldLayout">
        <pc:chgData name="Kim Nguyen" userId="f1d78e5f-a453-48e1-8d24-789f55401968" providerId="ADAL" clId="{37F2BAE6-96E9-8245-89F1-FB521746823D}" dt="2020-06-03T22:10:57.628" v="56"/>
        <pc:sldMasterMkLst>
          <pc:docMk/>
          <pc:sldMasterMk cId="0" sldId="2147483657"/>
        </pc:sldMasterMkLst>
        <pc:picChg chg="add mod">
          <ac:chgData name="Kim Nguyen" userId="f1d78e5f-a453-48e1-8d24-789f55401968" providerId="ADAL" clId="{37F2BAE6-96E9-8245-89F1-FB521746823D}" dt="2020-06-03T22:10:57.628" v="56"/>
          <ac:picMkLst>
            <pc:docMk/>
            <pc:sldMasterMk cId="0" sldId="2147483657"/>
            <ac:picMk id="5" creationId="{B9B48145-9848-2F4E-A51E-1AF5F3EC5EAD}"/>
          </ac:picMkLst>
        </pc:picChg>
        <pc:sldLayoutChg chg="addSp delSp modSp">
          <pc:chgData name="Kim Nguyen" userId="f1d78e5f-a453-48e1-8d24-789f55401968" providerId="ADAL" clId="{37F2BAE6-96E9-8245-89F1-FB521746823D}" dt="2020-06-03T22:09:41.244" v="50" actId="1076"/>
          <pc:sldLayoutMkLst>
            <pc:docMk/>
            <pc:sldMasterMk cId="0" sldId="2147483657"/>
            <pc:sldLayoutMk cId="0" sldId="2147483648"/>
          </pc:sldLayoutMkLst>
          <pc:grpChg chg="mod">
            <ac:chgData name="Kim Nguyen" userId="f1d78e5f-a453-48e1-8d24-789f55401968" providerId="ADAL" clId="{37F2BAE6-96E9-8245-89F1-FB521746823D}" dt="2020-06-03T22:09:39.227" v="49" actId="1076"/>
            <ac:grpSpMkLst>
              <pc:docMk/>
              <pc:sldMasterMk cId="0" sldId="2147483657"/>
              <pc:sldLayoutMk cId="0" sldId="2147483648"/>
              <ac:grpSpMk id="11" creationId="{00000000-0000-0000-0000-000000000000}"/>
            </ac:grpSpMkLst>
          </pc:grpChg>
          <pc:picChg chg="add del mod">
            <ac:chgData name="Kim Nguyen" userId="f1d78e5f-a453-48e1-8d24-789f55401968" providerId="ADAL" clId="{37F2BAE6-96E9-8245-89F1-FB521746823D}" dt="2020-06-03T22:08:24.329" v="8"/>
            <ac:picMkLst>
              <pc:docMk/>
              <pc:sldMasterMk cId="0" sldId="2147483657"/>
              <pc:sldLayoutMk cId="0" sldId="2147483648"/>
              <ac:picMk id="2" creationId="{4CDBEE4B-4D2C-AD4E-B4CA-AF560AC04A7F}"/>
            </ac:picMkLst>
          </pc:picChg>
          <pc:picChg chg="add mod">
            <ac:chgData name="Kim Nguyen" userId="f1d78e5f-a453-48e1-8d24-789f55401968" providerId="ADAL" clId="{37F2BAE6-96E9-8245-89F1-FB521746823D}" dt="2020-06-03T22:09:41.244" v="50" actId="1076"/>
            <ac:picMkLst>
              <pc:docMk/>
              <pc:sldMasterMk cId="0" sldId="2147483657"/>
              <pc:sldLayoutMk cId="0" sldId="2147483648"/>
              <ac:picMk id="3" creationId="{134F7D0F-FE46-C945-87EB-0FD3D356521A}"/>
            </ac:picMkLst>
          </pc:picChg>
          <pc:picChg chg="add del">
            <ac:chgData name="Kim Nguyen" userId="f1d78e5f-a453-48e1-8d24-789f55401968" providerId="ADAL" clId="{37F2BAE6-96E9-8245-89F1-FB521746823D}" dt="2020-06-03T22:08:42.375" v="10" actId="478"/>
            <ac:picMkLst>
              <pc:docMk/>
              <pc:sldMasterMk cId="0" sldId="2147483657"/>
              <pc:sldLayoutMk cId="0" sldId="2147483648"/>
              <ac:picMk id="23" creationId="{00000000-0000-0000-0000-000000000000}"/>
            </ac:picMkLst>
          </pc:picChg>
        </pc:sldLayoutChg>
        <pc:sldLayoutChg chg="addSp delSp modSp">
          <pc:chgData name="Kim Nguyen" userId="f1d78e5f-a453-48e1-8d24-789f55401968" providerId="ADAL" clId="{37F2BAE6-96E9-8245-89F1-FB521746823D}" dt="2020-06-03T22:10:17.744" v="55" actId="1076"/>
          <pc:sldLayoutMkLst>
            <pc:docMk/>
            <pc:sldMasterMk cId="0" sldId="2147483657"/>
            <pc:sldLayoutMk cId="3086644524" sldId="2147483659"/>
          </pc:sldLayoutMkLst>
          <pc:picChg chg="del mod">
            <ac:chgData name="Kim Nguyen" userId="f1d78e5f-a453-48e1-8d24-789f55401968" providerId="ADAL" clId="{37F2BAE6-96E9-8245-89F1-FB521746823D}" dt="2020-06-03T22:10:14.329" v="54" actId="478"/>
            <ac:picMkLst>
              <pc:docMk/>
              <pc:sldMasterMk cId="0" sldId="2147483657"/>
              <pc:sldLayoutMk cId="3086644524" sldId="2147483659"/>
              <ac:picMk id="21" creationId="{00000000-0000-0000-0000-000000000000}"/>
            </ac:picMkLst>
          </pc:picChg>
          <pc:picChg chg="add mod">
            <ac:chgData name="Kim Nguyen" userId="f1d78e5f-a453-48e1-8d24-789f55401968" providerId="ADAL" clId="{37F2BAE6-96E9-8245-89F1-FB521746823D}" dt="2020-06-03T22:10:17.744" v="55" actId="1076"/>
            <ac:picMkLst>
              <pc:docMk/>
              <pc:sldMasterMk cId="0" sldId="2147483657"/>
              <pc:sldLayoutMk cId="3086644524" sldId="2147483659"/>
              <ac:picMk id="22" creationId="{C8F7DB91-7595-E64B-B07D-A30575B2CB4C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156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116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534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824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288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272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746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182385" y="0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+mj-l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4F7D0F-FE46-C945-87EB-0FD3D35652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243277"/>
            <a:ext cx="914400" cy="91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88954610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3600">
                <a:latin typeface="+mj-l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 sz="2800">
                <a:latin typeface="+mn-l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 dirty="0"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8F7DB91-7595-E64B-B07D-A30575B2CB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25339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44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tif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B48145-9848-2F4E-A51E-1AF5F3EC5EA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4243277"/>
            <a:ext cx="914400" cy="914400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</p:sldLayoutIdLst>
  <p:transition>
    <p:fade thruBlk="1"/>
  </p:transition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460375" y="1437315"/>
            <a:ext cx="7193492" cy="9752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200" dirty="0"/>
              <a:t>Powerplays and Predictions: Unlocking IPL Intelligence</a:t>
            </a:r>
            <a:br>
              <a:rPr lang="en-US" sz="2200" dirty="0"/>
            </a:br>
            <a:r>
              <a:rPr lang="en-US" sz="2200" dirty="0"/>
              <a:t>Submission 03: Advanced IPL Match Analysis and Prediction with PyTorch</a:t>
            </a:r>
          </a:p>
        </p:txBody>
      </p:sp>
      <p:sp>
        <p:nvSpPr>
          <p:cNvPr id="4" name="AutoShape 8" descr="Image result for city university of seattle logo we are all about the finis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Google Shape;214;p13"/>
          <p:cNvSpPr txBox="1">
            <a:spLocks/>
          </p:cNvSpPr>
          <p:nvPr/>
        </p:nvSpPr>
        <p:spPr>
          <a:xfrm>
            <a:off x="460375" y="2571750"/>
            <a:ext cx="6366076" cy="1489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76200" indent="0" algn="ctr">
              <a:buNone/>
            </a:pPr>
            <a:r>
              <a:rPr lang="en-US" sz="1600" dirty="0">
                <a:solidFill>
                  <a:schemeClr val="bg1"/>
                </a:solidFill>
                <a:latin typeface="+mn-lt"/>
              </a:rPr>
              <a:t>Ashwin Paturi, Akarsh Lakshmana, Divakar Ravi, Sara </a:t>
            </a:r>
            <a:r>
              <a:rPr lang="en-US" sz="1600" dirty="0" err="1">
                <a:solidFill>
                  <a:schemeClr val="bg1"/>
                </a:solidFill>
                <a:latin typeface="+mn-lt"/>
              </a:rPr>
              <a:t>Verkiyani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  <a:p>
            <a:pPr marL="76200" indent="0" algn="ctr">
              <a:buNone/>
            </a:pPr>
            <a:r>
              <a:rPr lang="en-US" sz="1600" dirty="0">
                <a:solidFill>
                  <a:schemeClr val="bg1"/>
                </a:solidFill>
                <a:latin typeface="+mn-lt"/>
              </a:rPr>
              <a:t>Team Number 09</a:t>
            </a:r>
            <a:br>
              <a:rPr lang="en-US" sz="1600" dirty="0">
                <a:solidFill>
                  <a:schemeClr val="bg1"/>
                </a:solidFill>
                <a:latin typeface="+mn-lt"/>
              </a:rPr>
            </a:br>
            <a:r>
              <a:rPr lang="en-US" sz="1600" dirty="0">
                <a:solidFill>
                  <a:schemeClr val="bg1"/>
                </a:solidFill>
                <a:latin typeface="+mn-lt"/>
              </a:rPr>
              <a:t>Major - MSCS</a:t>
            </a:r>
          </a:p>
          <a:p>
            <a:pPr marL="76200" indent="0" algn="ctr">
              <a:buNone/>
            </a:pPr>
            <a:r>
              <a:rPr lang="en-US" sz="1600" dirty="0">
                <a:solidFill>
                  <a:schemeClr val="bg1"/>
                </a:solidFill>
                <a:latin typeface="+mn-lt"/>
              </a:rPr>
              <a:t>CS506 Spring 2025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E68D3C-E7AB-5141-7B38-144AC55CA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185E-BADB-75C6-E4C9-6BAEA683A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75" y="392575"/>
            <a:ext cx="5675735" cy="766200"/>
          </a:xfrm>
        </p:spPr>
        <p:txBody>
          <a:bodyPr/>
          <a:lstStyle/>
          <a:p>
            <a:r>
              <a:rPr lang="en-US" sz="3200" dirty="0"/>
              <a:t>Data Pipeline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D1BE79-38AD-7923-2C95-48E25C1EF9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109351-2D65-D9EC-5142-29409FFD7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941" y="1598342"/>
            <a:ext cx="7014117" cy="281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47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927B74-AE95-E8E5-7E8A-1719F68B1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28FCF-695E-B673-B9AA-54D853A8B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0E45C-26A7-7891-CF46-CDD6B2271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3995618" cy="3145500"/>
          </a:xfrm>
        </p:spPr>
        <p:txBody>
          <a:bodyPr/>
          <a:lstStyle/>
          <a:p>
            <a:pPr marL="76200" indent="0">
              <a:buNone/>
              <a:defRPr sz="1800"/>
            </a:pPr>
            <a:r>
              <a:rPr lang="en-US" sz="1600" b="1" dirty="0" err="1"/>
              <a:t>IPLNet</a:t>
            </a:r>
            <a:r>
              <a:rPr lang="en-US" sz="1600" b="1" dirty="0"/>
              <a:t>: 3-layer feedforward network:</a:t>
            </a:r>
          </a:p>
          <a:p>
            <a:pPr>
              <a:defRPr sz="1800"/>
            </a:pPr>
            <a:r>
              <a:rPr lang="en-US" sz="1600" dirty="0"/>
              <a:t>Input Layer → 64 neurons → ReLU</a:t>
            </a:r>
          </a:p>
          <a:p>
            <a:pPr>
              <a:defRPr sz="1800"/>
            </a:pPr>
            <a:r>
              <a:rPr lang="en-US" sz="1600" dirty="0"/>
              <a:t>Hidden Layer → 32 neurons → ReLU</a:t>
            </a:r>
          </a:p>
          <a:p>
            <a:pPr>
              <a:defRPr sz="1800"/>
            </a:pPr>
            <a:r>
              <a:rPr lang="en-US" sz="1600" dirty="0"/>
              <a:t>Output Layer → </a:t>
            </a:r>
            <a:r>
              <a:rPr lang="en-US" sz="1600" dirty="0" err="1"/>
              <a:t>Softmax</a:t>
            </a:r>
            <a:r>
              <a:rPr lang="en-US" sz="1600" dirty="0"/>
              <a:t> over classes</a:t>
            </a:r>
          </a:p>
          <a:p>
            <a:pPr>
              <a:defRPr sz="1800"/>
            </a:pPr>
            <a:r>
              <a:rPr lang="en-US" sz="1600" dirty="0"/>
              <a:t>Optimizer: Adam, Learning Rate = 0.001</a:t>
            </a:r>
          </a:p>
          <a:p>
            <a:pPr>
              <a:defRPr sz="1800"/>
            </a:pPr>
            <a:r>
              <a:rPr lang="en-US" sz="1600" dirty="0"/>
              <a:t>Loss Function: </a:t>
            </a:r>
            <a:r>
              <a:rPr lang="en-US" sz="1600" dirty="0" err="1"/>
              <a:t>CrossEntropyLoss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205E86-8576-C93F-00D4-5E53DEDD88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3F39D3-8335-2925-C7AD-68265F73B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126" y="1614225"/>
            <a:ext cx="3756163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803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BD3D6F-0032-C503-24C7-3EED798E5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158CE-9E0E-765C-4A61-8DAEB0C94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2C5A0-AE17-B6E0-B7AF-793617B03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491000"/>
            <a:ext cx="6198077" cy="3145500"/>
          </a:xfrm>
        </p:spPr>
        <p:txBody>
          <a:bodyPr/>
          <a:lstStyle/>
          <a:p>
            <a:r>
              <a:rPr lang="en-US" sz="2000" dirty="0"/>
              <a:t>Used </a:t>
            </a:r>
            <a:r>
              <a:rPr lang="en-US" sz="2000" dirty="0" err="1"/>
              <a:t>torchinfo.summary</a:t>
            </a:r>
            <a:r>
              <a:rPr lang="en-US" sz="2000" dirty="0"/>
              <a:t>() for PyTorch model analysis.</a:t>
            </a:r>
          </a:p>
          <a:p>
            <a:r>
              <a:rPr lang="en-US" sz="2000" dirty="0"/>
              <a:t>Displays input/output shapes and total parameters.</a:t>
            </a:r>
          </a:p>
          <a:p>
            <a:r>
              <a:rPr lang="en-US" sz="2000" dirty="0"/>
              <a:t>Validated architecture from input (16) to output (8 classes).</a:t>
            </a:r>
          </a:p>
          <a:p>
            <a:r>
              <a:rPr lang="en-US" sz="2000" dirty="0"/>
              <a:t>Useful for structural debugging and model transparency.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1F862-222C-8AA8-A640-BB8558DDC5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81443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737C94-CAF7-8F99-211F-45A8BEB6EA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2D10A-DBE5-8231-968F-D9C8356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Configuration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8A49F-1FF3-222C-DBD6-7D364BA94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6" y="1516323"/>
            <a:ext cx="4254942" cy="2110853"/>
          </a:xfrm>
        </p:spPr>
        <p:txBody>
          <a:bodyPr/>
          <a:lstStyle/>
          <a:p>
            <a:r>
              <a:rPr lang="en-US" sz="2000" dirty="0"/>
              <a:t>Batch size: 32</a:t>
            </a:r>
          </a:p>
          <a:p>
            <a:r>
              <a:rPr lang="en-US" sz="2000" dirty="0"/>
              <a:t>Epochs: 20</a:t>
            </a:r>
          </a:p>
          <a:p>
            <a:r>
              <a:rPr lang="en-US" sz="2000" dirty="0"/>
              <a:t>Train/Test Split: 80/20</a:t>
            </a:r>
          </a:p>
          <a:p>
            <a:r>
              <a:rPr lang="en-US" sz="2000" dirty="0"/>
              <a:t>Model trained on GPU (if available)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23C29-74D8-8037-480C-ACBB8322B5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A0A018-9F79-A507-4C40-022CB1CCD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398" y="3843454"/>
            <a:ext cx="4541277" cy="9847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B89FB4-7606-D277-679D-EAA62C4C08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2696" y="1516323"/>
            <a:ext cx="2676726" cy="211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919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0C350-2D6A-51E0-C9F4-877A74D64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96137-CED7-8340-7387-5021D000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C1C50-559E-A2C4-AEEA-E7568FCAF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4409359" cy="3145500"/>
          </a:xfrm>
        </p:spPr>
        <p:txBody>
          <a:bodyPr/>
          <a:lstStyle/>
          <a:p>
            <a:r>
              <a:rPr lang="en-US" sz="2000" dirty="0"/>
              <a:t>Accuracy on the test set</a:t>
            </a:r>
          </a:p>
          <a:p>
            <a:r>
              <a:rPr lang="en-US" sz="2000" dirty="0"/>
              <a:t>Training loss curve plotted</a:t>
            </a:r>
          </a:p>
          <a:p>
            <a:r>
              <a:rPr lang="en-US" sz="2000" dirty="0"/>
              <a:t>Encouraging results with a simple neural net.</a:t>
            </a:r>
          </a:p>
          <a:p>
            <a:r>
              <a:rPr lang="en-US" sz="2000" dirty="0"/>
              <a:t>Future: Use advanced architectures and embeddings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F132F-1C47-2816-0BB0-640B08E22F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6A6F49-9364-5EA5-B641-9F3B3294B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634" y="1434790"/>
            <a:ext cx="2887020" cy="289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904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BF277-902D-E51F-72BA-912CF710D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8549F-D784-E045-BEFB-96A27707E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Multi-Class AUC-ROC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0E859-3B76-1705-DB9F-87702C16E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4382193" cy="3145500"/>
          </a:xfrm>
        </p:spPr>
        <p:txBody>
          <a:bodyPr/>
          <a:lstStyle/>
          <a:p>
            <a:r>
              <a:rPr lang="en-US" sz="1600" dirty="0"/>
              <a:t>ROC-AUC is used to evaluate the performance of multi-class classification.</a:t>
            </a:r>
          </a:p>
          <a:p>
            <a:r>
              <a:rPr lang="en-US" sz="1600" dirty="0"/>
              <a:t>One-vs-Rest strategy with </a:t>
            </a:r>
            <a:r>
              <a:rPr lang="en-US" sz="1600" dirty="0" err="1"/>
              <a:t>softmax</a:t>
            </a:r>
            <a:r>
              <a:rPr lang="en-US" sz="1600" dirty="0"/>
              <a:t> outputs.</a:t>
            </a:r>
          </a:p>
          <a:p>
            <a:r>
              <a:rPr lang="en-US" sz="1600" dirty="0"/>
              <a:t>Helpful in understanding per-class prediction confidence.</a:t>
            </a:r>
          </a:p>
          <a:p>
            <a:r>
              <a:rPr lang="en-US" sz="1600" dirty="0"/>
              <a:t>Complements accuracy by evaluating discriminatory power across classes.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FFF43-326B-A863-270A-3178F54E9C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AA7CF7-BDCE-CBC4-BDDD-710646DC2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135" y="1576037"/>
            <a:ext cx="3239110" cy="265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620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493CFC-0D1A-21B3-699F-3444A698C5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026EB-BE02-4484-7EF1-742028DC7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Entropy Loss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96FAD-D12F-A39A-0FFA-2DE043EC9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588906"/>
            <a:ext cx="4530876" cy="3145500"/>
          </a:xfrm>
        </p:spPr>
        <p:txBody>
          <a:bodyPr/>
          <a:lstStyle/>
          <a:p>
            <a:pPr>
              <a:defRPr sz="1800"/>
            </a:pPr>
            <a:r>
              <a:rPr lang="en-US" sz="1600" dirty="0"/>
              <a:t>Combines LogSoftmax + Negative Log Likelihood</a:t>
            </a:r>
          </a:p>
          <a:p>
            <a:pPr>
              <a:defRPr sz="1800"/>
            </a:pPr>
            <a:r>
              <a:rPr lang="en-US" sz="1600" dirty="0"/>
              <a:t>Ideal for multi-class classification</a:t>
            </a:r>
          </a:p>
          <a:p>
            <a:pPr>
              <a:defRPr sz="1800"/>
            </a:pPr>
            <a:r>
              <a:rPr lang="en-US" sz="1600" dirty="0"/>
              <a:t>Compares raw output logits against the true class index</a:t>
            </a:r>
          </a:p>
          <a:p>
            <a:pPr>
              <a:defRPr sz="1800"/>
            </a:pPr>
            <a:r>
              <a:rPr lang="en-US" sz="1600" dirty="0"/>
              <a:t>Encourages confident predictions for the correct class</a:t>
            </a:r>
          </a:p>
          <a:p>
            <a:pPr>
              <a:defRPr sz="1800"/>
            </a:pPr>
            <a:r>
              <a:rPr lang="en-US" sz="1600" dirty="0"/>
              <a:t>Used widely in classification tasks like NLP, Vision,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869648-7EE0-7D1D-0278-CB46493D37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739F86-C2D8-9DB5-2E2A-8BA88CE75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848" y="1642881"/>
            <a:ext cx="4772691" cy="3810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11C586-92AD-CAF8-16B2-F19ADFD49D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6533" y="2508040"/>
            <a:ext cx="2467319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96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3DDDB-3602-52DB-E04A-66666266D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4ECB4-FE96-E8A6-41C2-B3E445773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23532-2C88-3717-85BF-264542F80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4575481" cy="3145500"/>
          </a:xfrm>
        </p:spPr>
        <p:txBody>
          <a:bodyPr/>
          <a:lstStyle/>
          <a:p>
            <a:r>
              <a:rPr lang="en-US" sz="1600" dirty="0"/>
              <a:t>The training loss curve indicates that the model is converging.</a:t>
            </a:r>
          </a:p>
          <a:p>
            <a:r>
              <a:rPr lang="en-US" sz="1600" dirty="0"/>
              <a:t>ROC curves plotted per team for performance clarity.</a:t>
            </a:r>
          </a:p>
          <a:p>
            <a:r>
              <a:rPr lang="en-US" sz="1600" dirty="0"/>
              <a:t> Charts enhance the interpretability of multi-class classification results.</a:t>
            </a:r>
          </a:p>
          <a:p>
            <a:r>
              <a:rPr lang="en-US" sz="1600" dirty="0"/>
              <a:t>Visual feedback aligns with evaluation metrics.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3367C-AFE7-D52D-35B3-8643596391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E7C61C-CF5F-A7AD-9CFE-13C9D5364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215" y="1795039"/>
            <a:ext cx="3049408" cy="221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431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A3100-F717-5820-1A7D-14B447FC1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8739-847C-A798-57EB-4AE2D917E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Insights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6C4E9-C93F-E0B3-7871-EB84A301A0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F4BF69-02C0-C38D-B70B-EC3ECEC02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971" y="1383201"/>
            <a:ext cx="2951372" cy="22894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81CDB2-C898-8489-CBA7-EC8134DE2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017" y="1514006"/>
            <a:ext cx="4055439" cy="21217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ECCB00-D9E7-1A54-3932-9AF293E6AF55}"/>
              </a:ext>
            </a:extLst>
          </p:cNvPr>
          <p:cNvSpPr txBox="1"/>
          <p:nvPr/>
        </p:nvSpPr>
        <p:spPr>
          <a:xfrm>
            <a:off x="1704195" y="3803435"/>
            <a:ext cx="2508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POTMs Word Cloud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B47CC7-A02A-C428-0190-8594DC0F4323}"/>
              </a:ext>
            </a:extLst>
          </p:cNvPr>
          <p:cNvSpPr txBox="1"/>
          <p:nvPr/>
        </p:nvSpPr>
        <p:spPr>
          <a:xfrm>
            <a:off x="5853659" y="3803435"/>
            <a:ext cx="2508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K-Means Clustering of Batting Percentage</a:t>
            </a:r>
          </a:p>
        </p:txBody>
      </p:sp>
    </p:spTree>
    <p:extLst>
      <p:ext uri="{BB962C8B-B14F-4D97-AF65-F5344CB8AC3E}">
        <p14:creationId xmlns:p14="http://schemas.microsoft.com/office/powerpoint/2010/main" val="2634328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E5B260-244C-5328-14EE-C43B9014A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3231-2C97-2CB0-E991-02D00DD59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Learnings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CB7C7-A1D8-1113-A1F2-37C9726C3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5846720" cy="3145500"/>
          </a:xfrm>
        </p:spPr>
        <p:txBody>
          <a:bodyPr/>
          <a:lstStyle/>
          <a:p>
            <a:r>
              <a:rPr lang="en-US" sz="2000" dirty="0"/>
              <a:t>End-to-end modeling using PyTorch</a:t>
            </a:r>
          </a:p>
          <a:p>
            <a:r>
              <a:rPr lang="en-US" sz="2000" dirty="0"/>
              <a:t>Conversion of structured sports data to tensors</a:t>
            </a:r>
          </a:p>
          <a:p>
            <a:r>
              <a:rPr lang="en-US" sz="2000" dirty="0"/>
              <a:t>Importance of encoding, scaling, and batching</a:t>
            </a:r>
          </a:p>
          <a:p>
            <a:r>
              <a:rPr lang="en-US" sz="2000" dirty="0"/>
              <a:t>How model complexity affects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9A001-7865-2E39-87DC-3681122AC9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54226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3836747" cy="3145500"/>
          </a:xfrm>
        </p:spPr>
        <p:txBody>
          <a:bodyPr/>
          <a:lstStyle/>
          <a:p>
            <a:r>
              <a:rPr lang="en-US" sz="2000" dirty="0"/>
              <a:t>Overview</a:t>
            </a:r>
          </a:p>
          <a:p>
            <a:r>
              <a:rPr lang="en-US" sz="2000" dirty="0"/>
              <a:t>Why PyTorch?</a:t>
            </a:r>
          </a:p>
          <a:p>
            <a:r>
              <a:rPr lang="en-US" sz="2000" dirty="0"/>
              <a:t>PyTorch vs Scikit Learn</a:t>
            </a:r>
          </a:p>
          <a:p>
            <a:r>
              <a:rPr lang="en-US" sz="2000" dirty="0"/>
              <a:t>Dataset Overview</a:t>
            </a:r>
          </a:p>
          <a:p>
            <a:r>
              <a:rPr lang="en-US" sz="2000" dirty="0"/>
              <a:t>Features and Target</a:t>
            </a:r>
          </a:p>
          <a:p>
            <a:r>
              <a:rPr lang="en-US" sz="2000" dirty="0" err="1"/>
              <a:t>Pytorch</a:t>
            </a:r>
            <a:r>
              <a:rPr lang="en-US" sz="2000" dirty="0"/>
              <a:t> Components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971C2C3-2A13-2C23-A4BD-96F4E27FB5EA}"/>
              </a:ext>
            </a:extLst>
          </p:cNvPr>
          <p:cNvSpPr txBox="1">
            <a:spLocks/>
          </p:cNvSpPr>
          <p:nvPr/>
        </p:nvSpPr>
        <p:spPr>
          <a:xfrm>
            <a:off x="4492978" y="1327350"/>
            <a:ext cx="3836747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800" b="0" i="0" u="none" strike="noStrike" cap="none">
                <a:solidFill>
                  <a:srgbClr val="263248"/>
                </a:solidFill>
                <a:latin typeface="+mn-l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-US" sz="2000" dirty="0"/>
              <a:t>Data Pipeline Overview</a:t>
            </a:r>
          </a:p>
          <a:p>
            <a:r>
              <a:rPr lang="en-US" sz="2000" dirty="0"/>
              <a:t>Model Architecture and Summary</a:t>
            </a:r>
          </a:p>
          <a:p>
            <a:r>
              <a:rPr lang="en-US" sz="2000" dirty="0"/>
              <a:t>Training Metrics and Evaluation</a:t>
            </a:r>
          </a:p>
          <a:p>
            <a:r>
              <a:rPr lang="en-US" sz="2000" dirty="0"/>
              <a:t>AUC-ROC Curve</a:t>
            </a:r>
          </a:p>
          <a:p>
            <a:r>
              <a:rPr lang="en-US" sz="2000" dirty="0"/>
              <a:t>Key learnings</a:t>
            </a:r>
          </a:p>
        </p:txBody>
      </p:sp>
    </p:spTree>
    <p:extLst>
      <p:ext uri="{BB962C8B-B14F-4D97-AF65-F5344CB8AC3E}">
        <p14:creationId xmlns:p14="http://schemas.microsoft.com/office/powerpoint/2010/main" val="2425647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1A8AC4-EAAB-0438-13CC-7B1E1643B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6CD5E-17CA-52A8-58BC-B0C2FEAEE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Takeaways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7A6A1-9928-CC74-DAD4-1B8204AE9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491000"/>
            <a:ext cx="6686779" cy="3145500"/>
          </a:xfrm>
        </p:spPr>
        <p:txBody>
          <a:bodyPr/>
          <a:lstStyle/>
          <a:p>
            <a:r>
              <a:rPr lang="en-US" sz="2000" dirty="0"/>
              <a:t>Completed full analytics pipeline from all the modules.</a:t>
            </a:r>
          </a:p>
          <a:p>
            <a:r>
              <a:rPr lang="en-US" sz="2000" dirty="0"/>
              <a:t>Demonstrated deep learning on structured sports data.</a:t>
            </a:r>
          </a:p>
          <a:p>
            <a:r>
              <a:rPr lang="en-US" sz="2000" dirty="0"/>
              <a:t>Evolved evaluation from accuracy to multi-class ROC-AUC.</a:t>
            </a:r>
          </a:p>
          <a:p>
            <a:r>
              <a:rPr lang="en-US" sz="2000" dirty="0"/>
              <a:t>Framework adaptable to real-time match prediction use cases.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AB7C7-F691-D4EC-86D6-0ACA5A8AAF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56563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8285F-5F02-A5C4-8ADB-DB8B416AB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68C69-10C1-C243-28E3-19B76F147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26AD2-5813-45F6-592F-BA4106C02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803725" cy="3145500"/>
          </a:xfrm>
        </p:spPr>
        <p:txBody>
          <a:bodyPr/>
          <a:lstStyle/>
          <a:p>
            <a:r>
              <a:rPr lang="en-US" sz="2400" dirty="0"/>
              <a:t>Hyperparameter tuning and cross-validation</a:t>
            </a:r>
          </a:p>
          <a:p>
            <a:r>
              <a:rPr lang="en-US" sz="2400" dirty="0"/>
              <a:t>Use embeddings for categorical variables</a:t>
            </a:r>
          </a:p>
          <a:p>
            <a:r>
              <a:rPr lang="en-US" sz="2400" dirty="0"/>
              <a:t>Ensemble models or deeper networks</a:t>
            </a:r>
          </a:p>
          <a:p>
            <a:r>
              <a:rPr lang="en-US" sz="2400" dirty="0"/>
              <a:t>Integrate temporal or player-specific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C0716-C4BB-49C2-1359-62E9D75220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25072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Q&amp;A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75" y="1862668"/>
            <a:ext cx="4402663" cy="17610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731" y="1862668"/>
            <a:ext cx="1944335" cy="194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282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F996D-DD46-AC26-2E19-FEC983AA5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EA73-9657-180F-0EA0-92817AD91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D1FC9-CC8B-BFC9-2E0B-B7485C1A4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6" y="1327350"/>
            <a:ext cx="4330154" cy="3145500"/>
          </a:xfrm>
        </p:spPr>
        <p:txBody>
          <a:bodyPr/>
          <a:lstStyle/>
          <a:p>
            <a:r>
              <a:rPr lang="en-US" sz="1800" dirty="0"/>
              <a:t>Use of PyTorch for deep learning modeling</a:t>
            </a:r>
          </a:p>
          <a:p>
            <a:r>
              <a:rPr lang="en-US" sz="1800" dirty="0"/>
              <a:t>Predict match winners using match metadata</a:t>
            </a:r>
          </a:p>
          <a:p>
            <a:r>
              <a:rPr lang="en-US" sz="1800" dirty="0"/>
              <a:t>Trained on structured features from the previous modules.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ED5BA-2993-566B-437F-2F158931D2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260724-9CB1-929A-FE68-54DFE7722E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68"/>
          <a:stretch>
            <a:fillRect/>
          </a:stretch>
        </p:blipFill>
        <p:spPr>
          <a:xfrm>
            <a:off x="5144430" y="1749495"/>
            <a:ext cx="3587276" cy="230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746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6278E7-B33B-1E6A-C2E3-3FF465071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8F092-7098-AFC5-D894-04F59EAC9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PyTorch?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4E2FB-91FB-D4E9-6049-B86F30E04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502506"/>
            <a:ext cx="5638564" cy="3145500"/>
          </a:xfrm>
        </p:spPr>
        <p:txBody>
          <a:bodyPr/>
          <a:lstStyle/>
          <a:p>
            <a:r>
              <a:rPr lang="en-US" sz="2400" dirty="0"/>
              <a:t>Flexible and Pythonic deep learning framework</a:t>
            </a:r>
          </a:p>
          <a:p>
            <a:r>
              <a:rPr lang="en-US" sz="2400" dirty="0"/>
              <a:t>Supports dynamic computation graphs</a:t>
            </a:r>
          </a:p>
          <a:p>
            <a:r>
              <a:rPr lang="en-US" sz="2400" dirty="0"/>
              <a:t>Essential for scalable, custom neural models</a:t>
            </a:r>
          </a:p>
          <a:p>
            <a:r>
              <a:rPr lang="en-US" sz="2400" dirty="0"/>
              <a:t>Community and academic-friendly ecosystem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476DC-3298-231C-787D-2C44A39252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1030" name="Picture 6" descr="PyTorch 2.0 Officially Released">
            <a:extLst>
              <a:ext uri="{FF2B5EF4-FFF2-40B4-BE49-F238E27FC236}">
                <a16:creationId xmlns:a16="http://schemas.microsoft.com/office/drawing/2014/main" id="{EBA46117-7F8D-C250-31AE-F95227018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509" y="1625133"/>
            <a:ext cx="2718981" cy="1450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253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807435-8C59-DAC5-0131-3B4F61F5D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8E678-F99C-EDF8-730D-B5D2C79EF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PyTorch vs Scikit Learn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80185-1D61-4730-B2A6-352A3E33A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624716"/>
            <a:ext cx="5921062" cy="2776298"/>
          </a:xfrm>
        </p:spPr>
        <p:txBody>
          <a:bodyPr/>
          <a:lstStyle/>
          <a:p>
            <a:pPr marL="76200" indent="0">
              <a:buNone/>
              <a:defRPr sz="1800"/>
            </a:pPr>
            <a:r>
              <a:rPr lang="en-US" sz="1800" dirty="0"/>
              <a:t>Scikit-learn:</a:t>
            </a:r>
            <a:br>
              <a:rPr lang="en-US" sz="1800" dirty="0"/>
            </a:br>
            <a:r>
              <a:rPr lang="en-US" sz="1800" dirty="0"/>
              <a:t>- Simpler, high-level API</a:t>
            </a:r>
            <a:br>
              <a:rPr lang="en-US" sz="1800" dirty="0"/>
            </a:br>
            <a:r>
              <a:rPr lang="en-US" sz="1800" dirty="0"/>
              <a:t>- Works well for traditional ML models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PyTorch:</a:t>
            </a:r>
            <a:br>
              <a:rPr lang="en-US" sz="1800" dirty="0"/>
            </a:br>
            <a:r>
              <a:rPr lang="en-US" sz="1800" dirty="0"/>
              <a:t>- Lower-level, dynamic graph computation</a:t>
            </a:r>
            <a:br>
              <a:rPr lang="en-US" sz="1800" dirty="0"/>
            </a:br>
            <a:r>
              <a:rPr lang="en-US" sz="1800" dirty="0"/>
              <a:t>- Full control over model architecture and training loop</a:t>
            </a:r>
            <a:br>
              <a:rPr lang="en-US" sz="1800" dirty="0"/>
            </a:br>
            <a:r>
              <a:rPr lang="en-US" sz="1800" dirty="0"/>
              <a:t>- Ideal for deep learning models and custom pipelines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C8E5D-6C85-14C8-2F53-CB6BE18BFF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42423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46A9D-9C1B-EDC6-CBA0-A38629498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1FA00-FD1D-05BB-8C8A-8BF1475F4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2ED9B-B613-C89D-98E4-9E92BC56C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725086"/>
            <a:ext cx="2895363" cy="2460338"/>
          </a:xfrm>
        </p:spPr>
        <p:txBody>
          <a:bodyPr/>
          <a:lstStyle/>
          <a:p>
            <a:pPr marL="76200" indent="0">
              <a:buNone/>
            </a:pPr>
            <a:r>
              <a:rPr lang="en-US" sz="1600" dirty="0"/>
              <a:t>Dataset used from previous modules</a:t>
            </a:r>
          </a:p>
          <a:p>
            <a:pPr marL="76200" indent="0">
              <a:buNone/>
            </a:pPr>
            <a:r>
              <a:rPr lang="en-US" sz="1600" dirty="0"/>
              <a:t>Categorical columns encoded: teams, venues, toss info</a:t>
            </a:r>
          </a:p>
          <a:p>
            <a:pPr marL="76200" indent="0">
              <a:buNone/>
            </a:pPr>
            <a:r>
              <a:rPr lang="en-US" sz="1600" dirty="0"/>
              <a:t>Target: Match winner</a:t>
            </a:r>
          </a:p>
          <a:p>
            <a:pPr marL="76200" indent="0">
              <a:buNone/>
            </a:pPr>
            <a:r>
              <a:rPr lang="en-US" sz="1600" dirty="0"/>
              <a:t>Cleaned and preprocessed using Pandas &amp; Scikit-learn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51BDE-A74C-7B7B-26A8-7256AC2110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02D0A6-0BA2-28FB-9892-40F467BB7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050" y="1974312"/>
            <a:ext cx="4713249" cy="196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805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AD827-26BD-DE7A-E52C-4F6E1C99A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2CA9F-760F-ABC1-7A39-3C0C7B7DF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and Target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DD78F-3742-B82B-649A-B10C1FEFD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605425"/>
            <a:ext cx="3512398" cy="3145500"/>
          </a:xfrm>
        </p:spPr>
        <p:txBody>
          <a:bodyPr/>
          <a:lstStyle/>
          <a:p>
            <a:r>
              <a:rPr lang="en-US" sz="1800" dirty="0"/>
              <a:t>Input Features: </a:t>
            </a:r>
            <a:r>
              <a:rPr lang="en-US" sz="1800" dirty="0" err="1"/>
              <a:t>home_team</a:t>
            </a:r>
            <a:r>
              <a:rPr lang="en-US" sz="1800" dirty="0"/>
              <a:t>, </a:t>
            </a:r>
            <a:r>
              <a:rPr lang="en-US" sz="1800" dirty="0" err="1"/>
              <a:t>away_team</a:t>
            </a:r>
            <a:r>
              <a:rPr lang="en-US" sz="1800" dirty="0"/>
              <a:t>, </a:t>
            </a:r>
            <a:r>
              <a:rPr lang="en-US" sz="1800" dirty="0" err="1"/>
              <a:t>venue_name</a:t>
            </a:r>
            <a:r>
              <a:rPr lang="en-US" sz="1800" dirty="0"/>
              <a:t>, </a:t>
            </a:r>
            <a:r>
              <a:rPr lang="en-US" sz="1800" dirty="0" err="1"/>
              <a:t>toss_won</a:t>
            </a:r>
            <a:r>
              <a:rPr lang="en-US" sz="1800" dirty="0"/>
              <a:t>, decision</a:t>
            </a:r>
          </a:p>
          <a:p>
            <a:r>
              <a:rPr lang="en-US" sz="1800" dirty="0"/>
              <a:t>All categorical → Label Encoded</a:t>
            </a:r>
          </a:p>
          <a:p>
            <a:r>
              <a:rPr lang="en-US" sz="1800" dirty="0"/>
              <a:t>Scaled using </a:t>
            </a:r>
            <a:r>
              <a:rPr lang="en-US" sz="1800" dirty="0" err="1"/>
              <a:t>StandardScaler</a:t>
            </a:r>
            <a:endParaRPr lang="en-US" sz="1800" dirty="0"/>
          </a:p>
          <a:p>
            <a:r>
              <a:rPr lang="en-US" sz="1800" dirty="0"/>
              <a:t>Target: winner (multi-class classification)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6841C-6BA9-1BDC-A9A7-97A05D652C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978400-ABA5-7FEB-59BA-DAE5AB632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620" y="1810756"/>
            <a:ext cx="4377944" cy="273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106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FEEFCB-AACB-C6AB-45BE-5B8A16C5E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7A194-F424-FB90-F5ED-7C5AFDEF9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75" y="392575"/>
            <a:ext cx="5675735" cy="766200"/>
          </a:xfrm>
        </p:spPr>
        <p:txBody>
          <a:bodyPr/>
          <a:lstStyle/>
          <a:p>
            <a:r>
              <a:rPr lang="en-US" sz="3200" dirty="0"/>
              <a:t>PyTorch Components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BDE35-C6CE-5729-E89E-94FDA76F7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7699" y="1491000"/>
            <a:ext cx="6448886" cy="3145500"/>
          </a:xfrm>
        </p:spPr>
        <p:txBody>
          <a:bodyPr/>
          <a:lstStyle/>
          <a:p>
            <a:r>
              <a:rPr lang="en-US" sz="2400" dirty="0"/>
              <a:t>Tensors and Tensor Operations</a:t>
            </a:r>
          </a:p>
          <a:p>
            <a:r>
              <a:rPr lang="en-US" sz="2400" dirty="0"/>
              <a:t>Custom Dataset and </a:t>
            </a:r>
            <a:r>
              <a:rPr lang="en-US" sz="2400" dirty="0" err="1"/>
              <a:t>DataLoader</a:t>
            </a:r>
            <a:endParaRPr lang="en-US" sz="2400" dirty="0"/>
          </a:p>
          <a:p>
            <a:r>
              <a:rPr lang="en-US" sz="2400" dirty="0"/>
              <a:t>Neural Network using </a:t>
            </a:r>
            <a:r>
              <a:rPr lang="en-US" sz="2400" dirty="0" err="1"/>
              <a:t>nn.Module</a:t>
            </a:r>
            <a:endParaRPr lang="en-US" sz="2400" dirty="0"/>
          </a:p>
          <a:p>
            <a:r>
              <a:rPr lang="en-US" sz="2400" dirty="0" err="1"/>
              <a:t>CrossEntropyLoss</a:t>
            </a:r>
            <a:r>
              <a:rPr lang="en-US" sz="2400" dirty="0"/>
              <a:t> and Adam optimizer</a:t>
            </a:r>
          </a:p>
          <a:p>
            <a:r>
              <a:rPr lang="en-US" sz="2400" dirty="0"/>
              <a:t>Training loop with </a:t>
            </a:r>
            <a:r>
              <a:rPr lang="en-US" sz="2400" dirty="0" err="1"/>
              <a:t>autograd</a:t>
            </a:r>
            <a:r>
              <a:rPr lang="en-US" sz="2400" dirty="0"/>
              <a:t> for backpropagation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D2078-D8F4-B32F-D0E6-FEC80993F5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21F4785-770C-9401-50D8-2776F373A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776" y="1258346"/>
            <a:ext cx="2676525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738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2FEE94-3734-EB7A-5D4E-319008C8B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0C2A1-CE0A-3B11-3032-AC5486DEA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75" y="392575"/>
            <a:ext cx="5675735" cy="766200"/>
          </a:xfrm>
        </p:spPr>
        <p:txBody>
          <a:bodyPr/>
          <a:lstStyle/>
          <a:p>
            <a:r>
              <a:rPr lang="en-US" sz="3200" dirty="0"/>
              <a:t>Data Pipeline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4DD09-121B-B9E3-89B8-0CE494B16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7698" y="1491000"/>
            <a:ext cx="7190301" cy="3145500"/>
          </a:xfrm>
        </p:spPr>
        <p:txBody>
          <a:bodyPr/>
          <a:lstStyle/>
          <a:p>
            <a:pPr>
              <a:defRPr sz="1800"/>
            </a:pPr>
            <a:r>
              <a:rPr lang="en-US" sz="1800" dirty="0"/>
              <a:t>Read and clean the IPL dataset using Pandas</a:t>
            </a:r>
          </a:p>
          <a:p>
            <a:pPr>
              <a:defRPr sz="1800"/>
            </a:pPr>
            <a:r>
              <a:rPr lang="en-US" sz="1800" dirty="0"/>
              <a:t>Select key categorical features for prediction</a:t>
            </a:r>
          </a:p>
          <a:p>
            <a:pPr>
              <a:defRPr sz="1800"/>
            </a:pPr>
            <a:r>
              <a:rPr lang="en-US" sz="1800" dirty="0"/>
              <a:t>Encode features and target using </a:t>
            </a:r>
            <a:r>
              <a:rPr lang="en-US" sz="1800" dirty="0" err="1"/>
              <a:t>LabelEncoder</a:t>
            </a:r>
            <a:endParaRPr lang="en-US" sz="1800" dirty="0"/>
          </a:p>
          <a:p>
            <a:pPr>
              <a:defRPr sz="1800"/>
            </a:pPr>
            <a:r>
              <a:rPr lang="en-US" sz="1800" dirty="0"/>
              <a:t>Scale features using </a:t>
            </a:r>
            <a:r>
              <a:rPr lang="en-US" sz="1800" dirty="0" err="1"/>
              <a:t>StandardScaler</a:t>
            </a:r>
            <a:endParaRPr lang="en-US" sz="1800" dirty="0"/>
          </a:p>
          <a:p>
            <a:pPr>
              <a:defRPr sz="1800"/>
            </a:pPr>
            <a:r>
              <a:rPr lang="en-US" sz="1800" dirty="0"/>
              <a:t>Split into train/test sets</a:t>
            </a:r>
          </a:p>
          <a:p>
            <a:pPr>
              <a:defRPr sz="1800"/>
            </a:pPr>
            <a:r>
              <a:rPr lang="en-US" sz="1800" dirty="0"/>
              <a:t>Load into PyTorch </a:t>
            </a:r>
            <a:r>
              <a:rPr lang="en-US" sz="1800" dirty="0" err="1"/>
              <a:t>DataLoader</a:t>
            </a:r>
            <a:r>
              <a:rPr lang="en-US" sz="1800" dirty="0"/>
              <a:t> via custom Dataset</a:t>
            </a:r>
          </a:p>
          <a:p>
            <a:pPr>
              <a:defRPr sz="1800"/>
            </a:pPr>
            <a:r>
              <a:rPr lang="en-US" sz="1800" dirty="0"/>
              <a:t>Train and evaluate a neural network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0CED5-DEE3-F047-422A-6ABE190F23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06141116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219</TotalTime>
  <Words>678</Words>
  <Application>Microsoft Office PowerPoint</Application>
  <PresentationFormat>On-screen Show (16:9)</PresentationFormat>
  <Paragraphs>130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Arvo</vt:lpstr>
      <vt:lpstr>Roboto Condensed</vt:lpstr>
      <vt:lpstr>Roboto Condensed Light</vt:lpstr>
      <vt:lpstr>Salerio template</vt:lpstr>
      <vt:lpstr>Powerplays and Predictions: Unlocking IPL Intelligence Submission 03: Advanced IPL Match Analysis and Prediction with PyTorch</vt:lpstr>
      <vt:lpstr>Agenda</vt:lpstr>
      <vt:lpstr>Overview</vt:lpstr>
      <vt:lpstr>Why PyTorch?</vt:lpstr>
      <vt:lpstr>PyTorch vs Scikit Learn</vt:lpstr>
      <vt:lpstr>Dataset Overview</vt:lpstr>
      <vt:lpstr>Features and Target</vt:lpstr>
      <vt:lpstr>PyTorch Components Used</vt:lpstr>
      <vt:lpstr>Data Pipeline Overview</vt:lpstr>
      <vt:lpstr>Data Pipeline Overview</vt:lpstr>
      <vt:lpstr>Model Architecture</vt:lpstr>
      <vt:lpstr>Model Summary</vt:lpstr>
      <vt:lpstr>Training Configuration</vt:lpstr>
      <vt:lpstr>Evaluation Metrics</vt:lpstr>
      <vt:lpstr>Multi-Class AUC-ROC Evaluation</vt:lpstr>
      <vt:lpstr>Cross Entropy Loss</vt:lpstr>
      <vt:lpstr>Visual Insights</vt:lpstr>
      <vt:lpstr>Visual Insights</vt:lpstr>
      <vt:lpstr>Key Learnings</vt:lpstr>
      <vt:lpstr>Project Takeaways</vt:lpstr>
      <vt:lpstr>Future Work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Karthik Dinakaran</dc:creator>
  <cp:lastModifiedBy>Ashwin Shastry Paturi</cp:lastModifiedBy>
  <cp:revision>11</cp:revision>
  <dcterms:modified xsi:type="dcterms:W3CDTF">2025-06-13T02:11:40Z</dcterms:modified>
</cp:coreProperties>
</file>