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5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3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1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4D66-C2A4-4BC8-A213-78C8B60A9EB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3B87-8CF1-4D06-A388-1D749F51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02942" y="2517058"/>
            <a:ext cx="1664696" cy="1120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 </a:t>
            </a:r>
            <a:r>
              <a:rPr lang="en-US" dirty="0" smtClean="0">
                <a:solidFill>
                  <a:schemeClr val="tx1"/>
                </a:solidFill>
              </a:rPr>
              <a:t>Box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(AI </a:t>
            </a:r>
            <a:r>
              <a:rPr lang="en-US" dirty="0" smtClean="0">
                <a:solidFill>
                  <a:schemeClr val="tx1"/>
                </a:solidFill>
              </a:rPr>
              <a:t>Reasoning)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2399071" y="2861421"/>
            <a:ext cx="762726" cy="776513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2240896" y="371149"/>
            <a:ext cx="2267096" cy="968438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Knowledge/Update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131278" y="2586119"/>
            <a:ext cx="1189703" cy="1140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Result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5935290" y="3643085"/>
            <a:ext cx="3115302" cy="11307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flipH="1">
            <a:off x="5999201" y="1386348"/>
            <a:ext cx="2967818" cy="11307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-Up Arrow 16"/>
          <p:cNvSpPr/>
          <p:nvPr/>
        </p:nvSpPr>
        <p:spPr>
          <a:xfrm rot="10800000" flipH="1">
            <a:off x="4597341" y="823470"/>
            <a:ext cx="896259" cy="169358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257299" y="2894070"/>
            <a:ext cx="1845643" cy="449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2660386" y="1386348"/>
            <a:ext cx="403123" cy="1381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19067" y="2697826"/>
            <a:ext cx="18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Develop/Update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28090" y="1939218"/>
            <a:ext cx="11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85445" y="758607"/>
            <a:ext cx="179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05250" y="1090760"/>
            <a:ext cx="23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Learning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67638" y="4709647"/>
            <a:ext cx="25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2" name="Can 1"/>
          <p:cNvSpPr/>
          <p:nvPr/>
        </p:nvSpPr>
        <p:spPr>
          <a:xfrm>
            <a:off x="344129" y="371149"/>
            <a:ext cx="1042219" cy="15680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External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465006" y="688258"/>
            <a:ext cx="747250" cy="439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Left Arrow 5"/>
          <p:cNvSpPr/>
          <p:nvPr/>
        </p:nvSpPr>
        <p:spPr>
          <a:xfrm rot="5400000">
            <a:off x="3432483" y="2712678"/>
            <a:ext cx="1135860" cy="2986374"/>
          </a:xfrm>
          <a:prstGeom prst="curvedLeftArrow">
            <a:avLst>
              <a:gd name="adj1" fmla="val 1937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3509" y="3935077"/>
            <a:ext cx="21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Transparency factors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80434" y="4726854"/>
            <a:ext cx="317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Why, When, Where, What,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1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82" y="681908"/>
            <a:ext cx="8421360" cy="4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6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2937</TotalTime>
  <Words>29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2020-12-23T19:15:25Z</dcterms:created>
  <dcterms:modified xsi:type="dcterms:W3CDTF">2021-01-06T17:58:01Z</dcterms:modified>
</cp:coreProperties>
</file>