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64" r:id="rId7"/>
    <p:sldId id="265" r:id="rId8"/>
    <p:sldId id="259" r:id="rId9"/>
    <p:sldId id="26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93233-5A7E-4DCB-8E06-BBF684881793}" type="doc">
      <dgm:prSet loTypeId="urn:microsoft.com/office/officeart/2005/8/layout/process1" loCatId="process" qsTypeId="urn:microsoft.com/office/officeart/2005/8/quickstyle/simple1" qsCatId="simple" csTypeId="urn:microsoft.com/office/officeart/2005/8/colors/accent1_2" csCatId="accent1" phldr="1"/>
      <dgm:spPr/>
    </dgm:pt>
    <dgm:pt modelId="{086BC7CA-2174-48A7-8E0C-0C1B629E4586}">
      <dgm:prSet phldrT="[Text]"/>
      <dgm:spPr>
        <a:solidFill>
          <a:srgbClr val="00B050"/>
        </a:solidFill>
      </dgm:spPr>
      <dgm:t>
        <a:bodyPr/>
        <a:lstStyle/>
        <a:p>
          <a:r>
            <a:rPr lang="en-US" dirty="0" smtClean="0"/>
            <a:t>Block  23</a:t>
          </a:r>
          <a:endParaRPr lang="en-US" dirty="0"/>
        </a:p>
      </dgm:t>
    </dgm:pt>
    <dgm:pt modelId="{A35067F9-5B36-417E-9884-548A330DDB0D}" type="parTrans" cxnId="{124230A7-3CE1-4F17-AA59-965C78721265}">
      <dgm:prSet/>
      <dgm:spPr/>
      <dgm:t>
        <a:bodyPr/>
        <a:lstStyle/>
        <a:p>
          <a:endParaRPr lang="en-US"/>
        </a:p>
      </dgm:t>
    </dgm:pt>
    <dgm:pt modelId="{1C61958A-80AC-4088-8238-C1EB67CBCBD2}" type="sibTrans" cxnId="{124230A7-3CE1-4F17-AA59-965C78721265}">
      <dgm:prSet/>
      <dgm:spPr>
        <a:solidFill>
          <a:schemeClr val="tx1"/>
        </a:solidFill>
      </dgm:spPr>
      <dgm:t>
        <a:bodyPr/>
        <a:lstStyle/>
        <a:p>
          <a:endParaRPr lang="en-US"/>
        </a:p>
      </dgm:t>
    </dgm:pt>
    <dgm:pt modelId="{3801D416-08E5-4158-B870-2DB4EE58CF77}">
      <dgm:prSet phldrT="[Text]"/>
      <dgm:spPr>
        <a:solidFill>
          <a:srgbClr val="00B050"/>
        </a:solidFill>
      </dgm:spPr>
      <dgm:t>
        <a:bodyPr/>
        <a:lstStyle/>
        <a:p>
          <a:r>
            <a:rPr lang="en-US" dirty="0" smtClean="0"/>
            <a:t>Block  24</a:t>
          </a:r>
          <a:endParaRPr lang="en-US" dirty="0"/>
        </a:p>
      </dgm:t>
    </dgm:pt>
    <dgm:pt modelId="{CF2FE421-21BF-404A-9F49-9DC99F987DF8}" type="parTrans" cxnId="{7CEF90F7-4DEC-4669-AA26-49B86AE94CBF}">
      <dgm:prSet/>
      <dgm:spPr/>
      <dgm:t>
        <a:bodyPr/>
        <a:lstStyle/>
        <a:p>
          <a:endParaRPr lang="en-US"/>
        </a:p>
      </dgm:t>
    </dgm:pt>
    <dgm:pt modelId="{0FC4542E-418F-47CB-BF44-10AFD910247D}" type="sibTrans" cxnId="{7CEF90F7-4DEC-4669-AA26-49B86AE94CBF}">
      <dgm:prSet/>
      <dgm:spPr>
        <a:solidFill>
          <a:schemeClr val="tx1"/>
        </a:solidFill>
      </dgm:spPr>
      <dgm:t>
        <a:bodyPr/>
        <a:lstStyle/>
        <a:p>
          <a:endParaRPr lang="en-US"/>
        </a:p>
      </dgm:t>
    </dgm:pt>
    <dgm:pt modelId="{BF621C50-3415-4C2E-B777-83F9F512A70C}">
      <dgm:prSet phldrT="[Text]"/>
      <dgm:spPr>
        <a:solidFill>
          <a:srgbClr val="00B050"/>
        </a:solidFill>
      </dgm:spPr>
      <dgm:t>
        <a:bodyPr/>
        <a:lstStyle/>
        <a:p>
          <a:r>
            <a:rPr lang="en-US" dirty="0" smtClean="0"/>
            <a:t>Block  25</a:t>
          </a:r>
          <a:endParaRPr lang="en-US" dirty="0"/>
        </a:p>
      </dgm:t>
    </dgm:pt>
    <dgm:pt modelId="{75DB7710-9E99-46AE-A74E-8FEDDA235CD7}" type="parTrans" cxnId="{2E845D2F-0651-49AF-8E0E-AEAD6143ACD6}">
      <dgm:prSet/>
      <dgm:spPr/>
      <dgm:t>
        <a:bodyPr/>
        <a:lstStyle/>
        <a:p>
          <a:endParaRPr lang="en-US"/>
        </a:p>
      </dgm:t>
    </dgm:pt>
    <dgm:pt modelId="{3BEBABE4-3C18-4892-A3C1-FD89B25FB896}" type="sibTrans" cxnId="{2E845D2F-0651-49AF-8E0E-AEAD6143ACD6}">
      <dgm:prSet/>
      <dgm:spPr/>
      <dgm:t>
        <a:bodyPr/>
        <a:lstStyle/>
        <a:p>
          <a:endParaRPr lang="en-US"/>
        </a:p>
      </dgm:t>
    </dgm:pt>
    <dgm:pt modelId="{07716506-2400-4FF9-A996-6242DB1E0E52}" type="pres">
      <dgm:prSet presAssocID="{BD093233-5A7E-4DCB-8E06-BBF684881793}" presName="Name0" presStyleCnt="0">
        <dgm:presLayoutVars>
          <dgm:dir/>
          <dgm:resizeHandles val="exact"/>
        </dgm:presLayoutVars>
      </dgm:prSet>
      <dgm:spPr/>
    </dgm:pt>
    <dgm:pt modelId="{77030DF2-32D4-4FB0-9C11-9EDCF16F58CF}" type="pres">
      <dgm:prSet presAssocID="{086BC7CA-2174-48A7-8E0C-0C1B629E4586}" presName="node" presStyleLbl="node1" presStyleIdx="0" presStyleCnt="3">
        <dgm:presLayoutVars>
          <dgm:bulletEnabled val="1"/>
        </dgm:presLayoutVars>
      </dgm:prSet>
      <dgm:spPr/>
      <dgm:t>
        <a:bodyPr/>
        <a:lstStyle/>
        <a:p>
          <a:endParaRPr lang="en-US"/>
        </a:p>
      </dgm:t>
    </dgm:pt>
    <dgm:pt modelId="{7CB349C9-9782-4373-B809-0150B36A343E}" type="pres">
      <dgm:prSet presAssocID="{1C61958A-80AC-4088-8238-C1EB67CBCBD2}" presName="sibTrans" presStyleLbl="sibTrans2D1" presStyleIdx="0" presStyleCnt="2"/>
      <dgm:spPr/>
      <dgm:t>
        <a:bodyPr/>
        <a:lstStyle/>
        <a:p>
          <a:endParaRPr lang="en-US"/>
        </a:p>
      </dgm:t>
    </dgm:pt>
    <dgm:pt modelId="{03EEA5C5-4D1A-4DFA-A84C-7DEF77EDE263}" type="pres">
      <dgm:prSet presAssocID="{1C61958A-80AC-4088-8238-C1EB67CBCBD2}" presName="connectorText" presStyleLbl="sibTrans2D1" presStyleIdx="0" presStyleCnt="2"/>
      <dgm:spPr/>
      <dgm:t>
        <a:bodyPr/>
        <a:lstStyle/>
        <a:p>
          <a:endParaRPr lang="en-US"/>
        </a:p>
      </dgm:t>
    </dgm:pt>
    <dgm:pt modelId="{E4DDA5F1-C1F9-4B8D-A5EF-7FFFCAA37BF3}" type="pres">
      <dgm:prSet presAssocID="{3801D416-08E5-4158-B870-2DB4EE58CF77}" presName="node" presStyleLbl="node1" presStyleIdx="1" presStyleCnt="3">
        <dgm:presLayoutVars>
          <dgm:bulletEnabled val="1"/>
        </dgm:presLayoutVars>
      </dgm:prSet>
      <dgm:spPr/>
      <dgm:t>
        <a:bodyPr/>
        <a:lstStyle/>
        <a:p>
          <a:endParaRPr lang="en-US"/>
        </a:p>
      </dgm:t>
    </dgm:pt>
    <dgm:pt modelId="{D1932A99-55B8-4C8C-837C-E3AFBFC8BA4A}" type="pres">
      <dgm:prSet presAssocID="{0FC4542E-418F-47CB-BF44-10AFD910247D}" presName="sibTrans" presStyleLbl="sibTrans2D1" presStyleIdx="1" presStyleCnt="2"/>
      <dgm:spPr/>
      <dgm:t>
        <a:bodyPr/>
        <a:lstStyle/>
        <a:p>
          <a:endParaRPr lang="en-US"/>
        </a:p>
      </dgm:t>
    </dgm:pt>
    <dgm:pt modelId="{A86587A7-E8B8-40D2-A4EB-C26C7554491B}" type="pres">
      <dgm:prSet presAssocID="{0FC4542E-418F-47CB-BF44-10AFD910247D}" presName="connectorText" presStyleLbl="sibTrans2D1" presStyleIdx="1" presStyleCnt="2"/>
      <dgm:spPr/>
      <dgm:t>
        <a:bodyPr/>
        <a:lstStyle/>
        <a:p>
          <a:endParaRPr lang="en-US"/>
        </a:p>
      </dgm:t>
    </dgm:pt>
    <dgm:pt modelId="{D87994C6-FEDC-4165-B784-FC8663A428F9}" type="pres">
      <dgm:prSet presAssocID="{BF621C50-3415-4C2E-B777-83F9F512A70C}" presName="node" presStyleLbl="node1" presStyleIdx="2" presStyleCnt="3">
        <dgm:presLayoutVars>
          <dgm:bulletEnabled val="1"/>
        </dgm:presLayoutVars>
      </dgm:prSet>
      <dgm:spPr/>
      <dgm:t>
        <a:bodyPr/>
        <a:lstStyle/>
        <a:p>
          <a:endParaRPr lang="en-US"/>
        </a:p>
      </dgm:t>
    </dgm:pt>
  </dgm:ptLst>
  <dgm:cxnLst>
    <dgm:cxn modelId="{7CEF90F7-4DEC-4669-AA26-49B86AE94CBF}" srcId="{BD093233-5A7E-4DCB-8E06-BBF684881793}" destId="{3801D416-08E5-4158-B870-2DB4EE58CF77}" srcOrd="1" destOrd="0" parTransId="{CF2FE421-21BF-404A-9F49-9DC99F987DF8}" sibTransId="{0FC4542E-418F-47CB-BF44-10AFD910247D}"/>
    <dgm:cxn modelId="{49E4F14E-E3B2-431E-9106-63E5DC316068}" type="presOf" srcId="{0FC4542E-418F-47CB-BF44-10AFD910247D}" destId="{D1932A99-55B8-4C8C-837C-E3AFBFC8BA4A}" srcOrd="0" destOrd="0" presId="urn:microsoft.com/office/officeart/2005/8/layout/process1"/>
    <dgm:cxn modelId="{DFE0C58A-4A5C-4D5C-ADF8-4566A8E7522E}" type="presOf" srcId="{1C61958A-80AC-4088-8238-C1EB67CBCBD2}" destId="{03EEA5C5-4D1A-4DFA-A84C-7DEF77EDE263}" srcOrd="1" destOrd="0" presId="urn:microsoft.com/office/officeart/2005/8/layout/process1"/>
    <dgm:cxn modelId="{D213159F-7BA2-47CF-AE2A-6EF4E04462D7}" type="presOf" srcId="{BF621C50-3415-4C2E-B777-83F9F512A70C}" destId="{D87994C6-FEDC-4165-B784-FC8663A428F9}" srcOrd="0" destOrd="0" presId="urn:microsoft.com/office/officeart/2005/8/layout/process1"/>
    <dgm:cxn modelId="{124230A7-3CE1-4F17-AA59-965C78721265}" srcId="{BD093233-5A7E-4DCB-8E06-BBF684881793}" destId="{086BC7CA-2174-48A7-8E0C-0C1B629E4586}" srcOrd="0" destOrd="0" parTransId="{A35067F9-5B36-417E-9884-548A330DDB0D}" sibTransId="{1C61958A-80AC-4088-8238-C1EB67CBCBD2}"/>
    <dgm:cxn modelId="{96973420-98EB-4233-8F7F-CC880C391DCC}" type="presOf" srcId="{0FC4542E-418F-47CB-BF44-10AFD910247D}" destId="{A86587A7-E8B8-40D2-A4EB-C26C7554491B}" srcOrd="1" destOrd="0" presId="urn:microsoft.com/office/officeart/2005/8/layout/process1"/>
    <dgm:cxn modelId="{2E845D2F-0651-49AF-8E0E-AEAD6143ACD6}" srcId="{BD093233-5A7E-4DCB-8E06-BBF684881793}" destId="{BF621C50-3415-4C2E-B777-83F9F512A70C}" srcOrd="2" destOrd="0" parTransId="{75DB7710-9E99-46AE-A74E-8FEDDA235CD7}" sibTransId="{3BEBABE4-3C18-4892-A3C1-FD89B25FB896}"/>
    <dgm:cxn modelId="{0B1D1C34-DD1B-4E18-82A1-EB32CB8899C6}" type="presOf" srcId="{3801D416-08E5-4158-B870-2DB4EE58CF77}" destId="{E4DDA5F1-C1F9-4B8D-A5EF-7FFFCAA37BF3}" srcOrd="0" destOrd="0" presId="urn:microsoft.com/office/officeart/2005/8/layout/process1"/>
    <dgm:cxn modelId="{5851E563-E511-48DA-B97A-4E289F21F12B}" type="presOf" srcId="{BD093233-5A7E-4DCB-8E06-BBF684881793}" destId="{07716506-2400-4FF9-A996-6242DB1E0E52}" srcOrd="0" destOrd="0" presId="urn:microsoft.com/office/officeart/2005/8/layout/process1"/>
    <dgm:cxn modelId="{9AF9003A-3479-478F-AFB7-24EB6EC42D8D}" type="presOf" srcId="{1C61958A-80AC-4088-8238-C1EB67CBCBD2}" destId="{7CB349C9-9782-4373-B809-0150B36A343E}" srcOrd="0" destOrd="0" presId="urn:microsoft.com/office/officeart/2005/8/layout/process1"/>
    <dgm:cxn modelId="{39FA1996-B7BA-4928-A396-CAAB99EF9192}" type="presOf" srcId="{086BC7CA-2174-48A7-8E0C-0C1B629E4586}" destId="{77030DF2-32D4-4FB0-9C11-9EDCF16F58CF}" srcOrd="0" destOrd="0" presId="urn:microsoft.com/office/officeart/2005/8/layout/process1"/>
    <dgm:cxn modelId="{E11DB069-B1DD-49AA-AE7C-C19BFBE95B4A}" type="presParOf" srcId="{07716506-2400-4FF9-A996-6242DB1E0E52}" destId="{77030DF2-32D4-4FB0-9C11-9EDCF16F58CF}" srcOrd="0" destOrd="0" presId="urn:microsoft.com/office/officeart/2005/8/layout/process1"/>
    <dgm:cxn modelId="{36217351-8AEB-4ED7-B71F-991F77950E0C}" type="presParOf" srcId="{07716506-2400-4FF9-A996-6242DB1E0E52}" destId="{7CB349C9-9782-4373-B809-0150B36A343E}" srcOrd="1" destOrd="0" presId="urn:microsoft.com/office/officeart/2005/8/layout/process1"/>
    <dgm:cxn modelId="{03F208B0-D634-44A6-A6EF-4EA57B8495E5}" type="presParOf" srcId="{7CB349C9-9782-4373-B809-0150B36A343E}" destId="{03EEA5C5-4D1A-4DFA-A84C-7DEF77EDE263}" srcOrd="0" destOrd="0" presId="urn:microsoft.com/office/officeart/2005/8/layout/process1"/>
    <dgm:cxn modelId="{988162A1-B994-40BC-9ABC-6D9A8D242C13}" type="presParOf" srcId="{07716506-2400-4FF9-A996-6242DB1E0E52}" destId="{E4DDA5F1-C1F9-4B8D-A5EF-7FFFCAA37BF3}" srcOrd="2" destOrd="0" presId="urn:microsoft.com/office/officeart/2005/8/layout/process1"/>
    <dgm:cxn modelId="{320A75B0-2208-486E-8938-27FD7F79C990}" type="presParOf" srcId="{07716506-2400-4FF9-A996-6242DB1E0E52}" destId="{D1932A99-55B8-4C8C-837C-E3AFBFC8BA4A}" srcOrd="3" destOrd="0" presId="urn:microsoft.com/office/officeart/2005/8/layout/process1"/>
    <dgm:cxn modelId="{B5B1C251-70E9-4868-8B5F-4C596212B14B}" type="presParOf" srcId="{D1932A99-55B8-4C8C-837C-E3AFBFC8BA4A}" destId="{A86587A7-E8B8-40D2-A4EB-C26C7554491B}" srcOrd="0" destOrd="0" presId="urn:microsoft.com/office/officeart/2005/8/layout/process1"/>
    <dgm:cxn modelId="{C08B2A81-F1E1-4FF3-91C6-190B3E6FE065}" type="presParOf" srcId="{07716506-2400-4FF9-A996-6242DB1E0E52}" destId="{D87994C6-FEDC-4165-B784-FC8663A428F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FF0000"/>
        </a:solidFill>
      </dgm:spPr>
      <dgm:t>
        <a:bodyPr/>
        <a:lstStyle/>
        <a:p>
          <a:r>
            <a:rPr lang="en-US" dirty="0" smtClean="0"/>
            <a:t>Block  29</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30</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dirty="0"/>
        </a:p>
      </dgm:t>
    </dgm:pt>
    <dgm:pt modelId="{5A611B9B-EBD7-4C69-8DC5-907E4E6D8856}">
      <dgm:prSet phldrT="[Text]"/>
      <dgm:spPr>
        <a:solidFill>
          <a:srgbClr val="FF0000"/>
        </a:solidFill>
      </dgm:spPr>
      <dgm:t>
        <a:bodyPr/>
        <a:lstStyle/>
        <a:p>
          <a:r>
            <a:rPr lang="en-US" dirty="0" smtClean="0"/>
            <a:t>Block  </a:t>
          </a:r>
          <a:r>
            <a:rPr lang="en-US" dirty="0" smtClean="0"/>
            <a:t>31</a:t>
          </a:r>
          <a:endParaRPr lang="en-US" dirty="0">
            <a:solidFill>
              <a:schemeClr val="bg1"/>
            </a:solidFill>
          </a:endParaRPr>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B774AFEC-0C97-454D-AC20-9706FC7843A3}" type="presOf" srcId="{1F459EDF-BA71-49D1-AF6A-A15BEB2D7D3B}" destId="{10374C6B-26BE-4697-8E64-A0B38386CA26}"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69E5DFA4-E3D6-45EF-B2CD-3DE29F8CC7E5}" type="presOf" srcId="{5A611B9B-EBD7-4C69-8DC5-907E4E6D8856}" destId="{D355143B-272F-45C6-9D2B-DA121752ECB0}" srcOrd="0"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B5CBC30E-C70C-49C7-9F4E-D2F91AD87868}" type="presOf" srcId="{16E0EFF8-3343-48F5-94EC-7F666D015C27}" destId="{B454769E-07ED-4F6A-85E6-554D69E51535}" srcOrd="0" destOrd="0" presId="urn:microsoft.com/office/officeart/2005/8/layout/process1"/>
    <dgm:cxn modelId="{3FC9C950-BB78-4D5E-AF1D-836BBC955D1F}" type="presOf" srcId="{1244D4B1-172F-4C37-A213-A91EF1D908E7}" destId="{1EA87548-27A8-4ED3-AB33-DCB93E61438D}" srcOrd="0" destOrd="0" presId="urn:microsoft.com/office/officeart/2005/8/layout/process1"/>
    <dgm:cxn modelId="{8A80627A-7183-4D95-95CA-A964ED402953}" type="presOf" srcId="{84A4E2AC-3709-4808-9062-5BA4803F61A3}" destId="{C795CE91-35F1-4F98-B507-51965CFD8C3F}" srcOrd="1" destOrd="0" presId="urn:microsoft.com/office/officeart/2005/8/layout/process1"/>
    <dgm:cxn modelId="{1EAF32B8-EA91-44E3-B6CC-D53263432D04}" type="presOf" srcId="{1244D4B1-172F-4C37-A213-A91EF1D908E7}" destId="{1CBEA975-26A5-4E70-85A5-6F1C00A6E6BE}" srcOrd="1"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F06888DA-E323-4771-B9F6-70B9728A7EC0}" type="presOf" srcId="{84A4E2AC-3709-4808-9062-5BA4803F61A3}" destId="{56F559EF-EF60-4D38-B84D-380275E1E1F8}" srcOrd="0" destOrd="0" presId="urn:microsoft.com/office/officeart/2005/8/layout/process1"/>
    <dgm:cxn modelId="{D58F4C1D-954B-4B40-BE9D-9436D7D41F2C}" type="presOf" srcId="{08AF6749-F242-4519-808E-AD6E8660E160}" destId="{A795C710-BADC-4234-9F1B-79AE3370A552}" srcOrd="0" destOrd="0" presId="urn:microsoft.com/office/officeart/2005/8/layout/process1"/>
    <dgm:cxn modelId="{8B0A3F2A-5CBB-4295-9BE0-4FF96D9F6003}" type="presParOf" srcId="{B454769E-07ED-4F6A-85E6-554D69E51535}" destId="{10374C6B-26BE-4697-8E64-A0B38386CA26}" srcOrd="0" destOrd="0" presId="urn:microsoft.com/office/officeart/2005/8/layout/process1"/>
    <dgm:cxn modelId="{86CE2AC8-F3BB-441B-9217-429A245E2F87}" type="presParOf" srcId="{B454769E-07ED-4F6A-85E6-554D69E51535}" destId="{56F559EF-EF60-4D38-B84D-380275E1E1F8}" srcOrd="1" destOrd="0" presId="urn:microsoft.com/office/officeart/2005/8/layout/process1"/>
    <dgm:cxn modelId="{337E0873-0A66-4861-AAD1-F19BC7886095}" type="presParOf" srcId="{56F559EF-EF60-4D38-B84D-380275E1E1F8}" destId="{C795CE91-35F1-4F98-B507-51965CFD8C3F}" srcOrd="0" destOrd="0" presId="urn:microsoft.com/office/officeart/2005/8/layout/process1"/>
    <dgm:cxn modelId="{2C5B962A-9934-4DB7-B3B3-1F0286D7CF9C}" type="presParOf" srcId="{B454769E-07ED-4F6A-85E6-554D69E51535}" destId="{A795C710-BADC-4234-9F1B-79AE3370A552}" srcOrd="2" destOrd="0" presId="urn:microsoft.com/office/officeart/2005/8/layout/process1"/>
    <dgm:cxn modelId="{D850781D-5061-41E9-893B-757C2A14285E}" type="presParOf" srcId="{B454769E-07ED-4F6A-85E6-554D69E51535}" destId="{1EA87548-27A8-4ED3-AB33-DCB93E61438D}" srcOrd="3" destOrd="0" presId="urn:microsoft.com/office/officeart/2005/8/layout/process1"/>
    <dgm:cxn modelId="{467923A4-9482-439B-AF66-4BD7642D51AA}" type="presParOf" srcId="{1EA87548-27A8-4ED3-AB33-DCB93E61438D}" destId="{1CBEA975-26A5-4E70-85A5-6F1C00A6E6BE}" srcOrd="0" destOrd="0" presId="urn:microsoft.com/office/officeart/2005/8/layout/process1"/>
    <dgm:cxn modelId="{2DF4A350-C318-4C85-A259-DDA3A6FB7528}"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D093233-5A7E-4DCB-8E06-BBF684881793}" type="doc">
      <dgm:prSet loTypeId="urn:microsoft.com/office/officeart/2005/8/layout/process1" loCatId="process" qsTypeId="urn:microsoft.com/office/officeart/2005/8/quickstyle/simple1" qsCatId="simple" csTypeId="urn:microsoft.com/office/officeart/2005/8/colors/accent1_2" csCatId="accent1" phldr="1"/>
      <dgm:spPr/>
    </dgm:pt>
    <dgm:pt modelId="{086BC7CA-2174-48A7-8E0C-0C1B629E4586}">
      <dgm:prSet phldrT="[Text]"/>
      <dgm:spPr>
        <a:solidFill>
          <a:srgbClr val="00B050"/>
        </a:solidFill>
      </dgm:spPr>
      <dgm:t>
        <a:bodyPr/>
        <a:lstStyle/>
        <a:p>
          <a:r>
            <a:rPr lang="en-US" dirty="0" smtClean="0"/>
            <a:t>Block  23</a:t>
          </a:r>
          <a:endParaRPr lang="en-US" dirty="0"/>
        </a:p>
      </dgm:t>
    </dgm:pt>
    <dgm:pt modelId="{A35067F9-5B36-417E-9884-548A330DDB0D}" type="parTrans" cxnId="{124230A7-3CE1-4F17-AA59-965C78721265}">
      <dgm:prSet/>
      <dgm:spPr/>
      <dgm:t>
        <a:bodyPr/>
        <a:lstStyle/>
        <a:p>
          <a:endParaRPr lang="en-US"/>
        </a:p>
      </dgm:t>
    </dgm:pt>
    <dgm:pt modelId="{1C61958A-80AC-4088-8238-C1EB67CBCBD2}" type="sibTrans" cxnId="{124230A7-3CE1-4F17-AA59-965C78721265}">
      <dgm:prSet/>
      <dgm:spPr>
        <a:solidFill>
          <a:schemeClr val="tx1"/>
        </a:solidFill>
      </dgm:spPr>
      <dgm:t>
        <a:bodyPr/>
        <a:lstStyle/>
        <a:p>
          <a:endParaRPr lang="en-US"/>
        </a:p>
      </dgm:t>
    </dgm:pt>
    <dgm:pt modelId="{3801D416-08E5-4158-B870-2DB4EE58CF77}">
      <dgm:prSet phldrT="[Text]"/>
      <dgm:spPr>
        <a:solidFill>
          <a:srgbClr val="00B050"/>
        </a:solidFill>
      </dgm:spPr>
      <dgm:t>
        <a:bodyPr/>
        <a:lstStyle/>
        <a:p>
          <a:r>
            <a:rPr lang="en-US" dirty="0" smtClean="0"/>
            <a:t>Block  24</a:t>
          </a:r>
          <a:endParaRPr lang="en-US" dirty="0"/>
        </a:p>
      </dgm:t>
    </dgm:pt>
    <dgm:pt modelId="{CF2FE421-21BF-404A-9F49-9DC99F987DF8}" type="parTrans" cxnId="{7CEF90F7-4DEC-4669-AA26-49B86AE94CBF}">
      <dgm:prSet/>
      <dgm:spPr/>
      <dgm:t>
        <a:bodyPr/>
        <a:lstStyle/>
        <a:p>
          <a:endParaRPr lang="en-US"/>
        </a:p>
      </dgm:t>
    </dgm:pt>
    <dgm:pt modelId="{0FC4542E-418F-47CB-BF44-10AFD910247D}" type="sibTrans" cxnId="{7CEF90F7-4DEC-4669-AA26-49B86AE94CBF}">
      <dgm:prSet/>
      <dgm:spPr>
        <a:solidFill>
          <a:schemeClr val="tx1"/>
        </a:solidFill>
      </dgm:spPr>
      <dgm:t>
        <a:bodyPr/>
        <a:lstStyle/>
        <a:p>
          <a:endParaRPr lang="en-US"/>
        </a:p>
      </dgm:t>
    </dgm:pt>
    <dgm:pt modelId="{BF621C50-3415-4C2E-B777-83F9F512A70C}">
      <dgm:prSet phldrT="[Text]"/>
      <dgm:spPr>
        <a:solidFill>
          <a:srgbClr val="00B050"/>
        </a:solidFill>
      </dgm:spPr>
      <dgm:t>
        <a:bodyPr/>
        <a:lstStyle/>
        <a:p>
          <a:r>
            <a:rPr lang="en-US" dirty="0" smtClean="0"/>
            <a:t>Block  25</a:t>
          </a:r>
          <a:endParaRPr lang="en-US" dirty="0"/>
        </a:p>
      </dgm:t>
    </dgm:pt>
    <dgm:pt modelId="{75DB7710-9E99-46AE-A74E-8FEDDA235CD7}" type="parTrans" cxnId="{2E845D2F-0651-49AF-8E0E-AEAD6143ACD6}">
      <dgm:prSet/>
      <dgm:spPr/>
      <dgm:t>
        <a:bodyPr/>
        <a:lstStyle/>
        <a:p>
          <a:endParaRPr lang="en-US"/>
        </a:p>
      </dgm:t>
    </dgm:pt>
    <dgm:pt modelId="{3BEBABE4-3C18-4892-A3C1-FD89B25FB896}" type="sibTrans" cxnId="{2E845D2F-0651-49AF-8E0E-AEAD6143ACD6}">
      <dgm:prSet/>
      <dgm:spPr/>
      <dgm:t>
        <a:bodyPr/>
        <a:lstStyle/>
        <a:p>
          <a:endParaRPr lang="en-US"/>
        </a:p>
      </dgm:t>
    </dgm:pt>
    <dgm:pt modelId="{07716506-2400-4FF9-A996-6242DB1E0E52}" type="pres">
      <dgm:prSet presAssocID="{BD093233-5A7E-4DCB-8E06-BBF684881793}" presName="Name0" presStyleCnt="0">
        <dgm:presLayoutVars>
          <dgm:dir/>
          <dgm:resizeHandles val="exact"/>
        </dgm:presLayoutVars>
      </dgm:prSet>
      <dgm:spPr/>
    </dgm:pt>
    <dgm:pt modelId="{77030DF2-32D4-4FB0-9C11-9EDCF16F58CF}" type="pres">
      <dgm:prSet presAssocID="{086BC7CA-2174-48A7-8E0C-0C1B629E4586}" presName="node" presStyleLbl="node1" presStyleIdx="0" presStyleCnt="3">
        <dgm:presLayoutVars>
          <dgm:bulletEnabled val="1"/>
        </dgm:presLayoutVars>
      </dgm:prSet>
      <dgm:spPr/>
      <dgm:t>
        <a:bodyPr/>
        <a:lstStyle/>
        <a:p>
          <a:endParaRPr lang="en-US"/>
        </a:p>
      </dgm:t>
    </dgm:pt>
    <dgm:pt modelId="{7CB349C9-9782-4373-B809-0150B36A343E}" type="pres">
      <dgm:prSet presAssocID="{1C61958A-80AC-4088-8238-C1EB67CBCBD2}" presName="sibTrans" presStyleLbl="sibTrans2D1" presStyleIdx="0" presStyleCnt="2"/>
      <dgm:spPr/>
      <dgm:t>
        <a:bodyPr/>
        <a:lstStyle/>
        <a:p>
          <a:endParaRPr lang="en-US"/>
        </a:p>
      </dgm:t>
    </dgm:pt>
    <dgm:pt modelId="{03EEA5C5-4D1A-4DFA-A84C-7DEF77EDE263}" type="pres">
      <dgm:prSet presAssocID="{1C61958A-80AC-4088-8238-C1EB67CBCBD2}" presName="connectorText" presStyleLbl="sibTrans2D1" presStyleIdx="0" presStyleCnt="2"/>
      <dgm:spPr/>
      <dgm:t>
        <a:bodyPr/>
        <a:lstStyle/>
        <a:p>
          <a:endParaRPr lang="en-US"/>
        </a:p>
      </dgm:t>
    </dgm:pt>
    <dgm:pt modelId="{E4DDA5F1-C1F9-4B8D-A5EF-7FFFCAA37BF3}" type="pres">
      <dgm:prSet presAssocID="{3801D416-08E5-4158-B870-2DB4EE58CF77}" presName="node" presStyleLbl="node1" presStyleIdx="1" presStyleCnt="3">
        <dgm:presLayoutVars>
          <dgm:bulletEnabled val="1"/>
        </dgm:presLayoutVars>
      </dgm:prSet>
      <dgm:spPr/>
      <dgm:t>
        <a:bodyPr/>
        <a:lstStyle/>
        <a:p>
          <a:endParaRPr lang="en-US"/>
        </a:p>
      </dgm:t>
    </dgm:pt>
    <dgm:pt modelId="{D1932A99-55B8-4C8C-837C-E3AFBFC8BA4A}" type="pres">
      <dgm:prSet presAssocID="{0FC4542E-418F-47CB-BF44-10AFD910247D}" presName="sibTrans" presStyleLbl="sibTrans2D1" presStyleIdx="1" presStyleCnt="2"/>
      <dgm:spPr/>
      <dgm:t>
        <a:bodyPr/>
        <a:lstStyle/>
        <a:p>
          <a:endParaRPr lang="en-US"/>
        </a:p>
      </dgm:t>
    </dgm:pt>
    <dgm:pt modelId="{A86587A7-E8B8-40D2-A4EB-C26C7554491B}" type="pres">
      <dgm:prSet presAssocID="{0FC4542E-418F-47CB-BF44-10AFD910247D}" presName="connectorText" presStyleLbl="sibTrans2D1" presStyleIdx="1" presStyleCnt="2"/>
      <dgm:spPr/>
      <dgm:t>
        <a:bodyPr/>
        <a:lstStyle/>
        <a:p>
          <a:endParaRPr lang="en-US"/>
        </a:p>
      </dgm:t>
    </dgm:pt>
    <dgm:pt modelId="{D87994C6-FEDC-4165-B784-FC8663A428F9}" type="pres">
      <dgm:prSet presAssocID="{BF621C50-3415-4C2E-B777-83F9F512A70C}" presName="node" presStyleLbl="node1" presStyleIdx="2" presStyleCnt="3">
        <dgm:presLayoutVars>
          <dgm:bulletEnabled val="1"/>
        </dgm:presLayoutVars>
      </dgm:prSet>
      <dgm:spPr/>
      <dgm:t>
        <a:bodyPr/>
        <a:lstStyle/>
        <a:p>
          <a:endParaRPr lang="en-US"/>
        </a:p>
      </dgm:t>
    </dgm:pt>
  </dgm:ptLst>
  <dgm:cxnLst>
    <dgm:cxn modelId="{163B1921-8513-44A7-9C03-8BA9A652F276}" type="presOf" srcId="{0FC4542E-418F-47CB-BF44-10AFD910247D}" destId="{D1932A99-55B8-4C8C-837C-E3AFBFC8BA4A}" srcOrd="0" destOrd="0" presId="urn:microsoft.com/office/officeart/2005/8/layout/process1"/>
    <dgm:cxn modelId="{054CD0C5-8588-47B9-AA60-EEBFE0761DE3}" type="presOf" srcId="{BF621C50-3415-4C2E-B777-83F9F512A70C}" destId="{D87994C6-FEDC-4165-B784-FC8663A428F9}" srcOrd="0" destOrd="0" presId="urn:microsoft.com/office/officeart/2005/8/layout/process1"/>
    <dgm:cxn modelId="{7CEF90F7-4DEC-4669-AA26-49B86AE94CBF}" srcId="{BD093233-5A7E-4DCB-8E06-BBF684881793}" destId="{3801D416-08E5-4158-B870-2DB4EE58CF77}" srcOrd="1" destOrd="0" parTransId="{CF2FE421-21BF-404A-9F49-9DC99F987DF8}" sibTransId="{0FC4542E-418F-47CB-BF44-10AFD910247D}"/>
    <dgm:cxn modelId="{3C55EABD-6480-4681-90F3-9B0ECA7FC531}" type="presOf" srcId="{BD093233-5A7E-4DCB-8E06-BBF684881793}" destId="{07716506-2400-4FF9-A996-6242DB1E0E52}" srcOrd="0" destOrd="0" presId="urn:microsoft.com/office/officeart/2005/8/layout/process1"/>
    <dgm:cxn modelId="{B579862C-0A02-46DC-B010-4A4D12934DBB}" type="presOf" srcId="{1C61958A-80AC-4088-8238-C1EB67CBCBD2}" destId="{7CB349C9-9782-4373-B809-0150B36A343E}" srcOrd="0" destOrd="0" presId="urn:microsoft.com/office/officeart/2005/8/layout/process1"/>
    <dgm:cxn modelId="{CA63CBE0-35FA-4BAC-8D9D-3A75047F1F11}" type="presOf" srcId="{086BC7CA-2174-48A7-8E0C-0C1B629E4586}" destId="{77030DF2-32D4-4FB0-9C11-9EDCF16F58CF}" srcOrd="0" destOrd="0" presId="urn:microsoft.com/office/officeart/2005/8/layout/process1"/>
    <dgm:cxn modelId="{124230A7-3CE1-4F17-AA59-965C78721265}" srcId="{BD093233-5A7E-4DCB-8E06-BBF684881793}" destId="{086BC7CA-2174-48A7-8E0C-0C1B629E4586}" srcOrd="0" destOrd="0" parTransId="{A35067F9-5B36-417E-9884-548A330DDB0D}" sibTransId="{1C61958A-80AC-4088-8238-C1EB67CBCBD2}"/>
    <dgm:cxn modelId="{2E845D2F-0651-49AF-8E0E-AEAD6143ACD6}" srcId="{BD093233-5A7E-4DCB-8E06-BBF684881793}" destId="{BF621C50-3415-4C2E-B777-83F9F512A70C}" srcOrd="2" destOrd="0" parTransId="{75DB7710-9E99-46AE-A74E-8FEDDA235CD7}" sibTransId="{3BEBABE4-3C18-4892-A3C1-FD89B25FB896}"/>
    <dgm:cxn modelId="{A078815C-FA72-4D76-835A-CE4AC3C7E334}" type="presOf" srcId="{0FC4542E-418F-47CB-BF44-10AFD910247D}" destId="{A86587A7-E8B8-40D2-A4EB-C26C7554491B}" srcOrd="1" destOrd="0" presId="urn:microsoft.com/office/officeart/2005/8/layout/process1"/>
    <dgm:cxn modelId="{5BC7E03D-AF96-4714-A330-3A49B31EAE34}" type="presOf" srcId="{1C61958A-80AC-4088-8238-C1EB67CBCBD2}" destId="{03EEA5C5-4D1A-4DFA-A84C-7DEF77EDE263}" srcOrd="1" destOrd="0" presId="urn:microsoft.com/office/officeart/2005/8/layout/process1"/>
    <dgm:cxn modelId="{68B19EAA-3AD2-49B4-AB32-3B249A4E29F2}" type="presOf" srcId="{3801D416-08E5-4158-B870-2DB4EE58CF77}" destId="{E4DDA5F1-C1F9-4B8D-A5EF-7FFFCAA37BF3}" srcOrd="0" destOrd="0" presId="urn:microsoft.com/office/officeart/2005/8/layout/process1"/>
    <dgm:cxn modelId="{CC74E0D9-7ABF-4DD8-A89B-8A4D2E996B28}" type="presParOf" srcId="{07716506-2400-4FF9-A996-6242DB1E0E52}" destId="{77030DF2-32D4-4FB0-9C11-9EDCF16F58CF}" srcOrd="0" destOrd="0" presId="urn:microsoft.com/office/officeart/2005/8/layout/process1"/>
    <dgm:cxn modelId="{84DC53CF-0FC1-44DC-A751-6C218EF0A3CC}" type="presParOf" srcId="{07716506-2400-4FF9-A996-6242DB1E0E52}" destId="{7CB349C9-9782-4373-B809-0150B36A343E}" srcOrd="1" destOrd="0" presId="urn:microsoft.com/office/officeart/2005/8/layout/process1"/>
    <dgm:cxn modelId="{428BBF56-839E-4955-877D-2D2B52DC98AC}" type="presParOf" srcId="{7CB349C9-9782-4373-B809-0150B36A343E}" destId="{03EEA5C5-4D1A-4DFA-A84C-7DEF77EDE263}" srcOrd="0" destOrd="0" presId="urn:microsoft.com/office/officeart/2005/8/layout/process1"/>
    <dgm:cxn modelId="{77138F35-A3A4-4859-A7DD-7C399D6AB3DE}" type="presParOf" srcId="{07716506-2400-4FF9-A996-6242DB1E0E52}" destId="{E4DDA5F1-C1F9-4B8D-A5EF-7FFFCAA37BF3}" srcOrd="2" destOrd="0" presId="urn:microsoft.com/office/officeart/2005/8/layout/process1"/>
    <dgm:cxn modelId="{3A1D2F23-1F3C-49C7-B1F4-B384C752A1A3}" type="presParOf" srcId="{07716506-2400-4FF9-A996-6242DB1E0E52}" destId="{D1932A99-55B8-4C8C-837C-E3AFBFC8BA4A}" srcOrd="3" destOrd="0" presId="urn:microsoft.com/office/officeart/2005/8/layout/process1"/>
    <dgm:cxn modelId="{5655D14C-4772-425A-AAED-34A9E1E089FD}" type="presParOf" srcId="{D1932A99-55B8-4C8C-837C-E3AFBFC8BA4A}" destId="{A86587A7-E8B8-40D2-A4EB-C26C7554491B}" srcOrd="0" destOrd="0" presId="urn:microsoft.com/office/officeart/2005/8/layout/process1"/>
    <dgm:cxn modelId="{C8CFA310-9AE2-4062-A74E-8B5D121DAE96}" type="presParOf" srcId="{07716506-2400-4FF9-A996-6242DB1E0E52}" destId="{D87994C6-FEDC-4165-B784-FC8663A428F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00B050"/>
        </a:solidFill>
      </dgm:spPr>
      <dgm:t>
        <a:bodyPr/>
        <a:lstStyle/>
        <a:p>
          <a:r>
            <a:rPr lang="en-US" dirty="0" smtClean="0"/>
            <a:t>Block  26</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27</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a:p>
      </dgm:t>
    </dgm:pt>
    <dgm:pt modelId="{5A611B9B-EBD7-4C69-8DC5-907E4E6D8856}">
      <dgm:prSet phldrT="[Text]"/>
      <dgm:spPr>
        <a:solidFill>
          <a:srgbClr val="00B050"/>
        </a:solidFill>
      </dgm:spPr>
      <dgm:t>
        <a:bodyPr/>
        <a:lstStyle/>
        <a:p>
          <a:r>
            <a:rPr lang="en-US" dirty="0" smtClean="0"/>
            <a:t>Block  28</a:t>
          </a:r>
          <a:endParaRPr lang="en-US" dirty="0"/>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517ABC43-1359-4503-B1CC-265788A48B7C}" srcId="{16E0EFF8-3343-48F5-94EC-7F666D015C27}" destId="{08AF6749-F242-4519-808E-AD6E8660E160}" srcOrd="1" destOrd="0" parTransId="{FBAE069C-15AC-40A3-AD3F-E7E01100D629}" sibTransId="{1244D4B1-172F-4C37-A213-A91EF1D908E7}"/>
    <dgm:cxn modelId="{D9B9F016-9D3F-4229-A9D7-86AE6A125FFE}" type="presOf" srcId="{1F459EDF-BA71-49D1-AF6A-A15BEB2D7D3B}" destId="{10374C6B-26BE-4697-8E64-A0B38386CA26}" srcOrd="0" destOrd="0" presId="urn:microsoft.com/office/officeart/2005/8/layout/process1"/>
    <dgm:cxn modelId="{61FD027B-EBE3-4A97-9EDA-C2A303DDF82D}" type="presOf" srcId="{84A4E2AC-3709-4808-9062-5BA4803F61A3}" destId="{56F559EF-EF60-4D38-B84D-380275E1E1F8}" srcOrd="0"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4A434D43-356E-4162-BD47-33C8B9BA9620}" type="presOf" srcId="{5A611B9B-EBD7-4C69-8DC5-907E4E6D8856}" destId="{D355143B-272F-45C6-9D2B-DA121752ECB0}" srcOrd="0" destOrd="0" presId="urn:microsoft.com/office/officeart/2005/8/layout/process1"/>
    <dgm:cxn modelId="{ABF09276-3CAD-4E4B-8C98-11C423990A0B}" type="presOf" srcId="{84A4E2AC-3709-4808-9062-5BA4803F61A3}" destId="{C795CE91-35F1-4F98-B507-51965CFD8C3F}" srcOrd="1" destOrd="0" presId="urn:microsoft.com/office/officeart/2005/8/layout/process1"/>
    <dgm:cxn modelId="{3B7B5150-81BA-477C-BE67-3DE81BA5290B}" type="presOf" srcId="{1244D4B1-172F-4C37-A213-A91EF1D908E7}" destId="{1CBEA975-26A5-4E70-85A5-6F1C00A6E6BE}" srcOrd="1"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47173E9F-A6C7-4E62-9703-84CFFDE51846}" type="presOf" srcId="{08AF6749-F242-4519-808E-AD6E8660E160}" destId="{A795C710-BADC-4234-9F1B-79AE3370A552}" srcOrd="0" destOrd="0" presId="urn:microsoft.com/office/officeart/2005/8/layout/process1"/>
    <dgm:cxn modelId="{9940F49F-DE7C-450B-870F-2102D6CBC99B}" type="presOf" srcId="{16E0EFF8-3343-48F5-94EC-7F666D015C27}" destId="{B454769E-07ED-4F6A-85E6-554D69E51535}" srcOrd="0" destOrd="0" presId="urn:microsoft.com/office/officeart/2005/8/layout/process1"/>
    <dgm:cxn modelId="{9CBD5C44-299F-4901-91EC-E384BDAA44E3}" type="presOf" srcId="{1244D4B1-172F-4C37-A213-A91EF1D908E7}" destId="{1EA87548-27A8-4ED3-AB33-DCB93E61438D}" srcOrd="0" destOrd="0" presId="urn:microsoft.com/office/officeart/2005/8/layout/process1"/>
    <dgm:cxn modelId="{7A67BCF4-A461-406C-9944-22BE66250CC9}" type="presParOf" srcId="{B454769E-07ED-4F6A-85E6-554D69E51535}" destId="{10374C6B-26BE-4697-8E64-A0B38386CA26}" srcOrd="0" destOrd="0" presId="urn:microsoft.com/office/officeart/2005/8/layout/process1"/>
    <dgm:cxn modelId="{8169E169-64DD-44DA-A9FD-97D59B9FB465}" type="presParOf" srcId="{B454769E-07ED-4F6A-85E6-554D69E51535}" destId="{56F559EF-EF60-4D38-B84D-380275E1E1F8}" srcOrd="1" destOrd="0" presId="urn:microsoft.com/office/officeart/2005/8/layout/process1"/>
    <dgm:cxn modelId="{1BFE24C0-2676-4287-96D2-79F0AFB1D0FA}" type="presParOf" srcId="{56F559EF-EF60-4D38-B84D-380275E1E1F8}" destId="{C795CE91-35F1-4F98-B507-51965CFD8C3F}" srcOrd="0" destOrd="0" presId="urn:microsoft.com/office/officeart/2005/8/layout/process1"/>
    <dgm:cxn modelId="{430EE38F-66F9-41CB-8732-71BC11C02189}" type="presParOf" srcId="{B454769E-07ED-4F6A-85E6-554D69E51535}" destId="{A795C710-BADC-4234-9F1B-79AE3370A552}" srcOrd="2" destOrd="0" presId="urn:microsoft.com/office/officeart/2005/8/layout/process1"/>
    <dgm:cxn modelId="{A44AAC83-298E-4BCF-B78C-438BE3B850C0}" type="presParOf" srcId="{B454769E-07ED-4F6A-85E6-554D69E51535}" destId="{1EA87548-27A8-4ED3-AB33-DCB93E61438D}" srcOrd="3" destOrd="0" presId="urn:microsoft.com/office/officeart/2005/8/layout/process1"/>
    <dgm:cxn modelId="{15F3DFB0-5540-4644-BC8F-95AFBDC68715}" type="presParOf" srcId="{1EA87548-27A8-4ED3-AB33-DCB93E61438D}" destId="{1CBEA975-26A5-4E70-85A5-6F1C00A6E6BE}" srcOrd="0" destOrd="0" presId="urn:microsoft.com/office/officeart/2005/8/layout/process1"/>
    <dgm:cxn modelId="{751CB58D-AEE2-491C-93A1-F948508214DC}"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00B050"/>
        </a:solidFill>
      </dgm:spPr>
      <dgm:t>
        <a:bodyPr/>
        <a:lstStyle/>
        <a:p>
          <a:r>
            <a:rPr lang="en-US" dirty="0" smtClean="0"/>
            <a:t>Block  29</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30</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dirty="0"/>
        </a:p>
      </dgm:t>
    </dgm:pt>
    <dgm:pt modelId="{5A611B9B-EBD7-4C69-8DC5-907E4E6D8856}">
      <dgm:prSet phldrT="[Text]"/>
      <dgm:spPr>
        <a:solidFill>
          <a:srgbClr val="00B050"/>
        </a:solidFill>
      </dgm:spPr>
      <dgm:t>
        <a:bodyPr/>
        <a:lstStyle/>
        <a:p>
          <a:r>
            <a:rPr lang="en-US" dirty="0" smtClean="0"/>
            <a:t>Block  </a:t>
          </a:r>
          <a:r>
            <a:rPr lang="en-US" dirty="0" smtClean="0"/>
            <a:t>31</a:t>
          </a:r>
          <a:endParaRPr lang="en-US" dirty="0">
            <a:solidFill>
              <a:schemeClr val="bg1"/>
            </a:solidFill>
          </a:endParaRPr>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8EAF8131-9343-42BF-8524-796FD09867BC}" type="presOf" srcId="{08AF6749-F242-4519-808E-AD6E8660E160}" destId="{A795C710-BADC-4234-9F1B-79AE3370A552}" srcOrd="0" destOrd="0" presId="urn:microsoft.com/office/officeart/2005/8/layout/process1"/>
    <dgm:cxn modelId="{AF140682-DF80-4B5D-8C21-8269667306A1}" type="presOf" srcId="{16E0EFF8-3343-48F5-94EC-7F666D015C27}" destId="{B454769E-07ED-4F6A-85E6-554D69E51535}"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8710FD97-F8E1-41F9-96E1-6B09D2481446}" type="presOf" srcId="{1244D4B1-172F-4C37-A213-A91EF1D908E7}" destId="{1CBEA975-26A5-4E70-85A5-6F1C00A6E6BE}" srcOrd="1" destOrd="0" presId="urn:microsoft.com/office/officeart/2005/8/layout/process1"/>
    <dgm:cxn modelId="{E0DE1080-3627-4049-84B0-83481B9111B7}" type="presOf" srcId="{84A4E2AC-3709-4808-9062-5BA4803F61A3}" destId="{C795CE91-35F1-4F98-B507-51965CFD8C3F}" srcOrd="1"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4CD974FC-A595-4CA6-AB49-FFE891F2955A}" type="presOf" srcId="{84A4E2AC-3709-4808-9062-5BA4803F61A3}" destId="{56F559EF-EF60-4D38-B84D-380275E1E1F8}" srcOrd="0" destOrd="0" presId="urn:microsoft.com/office/officeart/2005/8/layout/process1"/>
    <dgm:cxn modelId="{CEF0F95E-64CF-4395-9A0E-008DB41F65C3}" type="presOf" srcId="{1F459EDF-BA71-49D1-AF6A-A15BEB2D7D3B}" destId="{10374C6B-26BE-4697-8E64-A0B38386CA26}"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7CAAFCCA-4429-4583-B155-C5518AB0575C}" type="presOf" srcId="{1244D4B1-172F-4C37-A213-A91EF1D908E7}" destId="{1EA87548-27A8-4ED3-AB33-DCB93E61438D}" srcOrd="0" destOrd="0" presId="urn:microsoft.com/office/officeart/2005/8/layout/process1"/>
    <dgm:cxn modelId="{309A03F3-BAE6-406C-96E4-074579E2AC3F}" type="presOf" srcId="{5A611B9B-EBD7-4C69-8DC5-907E4E6D8856}" destId="{D355143B-272F-45C6-9D2B-DA121752ECB0}" srcOrd="0" destOrd="0" presId="urn:microsoft.com/office/officeart/2005/8/layout/process1"/>
    <dgm:cxn modelId="{4D242C26-8317-4AB0-B1E8-3EC1BF94DC5C}" type="presParOf" srcId="{B454769E-07ED-4F6A-85E6-554D69E51535}" destId="{10374C6B-26BE-4697-8E64-A0B38386CA26}" srcOrd="0" destOrd="0" presId="urn:microsoft.com/office/officeart/2005/8/layout/process1"/>
    <dgm:cxn modelId="{B188E963-DC03-4F0E-9F01-24FA46ABDBE5}" type="presParOf" srcId="{B454769E-07ED-4F6A-85E6-554D69E51535}" destId="{56F559EF-EF60-4D38-B84D-380275E1E1F8}" srcOrd="1" destOrd="0" presId="urn:microsoft.com/office/officeart/2005/8/layout/process1"/>
    <dgm:cxn modelId="{F7F26373-801C-4BF0-A76A-E44E16A79EF2}" type="presParOf" srcId="{56F559EF-EF60-4D38-B84D-380275E1E1F8}" destId="{C795CE91-35F1-4F98-B507-51965CFD8C3F}" srcOrd="0" destOrd="0" presId="urn:microsoft.com/office/officeart/2005/8/layout/process1"/>
    <dgm:cxn modelId="{27462AA3-69E6-4FDE-B45D-C36D8FF2DD3B}" type="presParOf" srcId="{B454769E-07ED-4F6A-85E6-554D69E51535}" destId="{A795C710-BADC-4234-9F1B-79AE3370A552}" srcOrd="2" destOrd="0" presId="urn:microsoft.com/office/officeart/2005/8/layout/process1"/>
    <dgm:cxn modelId="{6A213577-B5F8-4C1A-8349-9A4F32DDBAEE}" type="presParOf" srcId="{B454769E-07ED-4F6A-85E6-554D69E51535}" destId="{1EA87548-27A8-4ED3-AB33-DCB93E61438D}" srcOrd="3" destOrd="0" presId="urn:microsoft.com/office/officeart/2005/8/layout/process1"/>
    <dgm:cxn modelId="{850979B2-C637-4E55-95BD-135699E9B339}" type="presParOf" srcId="{1EA87548-27A8-4ED3-AB33-DCB93E61438D}" destId="{1CBEA975-26A5-4E70-85A5-6F1C00A6E6BE}" srcOrd="0" destOrd="0" presId="urn:microsoft.com/office/officeart/2005/8/layout/process1"/>
    <dgm:cxn modelId="{DD25DA0A-03FE-439E-961F-74A41BE62F04}"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D093233-5A7E-4DCB-8E06-BBF684881793}" type="doc">
      <dgm:prSet loTypeId="urn:microsoft.com/office/officeart/2005/8/layout/process1" loCatId="process" qsTypeId="urn:microsoft.com/office/officeart/2005/8/quickstyle/simple1" qsCatId="simple" csTypeId="urn:microsoft.com/office/officeart/2005/8/colors/accent1_2" csCatId="accent1" phldr="1"/>
      <dgm:spPr/>
    </dgm:pt>
    <dgm:pt modelId="{086BC7CA-2174-48A7-8E0C-0C1B629E4586}">
      <dgm:prSet phldrT="[Text]"/>
      <dgm:spPr>
        <a:solidFill>
          <a:srgbClr val="00B050"/>
        </a:solidFill>
      </dgm:spPr>
      <dgm:t>
        <a:bodyPr/>
        <a:lstStyle/>
        <a:p>
          <a:r>
            <a:rPr lang="en-US" dirty="0" smtClean="0"/>
            <a:t>Block  23</a:t>
          </a:r>
          <a:endParaRPr lang="en-US" dirty="0"/>
        </a:p>
      </dgm:t>
    </dgm:pt>
    <dgm:pt modelId="{A35067F9-5B36-417E-9884-548A330DDB0D}" type="parTrans" cxnId="{124230A7-3CE1-4F17-AA59-965C78721265}">
      <dgm:prSet/>
      <dgm:spPr/>
      <dgm:t>
        <a:bodyPr/>
        <a:lstStyle/>
        <a:p>
          <a:endParaRPr lang="en-US"/>
        </a:p>
      </dgm:t>
    </dgm:pt>
    <dgm:pt modelId="{1C61958A-80AC-4088-8238-C1EB67CBCBD2}" type="sibTrans" cxnId="{124230A7-3CE1-4F17-AA59-965C78721265}">
      <dgm:prSet/>
      <dgm:spPr>
        <a:solidFill>
          <a:schemeClr val="tx1"/>
        </a:solidFill>
      </dgm:spPr>
      <dgm:t>
        <a:bodyPr/>
        <a:lstStyle/>
        <a:p>
          <a:endParaRPr lang="en-US"/>
        </a:p>
      </dgm:t>
    </dgm:pt>
    <dgm:pt modelId="{3801D416-08E5-4158-B870-2DB4EE58CF77}">
      <dgm:prSet phldrT="[Text]"/>
      <dgm:spPr>
        <a:solidFill>
          <a:srgbClr val="00B050"/>
        </a:solidFill>
      </dgm:spPr>
      <dgm:t>
        <a:bodyPr/>
        <a:lstStyle/>
        <a:p>
          <a:r>
            <a:rPr lang="en-US" dirty="0" smtClean="0"/>
            <a:t>Block  24</a:t>
          </a:r>
          <a:endParaRPr lang="en-US" dirty="0"/>
        </a:p>
      </dgm:t>
    </dgm:pt>
    <dgm:pt modelId="{CF2FE421-21BF-404A-9F49-9DC99F987DF8}" type="parTrans" cxnId="{7CEF90F7-4DEC-4669-AA26-49B86AE94CBF}">
      <dgm:prSet/>
      <dgm:spPr/>
      <dgm:t>
        <a:bodyPr/>
        <a:lstStyle/>
        <a:p>
          <a:endParaRPr lang="en-US"/>
        </a:p>
      </dgm:t>
    </dgm:pt>
    <dgm:pt modelId="{0FC4542E-418F-47CB-BF44-10AFD910247D}" type="sibTrans" cxnId="{7CEF90F7-4DEC-4669-AA26-49B86AE94CBF}">
      <dgm:prSet/>
      <dgm:spPr>
        <a:solidFill>
          <a:schemeClr val="tx1"/>
        </a:solidFill>
      </dgm:spPr>
      <dgm:t>
        <a:bodyPr/>
        <a:lstStyle/>
        <a:p>
          <a:endParaRPr lang="en-US"/>
        </a:p>
      </dgm:t>
    </dgm:pt>
    <dgm:pt modelId="{BF621C50-3415-4C2E-B777-83F9F512A70C}">
      <dgm:prSet phldrT="[Text]"/>
      <dgm:spPr>
        <a:solidFill>
          <a:srgbClr val="FF0000"/>
        </a:solidFill>
      </dgm:spPr>
      <dgm:t>
        <a:bodyPr/>
        <a:lstStyle/>
        <a:p>
          <a:r>
            <a:rPr lang="en-US" dirty="0" smtClean="0"/>
            <a:t>Block  25</a:t>
          </a:r>
          <a:endParaRPr lang="en-US" dirty="0"/>
        </a:p>
      </dgm:t>
    </dgm:pt>
    <dgm:pt modelId="{75DB7710-9E99-46AE-A74E-8FEDDA235CD7}" type="parTrans" cxnId="{2E845D2F-0651-49AF-8E0E-AEAD6143ACD6}">
      <dgm:prSet/>
      <dgm:spPr/>
      <dgm:t>
        <a:bodyPr/>
        <a:lstStyle/>
        <a:p>
          <a:endParaRPr lang="en-US"/>
        </a:p>
      </dgm:t>
    </dgm:pt>
    <dgm:pt modelId="{3BEBABE4-3C18-4892-A3C1-FD89B25FB896}" type="sibTrans" cxnId="{2E845D2F-0651-49AF-8E0E-AEAD6143ACD6}">
      <dgm:prSet/>
      <dgm:spPr/>
      <dgm:t>
        <a:bodyPr/>
        <a:lstStyle/>
        <a:p>
          <a:endParaRPr lang="en-US"/>
        </a:p>
      </dgm:t>
    </dgm:pt>
    <dgm:pt modelId="{07716506-2400-4FF9-A996-6242DB1E0E52}" type="pres">
      <dgm:prSet presAssocID="{BD093233-5A7E-4DCB-8E06-BBF684881793}" presName="Name0" presStyleCnt="0">
        <dgm:presLayoutVars>
          <dgm:dir/>
          <dgm:resizeHandles val="exact"/>
        </dgm:presLayoutVars>
      </dgm:prSet>
      <dgm:spPr/>
    </dgm:pt>
    <dgm:pt modelId="{77030DF2-32D4-4FB0-9C11-9EDCF16F58CF}" type="pres">
      <dgm:prSet presAssocID="{086BC7CA-2174-48A7-8E0C-0C1B629E4586}" presName="node" presStyleLbl="node1" presStyleIdx="0" presStyleCnt="3">
        <dgm:presLayoutVars>
          <dgm:bulletEnabled val="1"/>
        </dgm:presLayoutVars>
      </dgm:prSet>
      <dgm:spPr/>
      <dgm:t>
        <a:bodyPr/>
        <a:lstStyle/>
        <a:p>
          <a:endParaRPr lang="en-US"/>
        </a:p>
      </dgm:t>
    </dgm:pt>
    <dgm:pt modelId="{7CB349C9-9782-4373-B809-0150B36A343E}" type="pres">
      <dgm:prSet presAssocID="{1C61958A-80AC-4088-8238-C1EB67CBCBD2}" presName="sibTrans" presStyleLbl="sibTrans2D1" presStyleIdx="0" presStyleCnt="2"/>
      <dgm:spPr/>
      <dgm:t>
        <a:bodyPr/>
        <a:lstStyle/>
        <a:p>
          <a:endParaRPr lang="en-US"/>
        </a:p>
      </dgm:t>
    </dgm:pt>
    <dgm:pt modelId="{03EEA5C5-4D1A-4DFA-A84C-7DEF77EDE263}" type="pres">
      <dgm:prSet presAssocID="{1C61958A-80AC-4088-8238-C1EB67CBCBD2}" presName="connectorText" presStyleLbl="sibTrans2D1" presStyleIdx="0" presStyleCnt="2"/>
      <dgm:spPr/>
      <dgm:t>
        <a:bodyPr/>
        <a:lstStyle/>
        <a:p>
          <a:endParaRPr lang="en-US"/>
        </a:p>
      </dgm:t>
    </dgm:pt>
    <dgm:pt modelId="{E4DDA5F1-C1F9-4B8D-A5EF-7FFFCAA37BF3}" type="pres">
      <dgm:prSet presAssocID="{3801D416-08E5-4158-B870-2DB4EE58CF77}" presName="node" presStyleLbl="node1" presStyleIdx="1" presStyleCnt="3">
        <dgm:presLayoutVars>
          <dgm:bulletEnabled val="1"/>
        </dgm:presLayoutVars>
      </dgm:prSet>
      <dgm:spPr/>
      <dgm:t>
        <a:bodyPr/>
        <a:lstStyle/>
        <a:p>
          <a:endParaRPr lang="en-US"/>
        </a:p>
      </dgm:t>
    </dgm:pt>
    <dgm:pt modelId="{D1932A99-55B8-4C8C-837C-E3AFBFC8BA4A}" type="pres">
      <dgm:prSet presAssocID="{0FC4542E-418F-47CB-BF44-10AFD910247D}" presName="sibTrans" presStyleLbl="sibTrans2D1" presStyleIdx="1" presStyleCnt="2"/>
      <dgm:spPr/>
      <dgm:t>
        <a:bodyPr/>
        <a:lstStyle/>
        <a:p>
          <a:endParaRPr lang="en-US"/>
        </a:p>
      </dgm:t>
    </dgm:pt>
    <dgm:pt modelId="{A86587A7-E8B8-40D2-A4EB-C26C7554491B}" type="pres">
      <dgm:prSet presAssocID="{0FC4542E-418F-47CB-BF44-10AFD910247D}" presName="connectorText" presStyleLbl="sibTrans2D1" presStyleIdx="1" presStyleCnt="2"/>
      <dgm:spPr/>
      <dgm:t>
        <a:bodyPr/>
        <a:lstStyle/>
        <a:p>
          <a:endParaRPr lang="en-US"/>
        </a:p>
      </dgm:t>
    </dgm:pt>
    <dgm:pt modelId="{D87994C6-FEDC-4165-B784-FC8663A428F9}" type="pres">
      <dgm:prSet presAssocID="{BF621C50-3415-4C2E-B777-83F9F512A70C}" presName="node" presStyleLbl="node1" presStyleIdx="2" presStyleCnt="3">
        <dgm:presLayoutVars>
          <dgm:bulletEnabled val="1"/>
        </dgm:presLayoutVars>
      </dgm:prSet>
      <dgm:spPr/>
      <dgm:t>
        <a:bodyPr/>
        <a:lstStyle/>
        <a:p>
          <a:endParaRPr lang="en-US"/>
        </a:p>
      </dgm:t>
    </dgm:pt>
  </dgm:ptLst>
  <dgm:cxnLst>
    <dgm:cxn modelId="{FCDAF704-7313-48D6-BA7B-C67B7B4C1801}" type="presOf" srcId="{BF621C50-3415-4C2E-B777-83F9F512A70C}" destId="{D87994C6-FEDC-4165-B784-FC8663A428F9}" srcOrd="0" destOrd="0" presId="urn:microsoft.com/office/officeart/2005/8/layout/process1"/>
    <dgm:cxn modelId="{C72C1CB8-EBB9-49D2-A382-AC8B294F0C3A}" type="presOf" srcId="{3801D416-08E5-4158-B870-2DB4EE58CF77}" destId="{E4DDA5F1-C1F9-4B8D-A5EF-7FFFCAA37BF3}" srcOrd="0" destOrd="0" presId="urn:microsoft.com/office/officeart/2005/8/layout/process1"/>
    <dgm:cxn modelId="{06457F74-D4D6-4E45-801D-A6E8FA0944A2}" type="presOf" srcId="{BD093233-5A7E-4DCB-8E06-BBF684881793}" destId="{07716506-2400-4FF9-A996-6242DB1E0E52}" srcOrd="0" destOrd="0" presId="urn:microsoft.com/office/officeart/2005/8/layout/process1"/>
    <dgm:cxn modelId="{0EDE1253-52D8-449A-A383-1EC8CEBC51AC}" type="presOf" srcId="{0FC4542E-418F-47CB-BF44-10AFD910247D}" destId="{D1932A99-55B8-4C8C-837C-E3AFBFC8BA4A}" srcOrd="0" destOrd="0" presId="urn:microsoft.com/office/officeart/2005/8/layout/process1"/>
    <dgm:cxn modelId="{7CEF90F7-4DEC-4669-AA26-49B86AE94CBF}" srcId="{BD093233-5A7E-4DCB-8E06-BBF684881793}" destId="{3801D416-08E5-4158-B870-2DB4EE58CF77}" srcOrd="1" destOrd="0" parTransId="{CF2FE421-21BF-404A-9F49-9DC99F987DF8}" sibTransId="{0FC4542E-418F-47CB-BF44-10AFD910247D}"/>
    <dgm:cxn modelId="{DCEB950B-C136-4430-A981-EFE86F153217}" type="presOf" srcId="{086BC7CA-2174-48A7-8E0C-0C1B629E4586}" destId="{77030DF2-32D4-4FB0-9C11-9EDCF16F58CF}" srcOrd="0" destOrd="0" presId="urn:microsoft.com/office/officeart/2005/8/layout/process1"/>
    <dgm:cxn modelId="{124230A7-3CE1-4F17-AA59-965C78721265}" srcId="{BD093233-5A7E-4DCB-8E06-BBF684881793}" destId="{086BC7CA-2174-48A7-8E0C-0C1B629E4586}" srcOrd="0" destOrd="0" parTransId="{A35067F9-5B36-417E-9884-548A330DDB0D}" sibTransId="{1C61958A-80AC-4088-8238-C1EB67CBCBD2}"/>
    <dgm:cxn modelId="{2E845D2F-0651-49AF-8E0E-AEAD6143ACD6}" srcId="{BD093233-5A7E-4DCB-8E06-BBF684881793}" destId="{BF621C50-3415-4C2E-B777-83F9F512A70C}" srcOrd="2" destOrd="0" parTransId="{75DB7710-9E99-46AE-A74E-8FEDDA235CD7}" sibTransId="{3BEBABE4-3C18-4892-A3C1-FD89B25FB896}"/>
    <dgm:cxn modelId="{E1A244C1-23CD-4C52-B633-215846EB299E}" type="presOf" srcId="{1C61958A-80AC-4088-8238-C1EB67CBCBD2}" destId="{7CB349C9-9782-4373-B809-0150B36A343E}" srcOrd="0" destOrd="0" presId="urn:microsoft.com/office/officeart/2005/8/layout/process1"/>
    <dgm:cxn modelId="{12AFBE97-7E63-4878-A2EC-C9F465649EA3}" type="presOf" srcId="{1C61958A-80AC-4088-8238-C1EB67CBCBD2}" destId="{03EEA5C5-4D1A-4DFA-A84C-7DEF77EDE263}" srcOrd="1" destOrd="0" presId="urn:microsoft.com/office/officeart/2005/8/layout/process1"/>
    <dgm:cxn modelId="{4A14715A-17E4-4FDA-9CD5-36D836E65958}" type="presOf" srcId="{0FC4542E-418F-47CB-BF44-10AFD910247D}" destId="{A86587A7-E8B8-40D2-A4EB-C26C7554491B}" srcOrd="1" destOrd="0" presId="urn:microsoft.com/office/officeart/2005/8/layout/process1"/>
    <dgm:cxn modelId="{A90C9353-3C67-4B9E-BE42-C7E66DAB2084}" type="presParOf" srcId="{07716506-2400-4FF9-A996-6242DB1E0E52}" destId="{77030DF2-32D4-4FB0-9C11-9EDCF16F58CF}" srcOrd="0" destOrd="0" presId="urn:microsoft.com/office/officeart/2005/8/layout/process1"/>
    <dgm:cxn modelId="{1BDCC93A-2276-458D-956E-240308468D66}" type="presParOf" srcId="{07716506-2400-4FF9-A996-6242DB1E0E52}" destId="{7CB349C9-9782-4373-B809-0150B36A343E}" srcOrd="1" destOrd="0" presId="urn:microsoft.com/office/officeart/2005/8/layout/process1"/>
    <dgm:cxn modelId="{E6FFECD7-C4E2-47B1-A9C0-0984C0CB73D3}" type="presParOf" srcId="{7CB349C9-9782-4373-B809-0150B36A343E}" destId="{03EEA5C5-4D1A-4DFA-A84C-7DEF77EDE263}" srcOrd="0" destOrd="0" presId="urn:microsoft.com/office/officeart/2005/8/layout/process1"/>
    <dgm:cxn modelId="{4BFF7032-08B1-47D5-8D02-4CC469678330}" type="presParOf" srcId="{07716506-2400-4FF9-A996-6242DB1E0E52}" destId="{E4DDA5F1-C1F9-4B8D-A5EF-7FFFCAA37BF3}" srcOrd="2" destOrd="0" presId="urn:microsoft.com/office/officeart/2005/8/layout/process1"/>
    <dgm:cxn modelId="{D981D235-B4C8-40B1-B7B4-A5E80D802046}" type="presParOf" srcId="{07716506-2400-4FF9-A996-6242DB1E0E52}" destId="{D1932A99-55B8-4C8C-837C-E3AFBFC8BA4A}" srcOrd="3" destOrd="0" presId="urn:microsoft.com/office/officeart/2005/8/layout/process1"/>
    <dgm:cxn modelId="{94C19020-00C4-4F3B-ADC9-FF8AFF0D7FA0}" type="presParOf" srcId="{D1932A99-55B8-4C8C-837C-E3AFBFC8BA4A}" destId="{A86587A7-E8B8-40D2-A4EB-C26C7554491B}" srcOrd="0" destOrd="0" presId="urn:microsoft.com/office/officeart/2005/8/layout/process1"/>
    <dgm:cxn modelId="{1EC9386B-CE84-4054-962B-42FC4046C712}" type="presParOf" srcId="{07716506-2400-4FF9-A996-6242DB1E0E52}" destId="{D87994C6-FEDC-4165-B784-FC8663A428F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00B050"/>
        </a:solidFill>
      </dgm:spPr>
      <dgm:t>
        <a:bodyPr/>
        <a:lstStyle/>
        <a:p>
          <a:r>
            <a:rPr lang="en-US" dirty="0" smtClean="0"/>
            <a:t>Block  26</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27</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a:p>
      </dgm:t>
    </dgm:pt>
    <dgm:pt modelId="{5A611B9B-EBD7-4C69-8DC5-907E4E6D8856}">
      <dgm:prSet phldrT="[Text]"/>
      <dgm:spPr>
        <a:solidFill>
          <a:srgbClr val="00B050"/>
        </a:solidFill>
      </dgm:spPr>
      <dgm:t>
        <a:bodyPr/>
        <a:lstStyle/>
        <a:p>
          <a:r>
            <a:rPr lang="en-US" dirty="0" smtClean="0"/>
            <a:t>Block  28</a:t>
          </a:r>
          <a:endParaRPr lang="en-US" dirty="0"/>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2C9436D7-1CE2-44A4-ABA7-797924850240}" type="presOf" srcId="{08AF6749-F242-4519-808E-AD6E8660E160}" destId="{A795C710-BADC-4234-9F1B-79AE3370A552}"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5C930352-715F-4502-830D-DD9BE9E6B385}" srcId="{16E0EFF8-3343-48F5-94EC-7F666D015C27}" destId="{5A611B9B-EBD7-4C69-8DC5-907E4E6D8856}" srcOrd="2" destOrd="0" parTransId="{1A66D9D5-803A-4267-98DD-CF64E0EC46E7}" sibTransId="{C890A4A5-D5BF-4CE0-8373-F74D48CE114D}"/>
    <dgm:cxn modelId="{D93AB906-0F82-4713-8D7D-990BB0447B01}" type="presOf" srcId="{1244D4B1-172F-4C37-A213-A91EF1D908E7}" destId="{1CBEA975-26A5-4E70-85A5-6F1C00A6E6BE}" srcOrd="1" destOrd="0" presId="urn:microsoft.com/office/officeart/2005/8/layout/process1"/>
    <dgm:cxn modelId="{4C436B41-1839-47A1-9F3D-51E572D41027}" type="presOf" srcId="{5A611B9B-EBD7-4C69-8DC5-907E4E6D8856}" destId="{D355143B-272F-45C6-9D2B-DA121752ECB0}"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4D699305-800B-42C7-A9EE-1147EADD7C0A}" type="presOf" srcId="{84A4E2AC-3709-4808-9062-5BA4803F61A3}" destId="{56F559EF-EF60-4D38-B84D-380275E1E1F8}" srcOrd="0" destOrd="0" presId="urn:microsoft.com/office/officeart/2005/8/layout/process1"/>
    <dgm:cxn modelId="{23C5870C-6796-4258-B268-A4ED922D25C2}" type="presOf" srcId="{84A4E2AC-3709-4808-9062-5BA4803F61A3}" destId="{C795CE91-35F1-4F98-B507-51965CFD8C3F}" srcOrd="1" destOrd="0" presId="urn:microsoft.com/office/officeart/2005/8/layout/process1"/>
    <dgm:cxn modelId="{D7D3BF59-03BE-4919-AA0B-FC96FD6CC19C}" type="presOf" srcId="{1F459EDF-BA71-49D1-AF6A-A15BEB2D7D3B}" destId="{10374C6B-26BE-4697-8E64-A0B38386CA26}" srcOrd="0" destOrd="0" presId="urn:microsoft.com/office/officeart/2005/8/layout/process1"/>
    <dgm:cxn modelId="{E3A14206-D28A-4182-B01F-9F2E58D750AD}" type="presOf" srcId="{1244D4B1-172F-4C37-A213-A91EF1D908E7}" destId="{1EA87548-27A8-4ED3-AB33-DCB93E61438D}" srcOrd="0" destOrd="0" presId="urn:microsoft.com/office/officeart/2005/8/layout/process1"/>
    <dgm:cxn modelId="{63A42F0A-2451-4355-A338-5D257E7E0938}" type="presOf" srcId="{16E0EFF8-3343-48F5-94EC-7F666D015C27}" destId="{B454769E-07ED-4F6A-85E6-554D69E51535}" srcOrd="0" destOrd="0" presId="urn:microsoft.com/office/officeart/2005/8/layout/process1"/>
    <dgm:cxn modelId="{619FBEFC-80EC-4D97-83A2-37CBD6376CC3}" type="presParOf" srcId="{B454769E-07ED-4F6A-85E6-554D69E51535}" destId="{10374C6B-26BE-4697-8E64-A0B38386CA26}" srcOrd="0" destOrd="0" presId="urn:microsoft.com/office/officeart/2005/8/layout/process1"/>
    <dgm:cxn modelId="{546C57B4-4727-42B3-BCBD-EF8451FAB684}" type="presParOf" srcId="{B454769E-07ED-4F6A-85E6-554D69E51535}" destId="{56F559EF-EF60-4D38-B84D-380275E1E1F8}" srcOrd="1" destOrd="0" presId="urn:microsoft.com/office/officeart/2005/8/layout/process1"/>
    <dgm:cxn modelId="{FE8E4393-20FE-4C55-876D-AD74D2C99F4B}" type="presParOf" srcId="{56F559EF-EF60-4D38-B84D-380275E1E1F8}" destId="{C795CE91-35F1-4F98-B507-51965CFD8C3F}" srcOrd="0" destOrd="0" presId="urn:microsoft.com/office/officeart/2005/8/layout/process1"/>
    <dgm:cxn modelId="{107590F7-64CF-446E-A5EA-DACCB6A6446D}" type="presParOf" srcId="{B454769E-07ED-4F6A-85E6-554D69E51535}" destId="{A795C710-BADC-4234-9F1B-79AE3370A552}" srcOrd="2" destOrd="0" presId="urn:microsoft.com/office/officeart/2005/8/layout/process1"/>
    <dgm:cxn modelId="{AFAD169E-DDC3-4D11-8A8F-FE9D96C6DF01}" type="presParOf" srcId="{B454769E-07ED-4F6A-85E6-554D69E51535}" destId="{1EA87548-27A8-4ED3-AB33-DCB93E61438D}" srcOrd="3" destOrd="0" presId="urn:microsoft.com/office/officeart/2005/8/layout/process1"/>
    <dgm:cxn modelId="{DCA6C581-D7BA-496C-BE5D-228E3D2979CE}" type="presParOf" srcId="{1EA87548-27A8-4ED3-AB33-DCB93E61438D}" destId="{1CBEA975-26A5-4E70-85A5-6F1C00A6E6BE}" srcOrd="0" destOrd="0" presId="urn:microsoft.com/office/officeart/2005/8/layout/process1"/>
    <dgm:cxn modelId="{19033904-4422-441B-8842-BCFF6C3915A7}"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00B050"/>
        </a:solidFill>
      </dgm:spPr>
      <dgm:t>
        <a:bodyPr/>
        <a:lstStyle/>
        <a:p>
          <a:r>
            <a:rPr lang="en-US" dirty="0" smtClean="0"/>
            <a:t>Block  29</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30</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dirty="0"/>
        </a:p>
      </dgm:t>
    </dgm:pt>
    <dgm:pt modelId="{5A611B9B-EBD7-4C69-8DC5-907E4E6D8856}">
      <dgm:prSet phldrT="[Text]"/>
      <dgm:spPr>
        <a:solidFill>
          <a:srgbClr val="00B050"/>
        </a:solidFill>
      </dgm:spPr>
      <dgm:t>
        <a:bodyPr/>
        <a:lstStyle/>
        <a:p>
          <a:r>
            <a:rPr lang="en-US" dirty="0" smtClean="0"/>
            <a:t>Block  31</a:t>
          </a:r>
          <a:endParaRPr lang="en-US" dirty="0">
            <a:solidFill>
              <a:schemeClr val="bg1"/>
            </a:solidFill>
          </a:endParaRPr>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517ABC43-1359-4503-B1CC-265788A48B7C}" srcId="{16E0EFF8-3343-48F5-94EC-7F666D015C27}" destId="{08AF6749-F242-4519-808E-AD6E8660E160}" srcOrd="1" destOrd="0" parTransId="{FBAE069C-15AC-40A3-AD3F-E7E01100D629}" sibTransId="{1244D4B1-172F-4C37-A213-A91EF1D908E7}"/>
    <dgm:cxn modelId="{00C98CD5-100D-4EE7-9480-D84A3801A8D1}" type="presOf" srcId="{1F459EDF-BA71-49D1-AF6A-A15BEB2D7D3B}" destId="{10374C6B-26BE-4697-8E64-A0B38386CA26}" srcOrd="0"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49F0E612-0ABA-4B7E-BF16-3DB954C0D21E}" type="presOf" srcId="{16E0EFF8-3343-48F5-94EC-7F666D015C27}" destId="{B454769E-07ED-4F6A-85E6-554D69E51535}" srcOrd="0" destOrd="0" presId="urn:microsoft.com/office/officeart/2005/8/layout/process1"/>
    <dgm:cxn modelId="{DD3786FB-C659-406A-9F69-4ABC144183E1}" type="presOf" srcId="{5A611B9B-EBD7-4C69-8DC5-907E4E6D8856}" destId="{D355143B-272F-45C6-9D2B-DA121752ECB0}" srcOrd="0" destOrd="0" presId="urn:microsoft.com/office/officeart/2005/8/layout/process1"/>
    <dgm:cxn modelId="{57AC9371-30F6-4C96-AC23-D09DB28F6005}" type="presOf" srcId="{1244D4B1-172F-4C37-A213-A91EF1D908E7}" destId="{1EA87548-27A8-4ED3-AB33-DCB93E61438D}"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DD31B6A3-B044-4CE7-AF62-92980E14C664}" type="presOf" srcId="{84A4E2AC-3709-4808-9062-5BA4803F61A3}" destId="{56F559EF-EF60-4D38-B84D-380275E1E1F8}" srcOrd="0" destOrd="0" presId="urn:microsoft.com/office/officeart/2005/8/layout/process1"/>
    <dgm:cxn modelId="{DB8209D2-599F-4CCA-88CE-EFD34DEE9826}" type="presOf" srcId="{08AF6749-F242-4519-808E-AD6E8660E160}" destId="{A795C710-BADC-4234-9F1B-79AE3370A552}" srcOrd="0" destOrd="0" presId="urn:microsoft.com/office/officeart/2005/8/layout/process1"/>
    <dgm:cxn modelId="{FA330D09-CF0D-4825-A4DE-09E2189BB568}" type="presOf" srcId="{84A4E2AC-3709-4808-9062-5BA4803F61A3}" destId="{C795CE91-35F1-4F98-B507-51965CFD8C3F}" srcOrd="1" destOrd="0" presId="urn:microsoft.com/office/officeart/2005/8/layout/process1"/>
    <dgm:cxn modelId="{CB377E96-C65F-4EF3-9953-8B759AD8014D}" type="presOf" srcId="{1244D4B1-172F-4C37-A213-A91EF1D908E7}" destId="{1CBEA975-26A5-4E70-85A5-6F1C00A6E6BE}" srcOrd="1" destOrd="0" presId="urn:microsoft.com/office/officeart/2005/8/layout/process1"/>
    <dgm:cxn modelId="{4DA036B9-49B0-497D-9B52-A8745A59A6E4}" type="presParOf" srcId="{B454769E-07ED-4F6A-85E6-554D69E51535}" destId="{10374C6B-26BE-4697-8E64-A0B38386CA26}" srcOrd="0" destOrd="0" presId="urn:microsoft.com/office/officeart/2005/8/layout/process1"/>
    <dgm:cxn modelId="{B6BAC5BB-50E2-4698-935B-6098CC603222}" type="presParOf" srcId="{B454769E-07ED-4F6A-85E6-554D69E51535}" destId="{56F559EF-EF60-4D38-B84D-380275E1E1F8}" srcOrd="1" destOrd="0" presId="urn:microsoft.com/office/officeart/2005/8/layout/process1"/>
    <dgm:cxn modelId="{462D1329-6B0D-4F7E-99AC-62EFFF42C6DD}" type="presParOf" srcId="{56F559EF-EF60-4D38-B84D-380275E1E1F8}" destId="{C795CE91-35F1-4F98-B507-51965CFD8C3F}" srcOrd="0" destOrd="0" presId="urn:microsoft.com/office/officeart/2005/8/layout/process1"/>
    <dgm:cxn modelId="{1AB4FAC4-08A5-494D-B3FD-D6D883C4BA7C}" type="presParOf" srcId="{B454769E-07ED-4F6A-85E6-554D69E51535}" destId="{A795C710-BADC-4234-9F1B-79AE3370A552}" srcOrd="2" destOrd="0" presId="urn:microsoft.com/office/officeart/2005/8/layout/process1"/>
    <dgm:cxn modelId="{E68423F6-F3DA-4743-ADE9-B827B5DC6586}" type="presParOf" srcId="{B454769E-07ED-4F6A-85E6-554D69E51535}" destId="{1EA87548-27A8-4ED3-AB33-DCB93E61438D}" srcOrd="3" destOrd="0" presId="urn:microsoft.com/office/officeart/2005/8/layout/process1"/>
    <dgm:cxn modelId="{938DD852-D8AE-49EA-9075-F46633F6A9B5}" type="presParOf" srcId="{1EA87548-27A8-4ED3-AB33-DCB93E61438D}" destId="{1CBEA975-26A5-4E70-85A5-6F1C00A6E6BE}" srcOrd="0" destOrd="0" presId="urn:microsoft.com/office/officeart/2005/8/layout/process1"/>
    <dgm:cxn modelId="{98460F3E-46C9-4E38-9E1C-582EEE1265E7}"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00B050"/>
        </a:solidFill>
      </dgm:spPr>
      <dgm:t>
        <a:bodyPr/>
        <a:lstStyle/>
        <a:p>
          <a:r>
            <a:rPr lang="en-US" dirty="0" smtClean="0"/>
            <a:t>Block 30  </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31</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a:p>
      </dgm:t>
    </dgm:pt>
    <dgm:pt modelId="{5A611B9B-EBD7-4C69-8DC5-907E4E6D8856}">
      <dgm:prSet phldrT="[Text]"/>
      <dgm:spPr>
        <a:solidFill>
          <a:srgbClr val="00B050"/>
        </a:solidFill>
      </dgm:spPr>
      <dgm:t>
        <a:bodyPr/>
        <a:lstStyle/>
        <a:p>
          <a:r>
            <a:rPr lang="en-US" dirty="0" smtClean="0"/>
            <a:t>Block  32</a:t>
          </a:r>
          <a:endParaRPr lang="en-US" dirty="0"/>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426ADD4B-DE75-445E-8C05-DB12FB6FC51C}" type="presOf" srcId="{5A611B9B-EBD7-4C69-8DC5-907E4E6D8856}" destId="{D355143B-272F-45C6-9D2B-DA121752ECB0}"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D2D5CA79-7D17-4AF0-A91D-AF0C3E22EE1B}" type="presOf" srcId="{84A4E2AC-3709-4808-9062-5BA4803F61A3}" destId="{C795CE91-35F1-4F98-B507-51965CFD8C3F}" srcOrd="1" destOrd="0" presId="urn:microsoft.com/office/officeart/2005/8/layout/process1"/>
    <dgm:cxn modelId="{B78CE525-235C-43B8-AED8-F6B90A4515CA}" type="presOf" srcId="{1244D4B1-172F-4C37-A213-A91EF1D908E7}" destId="{1EA87548-27A8-4ED3-AB33-DCB93E61438D}" srcOrd="0" destOrd="0" presId="urn:microsoft.com/office/officeart/2005/8/layout/process1"/>
    <dgm:cxn modelId="{1348D702-DA13-4BE4-B81A-0ED03E7D3162}" type="presOf" srcId="{08AF6749-F242-4519-808E-AD6E8660E160}" destId="{A795C710-BADC-4234-9F1B-79AE3370A552}" srcOrd="0"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F3ABD4C6-556C-40A9-8F73-8554C617EC38}" type="presOf" srcId="{1F459EDF-BA71-49D1-AF6A-A15BEB2D7D3B}" destId="{10374C6B-26BE-4697-8E64-A0B38386CA26}" srcOrd="0" destOrd="0" presId="urn:microsoft.com/office/officeart/2005/8/layout/process1"/>
    <dgm:cxn modelId="{5FDBFD97-EA6C-42DC-85CC-0C79F12F5236}" type="presOf" srcId="{1244D4B1-172F-4C37-A213-A91EF1D908E7}" destId="{1CBEA975-26A5-4E70-85A5-6F1C00A6E6BE}" srcOrd="1" destOrd="0" presId="urn:microsoft.com/office/officeart/2005/8/layout/process1"/>
    <dgm:cxn modelId="{2439035E-9C9E-41FD-90D3-A6918B5C0812}" type="presOf" srcId="{84A4E2AC-3709-4808-9062-5BA4803F61A3}" destId="{56F559EF-EF60-4D38-B84D-380275E1E1F8}"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F8D50BF7-B7B7-4F44-84C5-D5352F6503CB}" type="presOf" srcId="{16E0EFF8-3343-48F5-94EC-7F666D015C27}" destId="{B454769E-07ED-4F6A-85E6-554D69E51535}" srcOrd="0" destOrd="0" presId="urn:microsoft.com/office/officeart/2005/8/layout/process1"/>
    <dgm:cxn modelId="{B632FA59-29FF-45F0-896E-FE8FCC44A28E}" type="presParOf" srcId="{B454769E-07ED-4F6A-85E6-554D69E51535}" destId="{10374C6B-26BE-4697-8E64-A0B38386CA26}" srcOrd="0" destOrd="0" presId="urn:microsoft.com/office/officeart/2005/8/layout/process1"/>
    <dgm:cxn modelId="{7C32F2DE-24A5-4BAB-973D-9EE148615C30}" type="presParOf" srcId="{B454769E-07ED-4F6A-85E6-554D69E51535}" destId="{56F559EF-EF60-4D38-B84D-380275E1E1F8}" srcOrd="1" destOrd="0" presId="urn:microsoft.com/office/officeart/2005/8/layout/process1"/>
    <dgm:cxn modelId="{0BE1FFD6-F572-4598-9F15-D188340F7258}" type="presParOf" srcId="{56F559EF-EF60-4D38-B84D-380275E1E1F8}" destId="{C795CE91-35F1-4F98-B507-51965CFD8C3F}" srcOrd="0" destOrd="0" presId="urn:microsoft.com/office/officeart/2005/8/layout/process1"/>
    <dgm:cxn modelId="{266CF547-2741-433A-A649-EE048FE6D235}" type="presParOf" srcId="{B454769E-07ED-4F6A-85E6-554D69E51535}" destId="{A795C710-BADC-4234-9F1B-79AE3370A552}" srcOrd="2" destOrd="0" presId="urn:microsoft.com/office/officeart/2005/8/layout/process1"/>
    <dgm:cxn modelId="{935B563D-EF1B-48F4-A900-63914E24B4F8}" type="presParOf" srcId="{B454769E-07ED-4F6A-85E6-554D69E51535}" destId="{1EA87548-27A8-4ED3-AB33-DCB93E61438D}" srcOrd="3" destOrd="0" presId="urn:microsoft.com/office/officeart/2005/8/layout/process1"/>
    <dgm:cxn modelId="{D4165168-2800-4181-A61E-EB304CE495B9}" type="presParOf" srcId="{1EA87548-27A8-4ED3-AB33-DCB93E61438D}" destId="{1CBEA975-26A5-4E70-85A5-6F1C00A6E6BE}" srcOrd="0" destOrd="0" presId="urn:microsoft.com/office/officeart/2005/8/layout/process1"/>
    <dgm:cxn modelId="{2516B14F-C8AE-44FD-B890-99BAB73B3C70}"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FFC000"/>
        </a:solidFill>
        <a:ln>
          <a:solidFill>
            <a:schemeClr val="tx1"/>
          </a:solidFill>
        </a:ln>
      </dgm:spPr>
      <dgm:t>
        <a:bodyPr/>
        <a:lstStyle/>
        <a:p>
          <a:r>
            <a:rPr lang="en-US" dirty="0" smtClean="0"/>
            <a:t>Block  26</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27</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a:p>
      </dgm:t>
    </dgm:pt>
    <dgm:pt modelId="{5A611B9B-EBD7-4C69-8DC5-907E4E6D8856}">
      <dgm:prSet phldrT="[Text]"/>
      <dgm:spPr>
        <a:solidFill>
          <a:srgbClr val="00B050"/>
        </a:solidFill>
      </dgm:spPr>
      <dgm:t>
        <a:bodyPr/>
        <a:lstStyle/>
        <a:p>
          <a:r>
            <a:rPr lang="en-US" dirty="0" smtClean="0"/>
            <a:t>Block  28</a:t>
          </a:r>
          <a:endParaRPr lang="en-US" dirty="0"/>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67ECE24A-1B0D-4996-9CAA-E8580CCFEBF8}" type="presOf" srcId="{5A611B9B-EBD7-4C69-8DC5-907E4E6D8856}" destId="{D355143B-272F-45C6-9D2B-DA121752ECB0}"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BFD05C1D-95CF-43D4-871F-D7FE5EA9B091}" type="presOf" srcId="{08AF6749-F242-4519-808E-AD6E8660E160}" destId="{A795C710-BADC-4234-9F1B-79AE3370A552}" srcOrd="0" destOrd="0" presId="urn:microsoft.com/office/officeart/2005/8/layout/process1"/>
    <dgm:cxn modelId="{8FB938B6-61E4-45EF-B7B9-9BA0EAA1F6C4}" type="presOf" srcId="{1F459EDF-BA71-49D1-AF6A-A15BEB2D7D3B}" destId="{10374C6B-26BE-4697-8E64-A0B38386CA26}" srcOrd="0" destOrd="0" presId="urn:microsoft.com/office/officeart/2005/8/layout/process1"/>
    <dgm:cxn modelId="{73D3D806-194F-453D-B0C0-117ED0450FFD}" type="presOf" srcId="{16E0EFF8-3343-48F5-94EC-7F666D015C27}" destId="{B454769E-07ED-4F6A-85E6-554D69E51535}" srcOrd="0"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1DCBE901-451A-4C5D-9A36-175EA86E3EDD}" srcId="{16E0EFF8-3343-48F5-94EC-7F666D015C27}" destId="{1F459EDF-BA71-49D1-AF6A-A15BEB2D7D3B}" srcOrd="0" destOrd="0" parTransId="{5CD7C1E1-632D-4626-9E6B-3D1B9482D525}" sibTransId="{84A4E2AC-3709-4808-9062-5BA4803F61A3}"/>
    <dgm:cxn modelId="{7821EC28-7F6F-43CA-BA4F-69E9CE6F1B97}" type="presOf" srcId="{84A4E2AC-3709-4808-9062-5BA4803F61A3}" destId="{C795CE91-35F1-4F98-B507-51965CFD8C3F}" srcOrd="1" destOrd="0" presId="urn:microsoft.com/office/officeart/2005/8/layout/process1"/>
    <dgm:cxn modelId="{BBC13124-BCB9-4D66-80DA-0015DED1415A}" type="presOf" srcId="{1244D4B1-172F-4C37-A213-A91EF1D908E7}" destId="{1EA87548-27A8-4ED3-AB33-DCB93E61438D}" srcOrd="0" destOrd="0" presId="urn:microsoft.com/office/officeart/2005/8/layout/process1"/>
    <dgm:cxn modelId="{2C0ED7F1-16EB-4C23-A4A1-5E726FBF7475}" type="presOf" srcId="{84A4E2AC-3709-4808-9062-5BA4803F61A3}" destId="{56F559EF-EF60-4D38-B84D-380275E1E1F8}" srcOrd="0" destOrd="0" presId="urn:microsoft.com/office/officeart/2005/8/layout/process1"/>
    <dgm:cxn modelId="{01C55A26-1F86-4130-A460-E44953383486}" type="presOf" srcId="{1244D4B1-172F-4C37-A213-A91EF1D908E7}" destId="{1CBEA975-26A5-4E70-85A5-6F1C00A6E6BE}" srcOrd="1" destOrd="0" presId="urn:microsoft.com/office/officeart/2005/8/layout/process1"/>
    <dgm:cxn modelId="{742BC1A6-8D49-4807-88A7-3AD24D7C90B1}" type="presParOf" srcId="{B454769E-07ED-4F6A-85E6-554D69E51535}" destId="{10374C6B-26BE-4697-8E64-A0B38386CA26}" srcOrd="0" destOrd="0" presId="urn:microsoft.com/office/officeart/2005/8/layout/process1"/>
    <dgm:cxn modelId="{0C17A4C2-7D4D-4E9B-8687-129F63DAC7F7}" type="presParOf" srcId="{B454769E-07ED-4F6A-85E6-554D69E51535}" destId="{56F559EF-EF60-4D38-B84D-380275E1E1F8}" srcOrd="1" destOrd="0" presId="urn:microsoft.com/office/officeart/2005/8/layout/process1"/>
    <dgm:cxn modelId="{F6E7BA8B-F5E0-4F96-9D31-00F881681FC9}" type="presParOf" srcId="{56F559EF-EF60-4D38-B84D-380275E1E1F8}" destId="{C795CE91-35F1-4F98-B507-51965CFD8C3F}" srcOrd="0" destOrd="0" presId="urn:microsoft.com/office/officeart/2005/8/layout/process1"/>
    <dgm:cxn modelId="{0017FD6D-F520-45A0-8F58-BAA3B23BB9AF}" type="presParOf" srcId="{B454769E-07ED-4F6A-85E6-554D69E51535}" destId="{A795C710-BADC-4234-9F1B-79AE3370A552}" srcOrd="2" destOrd="0" presId="urn:microsoft.com/office/officeart/2005/8/layout/process1"/>
    <dgm:cxn modelId="{BDF50886-313A-4426-A6CE-23C07E7B4705}" type="presParOf" srcId="{B454769E-07ED-4F6A-85E6-554D69E51535}" destId="{1EA87548-27A8-4ED3-AB33-DCB93E61438D}" srcOrd="3" destOrd="0" presId="urn:microsoft.com/office/officeart/2005/8/layout/process1"/>
    <dgm:cxn modelId="{43BF3F59-41DA-4517-B68C-FA7834FBBE96}" type="presParOf" srcId="{1EA87548-27A8-4ED3-AB33-DCB93E61438D}" destId="{1CBEA975-26A5-4E70-85A5-6F1C00A6E6BE}" srcOrd="0" destOrd="0" presId="urn:microsoft.com/office/officeart/2005/8/layout/process1"/>
    <dgm:cxn modelId="{66571E2C-B10F-4B75-A70B-70D2388F2B39}"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FFC000"/>
        </a:solidFill>
        <a:ln>
          <a:solidFill>
            <a:schemeClr val="tx1"/>
          </a:solidFill>
        </a:ln>
      </dgm:spPr>
      <dgm:t>
        <a:bodyPr/>
        <a:lstStyle/>
        <a:p>
          <a:r>
            <a:rPr lang="en-US" dirty="0" smtClean="0"/>
            <a:t>Block  26</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27</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a:p>
      </dgm:t>
    </dgm:pt>
    <dgm:pt modelId="{5A611B9B-EBD7-4C69-8DC5-907E4E6D8856}">
      <dgm:prSet phldrT="[Text]"/>
      <dgm:spPr>
        <a:solidFill>
          <a:srgbClr val="00B050"/>
        </a:solidFill>
      </dgm:spPr>
      <dgm:t>
        <a:bodyPr/>
        <a:lstStyle/>
        <a:p>
          <a:r>
            <a:rPr lang="en-US" dirty="0" smtClean="0"/>
            <a:t>Block  28</a:t>
          </a:r>
          <a:endParaRPr lang="en-US" dirty="0"/>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517ABC43-1359-4503-B1CC-265788A48B7C}" srcId="{16E0EFF8-3343-48F5-94EC-7F666D015C27}" destId="{08AF6749-F242-4519-808E-AD6E8660E160}" srcOrd="1" destOrd="0" parTransId="{FBAE069C-15AC-40A3-AD3F-E7E01100D629}" sibTransId="{1244D4B1-172F-4C37-A213-A91EF1D908E7}"/>
    <dgm:cxn modelId="{3561AB55-F458-4510-8C72-D69DFAC7755A}" type="presOf" srcId="{84A4E2AC-3709-4808-9062-5BA4803F61A3}" destId="{56F559EF-EF60-4D38-B84D-380275E1E1F8}" srcOrd="0" destOrd="0" presId="urn:microsoft.com/office/officeart/2005/8/layout/process1"/>
    <dgm:cxn modelId="{6FD8CD91-5979-43BE-811C-B21A89E5E58B}" type="presOf" srcId="{84A4E2AC-3709-4808-9062-5BA4803F61A3}" destId="{C795CE91-35F1-4F98-B507-51965CFD8C3F}" srcOrd="1"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43F184C4-8857-4E51-B75B-ECBFCA16FA08}" type="presOf" srcId="{1F459EDF-BA71-49D1-AF6A-A15BEB2D7D3B}" destId="{10374C6B-26BE-4697-8E64-A0B38386CA26}" srcOrd="0" destOrd="0" presId="urn:microsoft.com/office/officeart/2005/8/layout/process1"/>
    <dgm:cxn modelId="{B9BC6509-08FD-4745-8AE7-4323B3CB144D}" type="presOf" srcId="{1244D4B1-172F-4C37-A213-A91EF1D908E7}" destId="{1CBEA975-26A5-4E70-85A5-6F1C00A6E6BE}" srcOrd="1" destOrd="0" presId="urn:microsoft.com/office/officeart/2005/8/layout/process1"/>
    <dgm:cxn modelId="{CE4BF20A-8FFD-47BD-92EC-51BAC6AF1526}" type="presOf" srcId="{16E0EFF8-3343-48F5-94EC-7F666D015C27}" destId="{B454769E-07ED-4F6A-85E6-554D69E51535}"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387B192C-1D6B-4B50-918B-3055D5D54CD6}" type="presOf" srcId="{1244D4B1-172F-4C37-A213-A91EF1D908E7}" destId="{1EA87548-27A8-4ED3-AB33-DCB93E61438D}" srcOrd="0" destOrd="0" presId="urn:microsoft.com/office/officeart/2005/8/layout/process1"/>
    <dgm:cxn modelId="{AFBB41B0-F0BB-4A40-9B0E-5A064082EB95}" type="presOf" srcId="{08AF6749-F242-4519-808E-AD6E8660E160}" destId="{A795C710-BADC-4234-9F1B-79AE3370A552}" srcOrd="0" destOrd="0" presId="urn:microsoft.com/office/officeart/2005/8/layout/process1"/>
    <dgm:cxn modelId="{A28C26FA-7A18-4226-A304-A704A18603D4}" type="presOf" srcId="{5A611B9B-EBD7-4C69-8DC5-907E4E6D8856}" destId="{D355143B-272F-45C6-9D2B-DA121752ECB0}" srcOrd="0" destOrd="0" presId="urn:microsoft.com/office/officeart/2005/8/layout/process1"/>
    <dgm:cxn modelId="{2615E790-7C51-4C8C-BFAE-EE795D6BDFC9}" type="presParOf" srcId="{B454769E-07ED-4F6A-85E6-554D69E51535}" destId="{10374C6B-26BE-4697-8E64-A0B38386CA26}" srcOrd="0" destOrd="0" presId="urn:microsoft.com/office/officeart/2005/8/layout/process1"/>
    <dgm:cxn modelId="{3AC212BA-4E3A-4537-88F0-23EDB9F616B1}" type="presParOf" srcId="{B454769E-07ED-4F6A-85E6-554D69E51535}" destId="{56F559EF-EF60-4D38-B84D-380275E1E1F8}" srcOrd="1" destOrd="0" presId="urn:microsoft.com/office/officeart/2005/8/layout/process1"/>
    <dgm:cxn modelId="{E850ADB6-752A-4DEF-97A4-D70985E47E7C}" type="presParOf" srcId="{56F559EF-EF60-4D38-B84D-380275E1E1F8}" destId="{C795CE91-35F1-4F98-B507-51965CFD8C3F}" srcOrd="0" destOrd="0" presId="urn:microsoft.com/office/officeart/2005/8/layout/process1"/>
    <dgm:cxn modelId="{824B383A-41F7-4078-AA3D-30DB8D06FB6B}" type="presParOf" srcId="{B454769E-07ED-4F6A-85E6-554D69E51535}" destId="{A795C710-BADC-4234-9F1B-79AE3370A552}" srcOrd="2" destOrd="0" presId="urn:microsoft.com/office/officeart/2005/8/layout/process1"/>
    <dgm:cxn modelId="{2548FC97-B483-401A-9ECD-E9F8A34E6558}" type="presParOf" srcId="{B454769E-07ED-4F6A-85E6-554D69E51535}" destId="{1EA87548-27A8-4ED3-AB33-DCB93E61438D}" srcOrd="3" destOrd="0" presId="urn:microsoft.com/office/officeart/2005/8/layout/process1"/>
    <dgm:cxn modelId="{75AAA28C-D0DB-4C9E-AA40-8BC902F15CD1}" type="presParOf" srcId="{1EA87548-27A8-4ED3-AB33-DCB93E61438D}" destId="{1CBEA975-26A5-4E70-85A5-6F1C00A6E6BE}" srcOrd="0" destOrd="0" presId="urn:microsoft.com/office/officeart/2005/8/layout/process1"/>
    <dgm:cxn modelId="{D0D687DF-C092-4217-BA48-8F841DFACA19}"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FF0000"/>
        </a:solidFill>
      </dgm:spPr>
      <dgm:t>
        <a:bodyPr/>
        <a:lstStyle/>
        <a:p>
          <a:r>
            <a:rPr lang="en-US" dirty="0" smtClean="0"/>
            <a:t>Block  24</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FF0000"/>
        </a:solidFill>
      </dgm:spPr>
      <dgm:t>
        <a:bodyPr/>
        <a:lstStyle/>
        <a:p>
          <a:r>
            <a:rPr lang="en-US" dirty="0" smtClean="0"/>
            <a:t>Block  25</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a:p>
      </dgm:t>
    </dgm:pt>
    <dgm:pt modelId="{5A611B9B-EBD7-4C69-8DC5-907E4E6D8856}">
      <dgm:prSet phldrT="[Text]"/>
      <dgm:spPr>
        <a:solidFill>
          <a:srgbClr val="FF0000"/>
        </a:solidFill>
      </dgm:spPr>
      <dgm:t>
        <a:bodyPr/>
        <a:lstStyle/>
        <a:p>
          <a:r>
            <a:rPr lang="en-US" dirty="0" smtClean="0"/>
            <a:t>Block  26</a:t>
          </a:r>
          <a:endParaRPr lang="en-US" dirty="0"/>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4EC248A4-3044-4BEE-899B-8CB063EDA3AA}" type="presOf" srcId="{84A4E2AC-3709-4808-9062-5BA4803F61A3}" destId="{56F559EF-EF60-4D38-B84D-380275E1E1F8}" srcOrd="0" destOrd="0" presId="urn:microsoft.com/office/officeart/2005/8/layout/process1"/>
    <dgm:cxn modelId="{11829BE3-81CD-4F13-ACA3-9E456C3A2F3A}" type="presOf" srcId="{08AF6749-F242-4519-808E-AD6E8660E160}" destId="{A795C710-BADC-4234-9F1B-79AE3370A552}"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5C930352-715F-4502-830D-DD9BE9E6B385}" srcId="{16E0EFF8-3343-48F5-94EC-7F666D015C27}" destId="{5A611B9B-EBD7-4C69-8DC5-907E4E6D8856}" srcOrd="2" destOrd="0" parTransId="{1A66D9D5-803A-4267-98DD-CF64E0EC46E7}" sibTransId="{C890A4A5-D5BF-4CE0-8373-F74D48CE114D}"/>
    <dgm:cxn modelId="{3A0B5632-C51D-4BAA-A008-E76A32A7E491}" type="presOf" srcId="{84A4E2AC-3709-4808-9062-5BA4803F61A3}" destId="{C795CE91-35F1-4F98-B507-51965CFD8C3F}" srcOrd="1" destOrd="0" presId="urn:microsoft.com/office/officeart/2005/8/layout/process1"/>
    <dgm:cxn modelId="{79778C98-257A-4C49-8D2E-7E6A717EE407}" type="presOf" srcId="{1F459EDF-BA71-49D1-AF6A-A15BEB2D7D3B}" destId="{10374C6B-26BE-4697-8E64-A0B38386CA26}"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C75A940F-57FD-4780-87DC-2E66D69CC972}" type="presOf" srcId="{1244D4B1-172F-4C37-A213-A91EF1D908E7}" destId="{1EA87548-27A8-4ED3-AB33-DCB93E61438D}" srcOrd="0" destOrd="0" presId="urn:microsoft.com/office/officeart/2005/8/layout/process1"/>
    <dgm:cxn modelId="{BF2DF2BF-D17D-4D74-B77B-FEF4DAD2FCB8}" type="presOf" srcId="{16E0EFF8-3343-48F5-94EC-7F666D015C27}" destId="{B454769E-07ED-4F6A-85E6-554D69E51535}" srcOrd="0" destOrd="0" presId="urn:microsoft.com/office/officeart/2005/8/layout/process1"/>
    <dgm:cxn modelId="{05638623-94B1-4077-98AE-B4A2767A18E8}" type="presOf" srcId="{5A611B9B-EBD7-4C69-8DC5-907E4E6D8856}" destId="{D355143B-272F-45C6-9D2B-DA121752ECB0}" srcOrd="0" destOrd="0" presId="urn:microsoft.com/office/officeart/2005/8/layout/process1"/>
    <dgm:cxn modelId="{276EB43B-21CA-4AF7-A642-ADF860E216E5}" type="presOf" srcId="{1244D4B1-172F-4C37-A213-A91EF1D908E7}" destId="{1CBEA975-26A5-4E70-85A5-6F1C00A6E6BE}" srcOrd="1" destOrd="0" presId="urn:microsoft.com/office/officeart/2005/8/layout/process1"/>
    <dgm:cxn modelId="{B116459C-45AA-4A20-B7B3-9151DD623920}" type="presParOf" srcId="{B454769E-07ED-4F6A-85E6-554D69E51535}" destId="{10374C6B-26BE-4697-8E64-A0B38386CA26}" srcOrd="0" destOrd="0" presId="urn:microsoft.com/office/officeart/2005/8/layout/process1"/>
    <dgm:cxn modelId="{A3C16A17-5F9C-4725-8EF7-C22F1AF79250}" type="presParOf" srcId="{B454769E-07ED-4F6A-85E6-554D69E51535}" destId="{56F559EF-EF60-4D38-B84D-380275E1E1F8}" srcOrd="1" destOrd="0" presId="urn:microsoft.com/office/officeart/2005/8/layout/process1"/>
    <dgm:cxn modelId="{BDFC2A39-6342-4843-9AAE-84ED223593F3}" type="presParOf" srcId="{56F559EF-EF60-4D38-B84D-380275E1E1F8}" destId="{C795CE91-35F1-4F98-B507-51965CFD8C3F}" srcOrd="0" destOrd="0" presId="urn:microsoft.com/office/officeart/2005/8/layout/process1"/>
    <dgm:cxn modelId="{7AA8E0CD-EF56-48A2-B900-A5066F9FF408}" type="presParOf" srcId="{B454769E-07ED-4F6A-85E6-554D69E51535}" destId="{A795C710-BADC-4234-9F1B-79AE3370A552}" srcOrd="2" destOrd="0" presId="urn:microsoft.com/office/officeart/2005/8/layout/process1"/>
    <dgm:cxn modelId="{D4302A2B-A984-4469-A283-F29FE8884010}" type="presParOf" srcId="{B454769E-07ED-4F6A-85E6-554D69E51535}" destId="{1EA87548-27A8-4ED3-AB33-DCB93E61438D}" srcOrd="3" destOrd="0" presId="urn:microsoft.com/office/officeart/2005/8/layout/process1"/>
    <dgm:cxn modelId="{BE7FA8B5-8C79-4A2B-8E7E-7A051A3A55AE}" type="presParOf" srcId="{1EA87548-27A8-4ED3-AB33-DCB93E61438D}" destId="{1CBEA975-26A5-4E70-85A5-6F1C00A6E6BE}" srcOrd="0" destOrd="0" presId="urn:microsoft.com/office/officeart/2005/8/layout/process1"/>
    <dgm:cxn modelId="{7341ECCC-1D8E-475D-9A20-F4B983C43F2F}"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FF0000"/>
        </a:solidFill>
      </dgm:spPr>
      <dgm:t>
        <a:bodyPr/>
        <a:lstStyle/>
        <a:p>
          <a:r>
            <a:rPr lang="en-US" dirty="0" smtClean="0"/>
            <a:t>Block  27</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FF0000"/>
        </a:solidFill>
      </dgm:spPr>
      <dgm:t>
        <a:bodyPr/>
        <a:lstStyle/>
        <a:p>
          <a:r>
            <a:rPr lang="en-US" dirty="0" smtClean="0"/>
            <a:t>Block  28</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dirty="0"/>
        </a:p>
      </dgm:t>
    </dgm:pt>
    <dgm:pt modelId="{5A611B9B-EBD7-4C69-8DC5-907E4E6D8856}">
      <dgm:prSet phldrT="[Text]"/>
      <dgm:spPr>
        <a:solidFill>
          <a:srgbClr val="FF0000"/>
        </a:solidFill>
      </dgm:spPr>
      <dgm:t>
        <a:bodyPr/>
        <a:lstStyle/>
        <a:p>
          <a:r>
            <a:rPr lang="en-US" dirty="0" smtClean="0"/>
            <a:t>Block  29</a:t>
          </a:r>
          <a:endParaRPr lang="en-US" dirty="0">
            <a:solidFill>
              <a:schemeClr val="bg1"/>
            </a:solidFill>
          </a:endParaRPr>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8C19F317-1B4C-476A-B5ED-B90FB014594A}" type="presOf" srcId="{1244D4B1-172F-4C37-A213-A91EF1D908E7}" destId="{1EA87548-27A8-4ED3-AB33-DCB93E61438D}" srcOrd="0" destOrd="0" presId="urn:microsoft.com/office/officeart/2005/8/layout/process1"/>
    <dgm:cxn modelId="{3ABF86BD-F432-4681-A2E8-F164ACBC8103}" type="presOf" srcId="{1F459EDF-BA71-49D1-AF6A-A15BEB2D7D3B}" destId="{10374C6B-26BE-4697-8E64-A0B38386CA26}" srcOrd="0" destOrd="0" presId="urn:microsoft.com/office/officeart/2005/8/layout/process1"/>
    <dgm:cxn modelId="{26E15589-F588-4EDF-AAF5-DB23996A8A24}" type="presOf" srcId="{84A4E2AC-3709-4808-9062-5BA4803F61A3}" destId="{56F559EF-EF60-4D38-B84D-380275E1E1F8}" srcOrd="0" destOrd="0" presId="urn:microsoft.com/office/officeart/2005/8/layout/process1"/>
    <dgm:cxn modelId="{AC213376-F75E-43E2-AE49-FEE196F18D18}" type="presOf" srcId="{84A4E2AC-3709-4808-9062-5BA4803F61A3}" destId="{C795CE91-35F1-4F98-B507-51965CFD8C3F}" srcOrd="1"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06165EFA-088C-4D19-9E5E-13EEA1CF9551}" type="presOf" srcId="{16E0EFF8-3343-48F5-94EC-7F666D015C27}" destId="{B454769E-07ED-4F6A-85E6-554D69E51535}" srcOrd="0" destOrd="0" presId="urn:microsoft.com/office/officeart/2005/8/layout/process1"/>
    <dgm:cxn modelId="{ED7BE801-EEF8-480A-BF12-545B828E1397}" type="presOf" srcId="{5A611B9B-EBD7-4C69-8DC5-907E4E6D8856}" destId="{D355143B-272F-45C6-9D2B-DA121752ECB0}"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16DA0A48-A964-40CA-985D-5874AD2A8C87}" type="presOf" srcId="{1244D4B1-172F-4C37-A213-A91EF1D908E7}" destId="{1CBEA975-26A5-4E70-85A5-6F1C00A6E6BE}" srcOrd="1" destOrd="0" presId="urn:microsoft.com/office/officeart/2005/8/layout/process1"/>
    <dgm:cxn modelId="{E47766FB-1D2B-4C37-8197-30D721045538}" type="presOf" srcId="{08AF6749-F242-4519-808E-AD6E8660E160}" destId="{A795C710-BADC-4234-9F1B-79AE3370A552}"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F0B87A35-6779-4501-BCE8-C050A94B5E1F}" type="presParOf" srcId="{B454769E-07ED-4F6A-85E6-554D69E51535}" destId="{10374C6B-26BE-4697-8E64-A0B38386CA26}" srcOrd="0" destOrd="0" presId="urn:microsoft.com/office/officeart/2005/8/layout/process1"/>
    <dgm:cxn modelId="{0F0AE619-3185-403D-A446-A610A6090B2A}" type="presParOf" srcId="{B454769E-07ED-4F6A-85E6-554D69E51535}" destId="{56F559EF-EF60-4D38-B84D-380275E1E1F8}" srcOrd="1" destOrd="0" presId="urn:microsoft.com/office/officeart/2005/8/layout/process1"/>
    <dgm:cxn modelId="{8E45B27D-4C0F-48A1-AF83-E0AD4613D097}" type="presParOf" srcId="{56F559EF-EF60-4D38-B84D-380275E1E1F8}" destId="{C795CE91-35F1-4F98-B507-51965CFD8C3F}" srcOrd="0" destOrd="0" presId="urn:microsoft.com/office/officeart/2005/8/layout/process1"/>
    <dgm:cxn modelId="{27049DC0-3107-4FA7-AB86-ABF96301CF64}" type="presParOf" srcId="{B454769E-07ED-4F6A-85E6-554D69E51535}" destId="{A795C710-BADC-4234-9F1B-79AE3370A552}" srcOrd="2" destOrd="0" presId="urn:microsoft.com/office/officeart/2005/8/layout/process1"/>
    <dgm:cxn modelId="{0854FDB1-5818-4393-B168-443355ECCDFF}" type="presParOf" srcId="{B454769E-07ED-4F6A-85E6-554D69E51535}" destId="{1EA87548-27A8-4ED3-AB33-DCB93E61438D}" srcOrd="3" destOrd="0" presId="urn:microsoft.com/office/officeart/2005/8/layout/process1"/>
    <dgm:cxn modelId="{EB2D878B-8316-4F16-907A-6F49D6BAE5F7}" type="presParOf" srcId="{1EA87548-27A8-4ED3-AB33-DCB93E61438D}" destId="{1CBEA975-26A5-4E70-85A5-6F1C00A6E6BE}" srcOrd="0" destOrd="0" presId="urn:microsoft.com/office/officeart/2005/8/layout/process1"/>
    <dgm:cxn modelId="{94629BEA-8C4E-4BE3-A765-6E74034088B6}"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2" qsCatId="simple" csTypeId="urn:microsoft.com/office/officeart/2005/8/colors/accent1_2" csCatId="accent1" phldr="1"/>
      <dgm:spPr/>
    </dgm:pt>
    <dgm:pt modelId="{1F459EDF-BA71-49D1-AF6A-A15BEB2D7D3B}">
      <dgm:prSet phldrT="[Text]"/>
      <dgm:spPr>
        <a:solidFill>
          <a:srgbClr val="00B050"/>
        </a:solidFill>
      </dgm:spPr>
      <dgm:t>
        <a:bodyPr/>
        <a:lstStyle/>
        <a:p>
          <a:r>
            <a:rPr lang="en-US" dirty="0" smtClean="0"/>
            <a:t>Block  26</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dirty="0"/>
        </a:p>
      </dgm:t>
    </dgm:pt>
    <dgm:pt modelId="{08AF6749-F242-4519-808E-AD6E8660E160}">
      <dgm:prSet phldrT="[Text]"/>
      <dgm:spPr>
        <a:solidFill>
          <a:srgbClr val="00B050"/>
        </a:solidFill>
      </dgm:spPr>
      <dgm:t>
        <a:bodyPr/>
        <a:lstStyle/>
        <a:p>
          <a:r>
            <a:rPr lang="en-US" dirty="0" smtClean="0"/>
            <a:t>Block  27</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2">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1"/>
      <dgm:spPr/>
      <dgm:t>
        <a:bodyPr/>
        <a:lstStyle/>
        <a:p>
          <a:endParaRPr lang="en-US"/>
        </a:p>
      </dgm:t>
    </dgm:pt>
    <dgm:pt modelId="{C795CE91-35F1-4F98-B507-51965CFD8C3F}" type="pres">
      <dgm:prSet presAssocID="{84A4E2AC-3709-4808-9062-5BA4803F61A3}" presName="connectorText" presStyleLbl="sibTrans2D1" presStyleIdx="0" presStyleCnt="1"/>
      <dgm:spPr/>
      <dgm:t>
        <a:bodyPr/>
        <a:lstStyle/>
        <a:p>
          <a:endParaRPr lang="en-US"/>
        </a:p>
      </dgm:t>
    </dgm:pt>
    <dgm:pt modelId="{A795C710-BADC-4234-9F1B-79AE3370A552}" type="pres">
      <dgm:prSet presAssocID="{08AF6749-F242-4519-808E-AD6E8660E160}" presName="node" presStyleLbl="node1" presStyleIdx="1" presStyleCnt="2">
        <dgm:presLayoutVars>
          <dgm:bulletEnabled val="1"/>
        </dgm:presLayoutVars>
      </dgm:prSet>
      <dgm:spPr/>
      <dgm:t>
        <a:bodyPr/>
        <a:lstStyle/>
        <a:p>
          <a:endParaRPr lang="en-US"/>
        </a:p>
      </dgm:t>
    </dgm:pt>
  </dgm:ptLst>
  <dgm:cxnLst>
    <dgm:cxn modelId="{AE2039FB-26A5-4300-9360-96B7E38588D3}" type="presOf" srcId="{84A4E2AC-3709-4808-9062-5BA4803F61A3}" destId="{56F559EF-EF60-4D38-B84D-380275E1E1F8}" srcOrd="0" destOrd="0" presId="urn:microsoft.com/office/officeart/2005/8/layout/process1"/>
    <dgm:cxn modelId="{F2EBA02D-6F84-4DB7-9B0E-01415824292E}" type="presOf" srcId="{1F459EDF-BA71-49D1-AF6A-A15BEB2D7D3B}" destId="{10374C6B-26BE-4697-8E64-A0B38386CA26}" srcOrd="0" destOrd="0" presId="urn:microsoft.com/office/officeart/2005/8/layout/process1"/>
    <dgm:cxn modelId="{DDE9FA2B-DE77-4C3A-A45F-6E6A498A18F9}" type="presOf" srcId="{84A4E2AC-3709-4808-9062-5BA4803F61A3}" destId="{C795CE91-35F1-4F98-B507-51965CFD8C3F}" srcOrd="1" destOrd="0" presId="urn:microsoft.com/office/officeart/2005/8/layout/process1"/>
    <dgm:cxn modelId="{49B20410-4A15-42E9-9CA7-C71078D80FD2}" type="presOf" srcId="{08AF6749-F242-4519-808E-AD6E8660E160}" destId="{A795C710-BADC-4234-9F1B-79AE3370A552}"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AE54AC79-A2FB-4399-B739-5A53269742CA}" type="presOf" srcId="{16E0EFF8-3343-48F5-94EC-7F666D015C27}" destId="{B454769E-07ED-4F6A-85E6-554D69E51535}"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3677FA51-4664-4362-B999-BE47F5A90A9D}" type="presParOf" srcId="{B454769E-07ED-4F6A-85E6-554D69E51535}" destId="{10374C6B-26BE-4697-8E64-A0B38386CA26}" srcOrd="0" destOrd="0" presId="urn:microsoft.com/office/officeart/2005/8/layout/process1"/>
    <dgm:cxn modelId="{098672E2-9873-4377-A09A-98FB056A4E87}" type="presParOf" srcId="{B454769E-07ED-4F6A-85E6-554D69E51535}" destId="{56F559EF-EF60-4D38-B84D-380275E1E1F8}" srcOrd="1" destOrd="0" presId="urn:microsoft.com/office/officeart/2005/8/layout/process1"/>
    <dgm:cxn modelId="{60EE9FC1-ED55-482C-9F35-17557030230B}" type="presParOf" srcId="{56F559EF-EF60-4D38-B84D-380275E1E1F8}" destId="{C795CE91-35F1-4F98-B507-51965CFD8C3F}" srcOrd="0" destOrd="0" presId="urn:microsoft.com/office/officeart/2005/8/layout/process1"/>
    <dgm:cxn modelId="{24747EE6-E48A-48E3-A7F1-B96EEAF2FE32}" type="presParOf" srcId="{B454769E-07ED-4F6A-85E6-554D69E51535}" destId="{A795C710-BADC-4234-9F1B-79AE3370A552}" srcOrd="2"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093233-5A7E-4DCB-8E06-BBF684881793}" type="doc">
      <dgm:prSet loTypeId="urn:microsoft.com/office/officeart/2005/8/layout/process1" loCatId="process" qsTypeId="urn:microsoft.com/office/officeart/2005/8/quickstyle/simple1" qsCatId="simple" csTypeId="urn:microsoft.com/office/officeart/2005/8/colors/accent1_2" csCatId="accent1" phldr="1"/>
      <dgm:spPr/>
    </dgm:pt>
    <dgm:pt modelId="{086BC7CA-2174-48A7-8E0C-0C1B629E4586}">
      <dgm:prSet phldrT="[Text]"/>
      <dgm:spPr>
        <a:solidFill>
          <a:srgbClr val="00B050"/>
        </a:solidFill>
      </dgm:spPr>
      <dgm:t>
        <a:bodyPr/>
        <a:lstStyle/>
        <a:p>
          <a:r>
            <a:rPr lang="en-US" dirty="0" smtClean="0"/>
            <a:t>Block  23</a:t>
          </a:r>
          <a:endParaRPr lang="en-US" dirty="0"/>
        </a:p>
      </dgm:t>
    </dgm:pt>
    <dgm:pt modelId="{A35067F9-5B36-417E-9884-548A330DDB0D}" type="parTrans" cxnId="{124230A7-3CE1-4F17-AA59-965C78721265}">
      <dgm:prSet/>
      <dgm:spPr/>
      <dgm:t>
        <a:bodyPr/>
        <a:lstStyle/>
        <a:p>
          <a:endParaRPr lang="en-US"/>
        </a:p>
      </dgm:t>
    </dgm:pt>
    <dgm:pt modelId="{1C61958A-80AC-4088-8238-C1EB67CBCBD2}" type="sibTrans" cxnId="{124230A7-3CE1-4F17-AA59-965C78721265}">
      <dgm:prSet/>
      <dgm:spPr>
        <a:solidFill>
          <a:schemeClr val="tx1"/>
        </a:solidFill>
      </dgm:spPr>
      <dgm:t>
        <a:bodyPr/>
        <a:lstStyle/>
        <a:p>
          <a:endParaRPr lang="en-US"/>
        </a:p>
      </dgm:t>
    </dgm:pt>
    <dgm:pt modelId="{3801D416-08E5-4158-B870-2DB4EE58CF77}">
      <dgm:prSet phldrT="[Text]"/>
      <dgm:spPr>
        <a:solidFill>
          <a:srgbClr val="00B050"/>
        </a:solidFill>
      </dgm:spPr>
      <dgm:t>
        <a:bodyPr/>
        <a:lstStyle/>
        <a:p>
          <a:r>
            <a:rPr lang="en-US" dirty="0" smtClean="0"/>
            <a:t>Block  24</a:t>
          </a:r>
          <a:endParaRPr lang="en-US" dirty="0"/>
        </a:p>
      </dgm:t>
    </dgm:pt>
    <dgm:pt modelId="{CF2FE421-21BF-404A-9F49-9DC99F987DF8}" type="parTrans" cxnId="{7CEF90F7-4DEC-4669-AA26-49B86AE94CBF}">
      <dgm:prSet/>
      <dgm:spPr/>
      <dgm:t>
        <a:bodyPr/>
        <a:lstStyle/>
        <a:p>
          <a:endParaRPr lang="en-US"/>
        </a:p>
      </dgm:t>
    </dgm:pt>
    <dgm:pt modelId="{0FC4542E-418F-47CB-BF44-10AFD910247D}" type="sibTrans" cxnId="{7CEF90F7-4DEC-4669-AA26-49B86AE94CBF}">
      <dgm:prSet/>
      <dgm:spPr>
        <a:solidFill>
          <a:schemeClr val="tx1"/>
        </a:solidFill>
      </dgm:spPr>
      <dgm:t>
        <a:bodyPr/>
        <a:lstStyle/>
        <a:p>
          <a:endParaRPr lang="en-US"/>
        </a:p>
      </dgm:t>
    </dgm:pt>
    <dgm:pt modelId="{BF621C50-3415-4C2E-B777-83F9F512A70C}">
      <dgm:prSet phldrT="[Text]"/>
      <dgm:spPr>
        <a:solidFill>
          <a:srgbClr val="00B050"/>
        </a:solidFill>
      </dgm:spPr>
      <dgm:t>
        <a:bodyPr/>
        <a:lstStyle/>
        <a:p>
          <a:r>
            <a:rPr lang="en-US" dirty="0" smtClean="0"/>
            <a:t>Block  25</a:t>
          </a:r>
          <a:endParaRPr lang="en-US" dirty="0"/>
        </a:p>
      </dgm:t>
    </dgm:pt>
    <dgm:pt modelId="{75DB7710-9E99-46AE-A74E-8FEDDA235CD7}" type="parTrans" cxnId="{2E845D2F-0651-49AF-8E0E-AEAD6143ACD6}">
      <dgm:prSet/>
      <dgm:spPr/>
      <dgm:t>
        <a:bodyPr/>
        <a:lstStyle/>
        <a:p>
          <a:endParaRPr lang="en-US"/>
        </a:p>
      </dgm:t>
    </dgm:pt>
    <dgm:pt modelId="{3BEBABE4-3C18-4892-A3C1-FD89B25FB896}" type="sibTrans" cxnId="{2E845D2F-0651-49AF-8E0E-AEAD6143ACD6}">
      <dgm:prSet/>
      <dgm:spPr/>
      <dgm:t>
        <a:bodyPr/>
        <a:lstStyle/>
        <a:p>
          <a:endParaRPr lang="en-US"/>
        </a:p>
      </dgm:t>
    </dgm:pt>
    <dgm:pt modelId="{07716506-2400-4FF9-A996-6242DB1E0E52}" type="pres">
      <dgm:prSet presAssocID="{BD093233-5A7E-4DCB-8E06-BBF684881793}" presName="Name0" presStyleCnt="0">
        <dgm:presLayoutVars>
          <dgm:dir/>
          <dgm:resizeHandles val="exact"/>
        </dgm:presLayoutVars>
      </dgm:prSet>
      <dgm:spPr/>
    </dgm:pt>
    <dgm:pt modelId="{77030DF2-32D4-4FB0-9C11-9EDCF16F58CF}" type="pres">
      <dgm:prSet presAssocID="{086BC7CA-2174-48A7-8E0C-0C1B629E4586}" presName="node" presStyleLbl="node1" presStyleIdx="0" presStyleCnt="3">
        <dgm:presLayoutVars>
          <dgm:bulletEnabled val="1"/>
        </dgm:presLayoutVars>
      </dgm:prSet>
      <dgm:spPr/>
      <dgm:t>
        <a:bodyPr/>
        <a:lstStyle/>
        <a:p>
          <a:endParaRPr lang="en-US"/>
        </a:p>
      </dgm:t>
    </dgm:pt>
    <dgm:pt modelId="{7CB349C9-9782-4373-B809-0150B36A343E}" type="pres">
      <dgm:prSet presAssocID="{1C61958A-80AC-4088-8238-C1EB67CBCBD2}" presName="sibTrans" presStyleLbl="sibTrans2D1" presStyleIdx="0" presStyleCnt="2"/>
      <dgm:spPr/>
      <dgm:t>
        <a:bodyPr/>
        <a:lstStyle/>
        <a:p>
          <a:endParaRPr lang="en-US"/>
        </a:p>
      </dgm:t>
    </dgm:pt>
    <dgm:pt modelId="{03EEA5C5-4D1A-4DFA-A84C-7DEF77EDE263}" type="pres">
      <dgm:prSet presAssocID="{1C61958A-80AC-4088-8238-C1EB67CBCBD2}" presName="connectorText" presStyleLbl="sibTrans2D1" presStyleIdx="0" presStyleCnt="2"/>
      <dgm:spPr/>
      <dgm:t>
        <a:bodyPr/>
        <a:lstStyle/>
        <a:p>
          <a:endParaRPr lang="en-US"/>
        </a:p>
      </dgm:t>
    </dgm:pt>
    <dgm:pt modelId="{E4DDA5F1-C1F9-4B8D-A5EF-7FFFCAA37BF3}" type="pres">
      <dgm:prSet presAssocID="{3801D416-08E5-4158-B870-2DB4EE58CF77}" presName="node" presStyleLbl="node1" presStyleIdx="1" presStyleCnt="3">
        <dgm:presLayoutVars>
          <dgm:bulletEnabled val="1"/>
        </dgm:presLayoutVars>
      </dgm:prSet>
      <dgm:spPr/>
      <dgm:t>
        <a:bodyPr/>
        <a:lstStyle/>
        <a:p>
          <a:endParaRPr lang="en-US"/>
        </a:p>
      </dgm:t>
    </dgm:pt>
    <dgm:pt modelId="{D1932A99-55B8-4C8C-837C-E3AFBFC8BA4A}" type="pres">
      <dgm:prSet presAssocID="{0FC4542E-418F-47CB-BF44-10AFD910247D}" presName="sibTrans" presStyleLbl="sibTrans2D1" presStyleIdx="1" presStyleCnt="2"/>
      <dgm:spPr/>
      <dgm:t>
        <a:bodyPr/>
        <a:lstStyle/>
        <a:p>
          <a:endParaRPr lang="en-US"/>
        </a:p>
      </dgm:t>
    </dgm:pt>
    <dgm:pt modelId="{A86587A7-E8B8-40D2-A4EB-C26C7554491B}" type="pres">
      <dgm:prSet presAssocID="{0FC4542E-418F-47CB-BF44-10AFD910247D}" presName="connectorText" presStyleLbl="sibTrans2D1" presStyleIdx="1" presStyleCnt="2"/>
      <dgm:spPr/>
      <dgm:t>
        <a:bodyPr/>
        <a:lstStyle/>
        <a:p>
          <a:endParaRPr lang="en-US"/>
        </a:p>
      </dgm:t>
    </dgm:pt>
    <dgm:pt modelId="{D87994C6-FEDC-4165-B784-FC8663A428F9}" type="pres">
      <dgm:prSet presAssocID="{BF621C50-3415-4C2E-B777-83F9F512A70C}" presName="node" presStyleLbl="node1" presStyleIdx="2" presStyleCnt="3">
        <dgm:presLayoutVars>
          <dgm:bulletEnabled val="1"/>
        </dgm:presLayoutVars>
      </dgm:prSet>
      <dgm:spPr/>
      <dgm:t>
        <a:bodyPr/>
        <a:lstStyle/>
        <a:p>
          <a:endParaRPr lang="en-US"/>
        </a:p>
      </dgm:t>
    </dgm:pt>
  </dgm:ptLst>
  <dgm:cxnLst>
    <dgm:cxn modelId="{044BB90E-11FA-4AB7-9FD4-1B3CE573B5A3}" type="presOf" srcId="{BF621C50-3415-4C2E-B777-83F9F512A70C}" destId="{D87994C6-FEDC-4165-B784-FC8663A428F9}" srcOrd="0" destOrd="0" presId="urn:microsoft.com/office/officeart/2005/8/layout/process1"/>
    <dgm:cxn modelId="{2E845D2F-0651-49AF-8E0E-AEAD6143ACD6}" srcId="{BD093233-5A7E-4DCB-8E06-BBF684881793}" destId="{BF621C50-3415-4C2E-B777-83F9F512A70C}" srcOrd="2" destOrd="0" parTransId="{75DB7710-9E99-46AE-A74E-8FEDDA235CD7}" sibTransId="{3BEBABE4-3C18-4892-A3C1-FD89B25FB896}"/>
    <dgm:cxn modelId="{4DEC1596-F33D-4C7F-9D44-A7F7661216C3}" type="presOf" srcId="{0FC4542E-418F-47CB-BF44-10AFD910247D}" destId="{D1932A99-55B8-4C8C-837C-E3AFBFC8BA4A}" srcOrd="0" destOrd="0" presId="urn:microsoft.com/office/officeart/2005/8/layout/process1"/>
    <dgm:cxn modelId="{BD00D290-D3AF-4F63-B46B-574D1BD25E13}" type="presOf" srcId="{BD093233-5A7E-4DCB-8E06-BBF684881793}" destId="{07716506-2400-4FF9-A996-6242DB1E0E52}" srcOrd="0" destOrd="0" presId="urn:microsoft.com/office/officeart/2005/8/layout/process1"/>
    <dgm:cxn modelId="{7CEF90F7-4DEC-4669-AA26-49B86AE94CBF}" srcId="{BD093233-5A7E-4DCB-8E06-BBF684881793}" destId="{3801D416-08E5-4158-B870-2DB4EE58CF77}" srcOrd="1" destOrd="0" parTransId="{CF2FE421-21BF-404A-9F49-9DC99F987DF8}" sibTransId="{0FC4542E-418F-47CB-BF44-10AFD910247D}"/>
    <dgm:cxn modelId="{73ABD011-DECB-4034-B21A-F06E56F3CFDC}" type="presOf" srcId="{3801D416-08E5-4158-B870-2DB4EE58CF77}" destId="{E4DDA5F1-C1F9-4B8D-A5EF-7FFFCAA37BF3}" srcOrd="0" destOrd="0" presId="urn:microsoft.com/office/officeart/2005/8/layout/process1"/>
    <dgm:cxn modelId="{6FCE9A39-CDB0-432D-8702-E2F22EC23323}" type="presOf" srcId="{1C61958A-80AC-4088-8238-C1EB67CBCBD2}" destId="{7CB349C9-9782-4373-B809-0150B36A343E}" srcOrd="0" destOrd="0" presId="urn:microsoft.com/office/officeart/2005/8/layout/process1"/>
    <dgm:cxn modelId="{E25E9567-E98F-4148-BFAA-673FC1B451BE}" type="presOf" srcId="{1C61958A-80AC-4088-8238-C1EB67CBCBD2}" destId="{03EEA5C5-4D1A-4DFA-A84C-7DEF77EDE263}" srcOrd="1" destOrd="0" presId="urn:microsoft.com/office/officeart/2005/8/layout/process1"/>
    <dgm:cxn modelId="{124230A7-3CE1-4F17-AA59-965C78721265}" srcId="{BD093233-5A7E-4DCB-8E06-BBF684881793}" destId="{086BC7CA-2174-48A7-8E0C-0C1B629E4586}" srcOrd="0" destOrd="0" parTransId="{A35067F9-5B36-417E-9884-548A330DDB0D}" sibTransId="{1C61958A-80AC-4088-8238-C1EB67CBCBD2}"/>
    <dgm:cxn modelId="{88D9AC13-192F-4855-B3E9-8CA622751398}" type="presOf" srcId="{0FC4542E-418F-47CB-BF44-10AFD910247D}" destId="{A86587A7-E8B8-40D2-A4EB-C26C7554491B}" srcOrd="1" destOrd="0" presId="urn:microsoft.com/office/officeart/2005/8/layout/process1"/>
    <dgm:cxn modelId="{4E6FE7EE-41D0-4A49-BBF5-C0DEC1708E49}" type="presOf" srcId="{086BC7CA-2174-48A7-8E0C-0C1B629E4586}" destId="{77030DF2-32D4-4FB0-9C11-9EDCF16F58CF}" srcOrd="0" destOrd="0" presId="urn:microsoft.com/office/officeart/2005/8/layout/process1"/>
    <dgm:cxn modelId="{2BF6BD2E-CF55-451C-AE87-F45307C361B4}" type="presParOf" srcId="{07716506-2400-4FF9-A996-6242DB1E0E52}" destId="{77030DF2-32D4-4FB0-9C11-9EDCF16F58CF}" srcOrd="0" destOrd="0" presId="urn:microsoft.com/office/officeart/2005/8/layout/process1"/>
    <dgm:cxn modelId="{6387DEA7-822F-4771-B829-8695CDC301F3}" type="presParOf" srcId="{07716506-2400-4FF9-A996-6242DB1E0E52}" destId="{7CB349C9-9782-4373-B809-0150B36A343E}" srcOrd="1" destOrd="0" presId="urn:microsoft.com/office/officeart/2005/8/layout/process1"/>
    <dgm:cxn modelId="{C97CE169-1EAB-4B3B-A9AB-2EF14CF9FC06}" type="presParOf" srcId="{7CB349C9-9782-4373-B809-0150B36A343E}" destId="{03EEA5C5-4D1A-4DFA-A84C-7DEF77EDE263}" srcOrd="0" destOrd="0" presId="urn:microsoft.com/office/officeart/2005/8/layout/process1"/>
    <dgm:cxn modelId="{0E70612D-4338-4387-99F2-013577952CC0}" type="presParOf" srcId="{07716506-2400-4FF9-A996-6242DB1E0E52}" destId="{E4DDA5F1-C1F9-4B8D-A5EF-7FFFCAA37BF3}" srcOrd="2" destOrd="0" presId="urn:microsoft.com/office/officeart/2005/8/layout/process1"/>
    <dgm:cxn modelId="{0728F785-5C82-47FE-B10D-5612EFEE5D93}" type="presParOf" srcId="{07716506-2400-4FF9-A996-6242DB1E0E52}" destId="{D1932A99-55B8-4C8C-837C-E3AFBFC8BA4A}" srcOrd="3" destOrd="0" presId="urn:microsoft.com/office/officeart/2005/8/layout/process1"/>
    <dgm:cxn modelId="{74E3C866-03AA-44FD-AF7D-BE45E1ADF769}" type="presParOf" srcId="{D1932A99-55B8-4C8C-837C-E3AFBFC8BA4A}" destId="{A86587A7-E8B8-40D2-A4EB-C26C7554491B}" srcOrd="0" destOrd="0" presId="urn:microsoft.com/office/officeart/2005/8/layout/process1"/>
    <dgm:cxn modelId="{091F84AD-458F-416B-A7AC-8BAD5EB06704}" type="presParOf" srcId="{07716506-2400-4FF9-A996-6242DB1E0E52}" destId="{D87994C6-FEDC-4165-B784-FC8663A428F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FF0000"/>
        </a:solidFill>
      </dgm:spPr>
      <dgm:t>
        <a:bodyPr/>
        <a:lstStyle/>
        <a:p>
          <a:r>
            <a:rPr lang="en-US" dirty="0" smtClean="0"/>
            <a:t>Block  24</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FF0000"/>
        </a:solidFill>
      </dgm:spPr>
      <dgm:t>
        <a:bodyPr/>
        <a:lstStyle/>
        <a:p>
          <a:r>
            <a:rPr lang="en-US" dirty="0" smtClean="0"/>
            <a:t>Block  25</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a:p>
      </dgm:t>
    </dgm:pt>
    <dgm:pt modelId="{5A611B9B-EBD7-4C69-8DC5-907E4E6D8856}">
      <dgm:prSet phldrT="[Text]"/>
      <dgm:spPr>
        <a:solidFill>
          <a:srgbClr val="FF0000"/>
        </a:solidFill>
      </dgm:spPr>
      <dgm:t>
        <a:bodyPr/>
        <a:lstStyle/>
        <a:p>
          <a:r>
            <a:rPr lang="en-US" dirty="0" smtClean="0"/>
            <a:t>Block  26</a:t>
          </a:r>
          <a:endParaRPr lang="en-US" dirty="0"/>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286138F6-140E-40E7-A827-6F23C1ECAB21}" type="presOf" srcId="{1244D4B1-172F-4C37-A213-A91EF1D908E7}" destId="{1CBEA975-26A5-4E70-85A5-6F1C00A6E6BE}" srcOrd="1" destOrd="0" presId="urn:microsoft.com/office/officeart/2005/8/layout/process1"/>
    <dgm:cxn modelId="{A7DC555F-6D3C-4797-A3A7-01069A62FF40}" type="presOf" srcId="{1F459EDF-BA71-49D1-AF6A-A15BEB2D7D3B}" destId="{10374C6B-26BE-4697-8E64-A0B38386CA26}" srcOrd="0"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A343BE3D-82A5-4694-9CEE-F87EA0A57C97}" type="presOf" srcId="{16E0EFF8-3343-48F5-94EC-7F666D015C27}" destId="{B454769E-07ED-4F6A-85E6-554D69E51535}" srcOrd="0" destOrd="0" presId="urn:microsoft.com/office/officeart/2005/8/layout/process1"/>
    <dgm:cxn modelId="{2F598E56-0FBE-4DEB-B345-F904E8FCAB62}" type="presOf" srcId="{5A611B9B-EBD7-4C69-8DC5-907E4E6D8856}" destId="{D355143B-272F-45C6-9D2B-DA121752ECB0}" srcOrd="0" destOrd="0" presId="urn:microsoft.com/office/officeart/2005/8/layout/process1"/>
    <dgm:cxn modelId="{F1578D6D-F02C-416E-9EA0-8DF28D3BABCE}" type="presOf" srcId="{84A4E2AC-3709-4808-9062-5BA4803F61A3}" destId="{56F559EF-EF60-4D38-B84D-380275E1E1F8}" srcOrd="0" destOrd="0" presId="urn:microsoft.com/office/officeart/2005/8/layout/process1"/>
    <dgm:cxn modelId="{CF11C1DF-E146-427D-9979-916B6C5698A5}" type="presOf" srcId="{08AF6749-F242-4519-808E-AD6E8660E160}" destId="{A795C710-BADC-4234-9F1B-79AE3370A552}"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FA425FE7-9322-49D3-942B-A9B05C719EC6}" type="presOf" srcId="{1244D4B1-172F-4C37-A213-A91EF1D908E7}" destId="{1EA87548-27A8-4ED3-AB33-DCB93E61438D}" srcOrd="0" destOrd="0" presId="urn:microsoft.com/office/officeart/2005/8/layout/process1"/>
    <dgm:cxn modelId="{517ABC43-1359-4503-B1CC-265788A48B7C}" srcId="{16E0EFF8-3343-48F5-94EC-7F666D015C27}" destId="{08AF6749-F242-4519-808E-AD6E8660E160}" srcOrd="1" destOrd="0" parTransId="{FBAE069C-15AC-40A3-AD3F-E7E01100D629}" sibTransId="{1244D4B1-172F-4C37-A213-A91EF1D908E7}"/>
    <dgm:cxn modelId="{615BBFA0-A450-4B02-91C1-E40D18B1618E}" type="presOf" srcId="{84A4E2AC-3709-4808-9062-5BA4803F61A3}" destId="{C795CE91-35F1-4F98-B507-51965CFD8C3F}" srcOrd="1" destOrd="0" presId="urn:microsoft.com/office/officeart/2005/8/layout/process1"/>
    <dgm:cxn modelId="{F0DA6783-1C6B-4D34-937E-36E78EE4DD20}" type="presParOf" srcId="{B454769E-07ED-4F6A-85E6-554D69E51535}" destId="{10374C6B-26BE-4697-8E64-A0B38386CA26}" srcOrd="0" destOrd="0" presId="urn:microsoft.com/office/officeart/2005/8/layout/process1"/>
    <dgm:cxn modelId="{361C6661-134A-4965-90B8-754DD6C0E0CE}" type="presParOf" srcId="{B454769E-07ED-4F6A-85E6-554D69E51535}" destId="{56F559EF-EF60-4D38-B84D-380275E1E1F8}" srcOrd="1" destOrd="0" presId="urn:microsoft.com/office/officeart/2005/8/layout/process1"/>
    <dgm:cxn modelId="{564D9750-315A-4ABE-B369-B9AAE9650CEC}" type="presParOf" srcId="{56F559EF-EF60-4D38-B84D-380275E1E1F8}" destId="{C795CE91-35F1-4F98-B507-51965CFD8C3F}" srcOrd="0" destOrd="0" presId="urn:microsoft.com/office/officeart/2005/8/layout/process1"/>
    <dgm:cxn modelId="{2AF3F80B-ABF1-4F26-9DE8-93A12AB35A8A}" type="presParOf" srcId="{B454769E-07ED-4F6A-85E6-554D69E51535}" destId="{A795C710-BADC-4234-9F1B-79AE3370A552}" srcOrd="2" destOrd="0" presId="urn:microsoft.com/office/officeart/2005/8/layout/process1"/>
    <dgm:cxn modelId="{5D807C3E-0CF6-4D4C-91A4-D3B21E9A2151}" type="presParOf" srcId="{B454769E-07ED-4F6A-85E6-554D69E51535}" destId="{1EA87548-27A8-4ED3-AB33-DCB93E61438D}" srcOrd="3" destOrd="0" presId="urn:microsoft.com/office/officeart/2005/8/layout/process1"/>
    <dgm:cxn modelId="{2870604D-7E19-417E-B168-9F32995E440A}" type="presParOf" srcId="{1EA87548-27A8-4ED3-AB33-DCB93E61438D}" destId="{1CBEA975-26A5-4E70-85A5-6F1C00A6E6BE}" srcOrd="0" destOrd="0" presId="urn:microsoft.com/office/officeart/2005/8/layout/process1"/>
    <dgm:cxn modelId="{839EE74B-5D9B-41BF-9FA1-0A1EBC0D7487}"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355322-2588-4C4A-9193-351F74B0A33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C3C9A6B-F105-4962-9466-1AB8CCFCBF68}">
      <dgm:prSet phldrT="[Text]"/>
      <dgm:spPr>
        <a:solidFill>
          <a:srgbClr val="7030A0"/>
        </a:solidFill>
        <a:ln>
          <a:solidFill>
            <a:schemeClr val="tx1"/>
          </a:solidFill>
        </a:ln>
      </dgm:spPr>
      <dgm:t>
        <a:bodyPr/>
        <a:lstStyle/>
        <a:p>
          <a:r>
            <a:rPr lang="en-US" dirty="0" smtClean="0"/>
            <a:t>Selfish Mining </a:t>
          </a:r>
          <a:endParaRPr lang="en-US" dirty="0"/>
        </a:p>
      </dgm:t>
    </dgm:pt>
    <dgm:pt modelId="{C4FA7D77-748A-4FCA-B467-97D93A4491CC}" type="parTrans" cxnId="{1A17C867-142B-43BE-8E60-20FDC2298FB9}">
      <dgm:prSet/>
      <dgm:spPr/>
      <dgm:t>
        <a:bodyPr/>
        <a:lstStyle/>
        <a:p>
          <a:endParaRPr lang="en-US"/>
        </a:p>
      </dgm:t>
    </dgm:pt>
    <dgm:pt modelId="{DD80A016-70A7-447F-9ED0-830BBFE86A75}" type="sibTrans" cxnId="{1A17C867-142B-43BE-8E60-20FDC2298FB9}">
      <dgm:prSet/>
      <dgm:spPr/>
      <dgm:t>
        <a:bodyPr/>
        <a:lstStyle/>
        <a:p>
          <a:endParaRPr lang="en-US"/>
        </a:p>
      </dgm:t>
    </dgm:pt>
    <dgm:pt modelId="{E81AC1C0-7B89-40EB-9426-046F00AD0BD7}">
      <dgm:prSet phldrT="[Text]"/>
      <dgm:spPr>
        <a:solidFill>
          <a:srgbClr val="7030A0"/>
        </a:solidFill>
        <a:ln>
          <a:solidFill>
            <a:schemeClr val="tx1"/>
          </a:solidFill>
        </a:ln>
      </dgm:spPr>
      <dgm:t>
        <a:bodyPr/>
        <a:lstStyle/>
        <a:p>
          <a:r>
            <a:rPr lang="en-US" dirty="0" smtClean="0"/>
            <a:t>Privately holding the blocks</a:t>
          </a:r>
          <a:endParaRPr lang="en-US" dirty="0"/>
        </a:p>
      </dgm:t>
    </dgm:pt>
    <dgm:pt modelId="{1CC6CE5A-C52A-4DA0-80B4-785DAA1B91F5}" type="parTrans" cxnId="{2A61876A-6F09-4E58-9D4E-C9A81E85BE33}">
      <dgm:prSet/>
      <dgm:spPr/>
      <dgm:t>
        <a:bodyPr/>
        <a:lstStyle/>
        <a:p>
          <a:endParaRPr lang="en-US"/>
        </a:p>
      </dgm:t>
    </dgm:pt>
    <dgm:pt modelId="{27894DB4-2F00-4319-8EFF-1E2193DC7B6B}" type="sibTrans" cxnId="{2A61876A-6F09-4E58-9D4E-C9A81E85BE33}">
      <dgm:prSet/>
      <dgm:spPr/>
      <dgm:t>
        <a:bodyPr/>
        <a:lstStyle/>
        <a:p>
          <a:endParaRPr lang="en-US"/>
        </a:p>
      </dgm:t>
    </dgm:pt>
    <dgm:pt modelId="{6B28EE82-48CD-48AC-822A-E188A6669D24}">
      <dgm:prSet phldrT="[Text]"/>
      <dgm:spPr>
        <a:solidFill>
          <a:srgbClr val="7030A0"/>
        </a:solidFill>
        <a:ln>
          <a:solidFill>
            <a:schemeClr val="tx1"/>
          </a:solidFill>
        </a:ln>
      </dgm:spPr>
      <dgm:t>
        <a:bodyPr/>
        <a:lstStyle/>
        <a:p>
          <a:r>
            <a:rPr lang="en-US" dirty="0" smtClean="0"/>
            <a:t>Slow down main chain growth</a:t>
          </a:r>
          <a:endParaRPr lang="en-US" dirty="0"/>
        </a:p>
      </dgm:t>
    </dgm:pt>
    <dgm:pt modelId="{79F5CDCF-EF8B-4836-B729-DD6D1E9A2A38}" type="parTrans" cxnId="{552612AF-3B71-4B16-9ED1-285D4ECDD275}">
      <dgm:prSet/>
      <dgm:spPr/>
      <dgm:t>
        <a:bodyPr/>
        <a:lstStyle/>
        <a:p>
          <a:endParaRPr lang="en-US"/>
        </a:p>
      </dgm:t>
    </dgm:pt>
    <dgm:pt modelId="{17E64841-D7AD-4DE5-894D-DA3A88C11793}" type="sibTrans" cxnId="{552612AF-3B71-4B16-9ED1-285D4ECDD275}">
      <dgm:prSet/>
      <dgm:spPr/>
      <dgm:t>
        <a:bodyPr/>
        <a:lstStyle/>
        <a:p>
          <a:endParaRPr lang="en-US"/>
        </a:p>
      </dgm:t>
    </dgm:pt>
    <dgm:pt modelId="{BA299D19-E450-4B69-8CF8-0BB27DC1BE83}" type="pres">
      <dgm:prSet presAssocID="{E7355322-2588-4C4A-9193-351F74B0A334}" presName="rootnode" presStyleCnt="0">
        <dgm:presLayoutVars>
          <dgm:chMax/>
          <dgm:chPref/>
          <dgm:dir/>
          <dgm:animLvl val="lvl"/>
        </dgm:presLayoutVars>
      </dgm:prSet>
      <dgm:spPr/>
      <dgm:t>
        <a:bodyPr/>
        <a:lstStyle/>
        <a:p>
          <a:endParaRPr lang="en-US"/>
        </a:p>
      </dgm:t>
    </dgm:pt>
    <dgm:pt modelId="{DCDEEBC6-C597-40E5-8E1A-9F49E2C5FF67}" type="pres">
      <dgm:prSet presAssocID="{EC3C9A6B-F105-4962-9466-1AB8CCFCBF68}" presName="composite" presStyleCnt="0"/>
      <dgm:spPr/>
    </dgm:pt>
    <dgm:pt modelId="{4C64AD45-588E-46B8-B691-FA97FB531E58}" type="pres">
      <dgm:prSet presAssocID="{EC3C9A6B-F105-4962-9466-1AB8CCFCBF68}" presName="bentUpArrow1" presStyleLbl="alignImgPlace1" presStyleIdx="0" presStyleCnt="2"/>
      <dgm:spPr>
        <a:solidFill>
          <a:schemeClr val="tx1"/>
        </a:solidFill>
      </dgm:spPr>
    </dgm:pt>
    <dgm:pt modelId="{C63A371D-4169-486E-94A8-B6412CC7E073}" type="pres">
      <dgm:prSet presAssocID="{EC3C9A6B-F105-4962-9466-1AB8CCFCBF68}" presName="ParentText" presStyleLbl="node1" presStyleIdx="0" presStyleCnt="3">
        <dgm:presLayoutVars>
          <dgm:chMax val="1"/>
          <dgm:chPref val="1"/>
          <dgm:bulletEnabled val="1"/>
        </dgm:presLayoutVars>
      </dgm:prSet>
      <dgm:spPr/>
      <dgm:t>
        <a:bodyPr/>
        <a:lstStyle/>
        <a:p>
          <a:endParaRPr lang="en-US"/>
        </a:p>
      </dgm:t>
    </dgm:pt>
    <dgm:pt modelId="{67A04E96-CB2D-4E48-8FD8-B66DB1A2A412}" type="pres">
      <dgm:prSet presAssocID="{EC3C9A6B-F105-4962-9466-1AB8CCFCBF68}" presName="ChildText" presStyleLbl="revTx" presStyleIdx="0" presStyleCnt="2">
        <dgm:presLayoutVars>
          <dgm:chMax val="0"/>
          <dgm:chPref val="0"/>
          <dgm:bulletEnabled val="1"/>
        </dgm:presLayoutVars>
      </dgm:prSet>
      <dgm:spPr/>
      <dgm:t>
        <a:bodyPr/>
        <a:lstStyle/>
        <a:p>
          <a:endParaRPr lang="en-US"/>
        </a:p>
      </dgm:t>
    </dgm:pt>
    <dgm:pt modelId="{B3C9DB38-E4AE-4C6C-A200-D52FAAD0156C}" type="pres">
      <dgm:prSet presAssocID="{DD80A016-70A7-447F-9ED0-830BBFE86A75}" presName="sibTrans" presStyleCnt="0"/>
      <dgm:spPr/>
    </dgm:pt>
    <dgm:pt modelId="{3CBE4720-4B33-4FE2-80FC-E4734B689792}" type="pres">
      <dgm:prSet presAssocID="{E81AC1C0-7B89-40EB-9426-046F00AD0BD7}" presName="composite" presStyleCnt="0"/>
      <dgm:spPr/>
    </dgm:pt>
    <dgm:pt modelId="{D16986D2-3116-4E40-85C4-8BBBDDBF607D}" type="pres">
      <dgm:prSet presAssocID="{E81AC1C0-7B89-40EB-9426-046F00AD0BD7}" presName="bentUpArrow1" presStyleLbl="alignImgPlace1" presStyleIdx="1" presStyleCnt="2"/>
      <dgm:spPr>
        <a:solidFill>
          <a:schemeClr val="tx1"/>
        </a:solidFill>
      </dgm:spPr>
    </dgm:pt>
    <dgm:pt modelId="{D5DF4421-D591-4FC0-856E-451D50C1837A}" type="pres">
      <dgm:prSet presAssocID="{E81AC1C0-7B89-40EB-9426-046F00AD0BD7}" presName="ParentText" presStyleLbl="node1" presStyleIdx="1" presStyleCnt="3">
        <dgm:presLayoutVars>
          <dgm:chMax val="1"/>
          <dgm:chPref val="1"/>
          <dgm:bulletEnabled val="1"/>
        </dgm:presLayoutVars>
      </dgm:prSet>
      <dgm:spPr/>
      <dgm:t>
        <a:bodyPr/>
        <a:lstStyle/>
        <a:p>
          <a:endParaRPr lang="en-US"/>
        </a:p>
      </dgm:t>
    </dgm:pt>
    <dgm:pt modelId="{78C84E04-3D38-4014-AAD2-CDE33CD177FB}" type="pres">
      <dgm:prSet presAssocID="{E81AC1C0-7B89-40EB-9426-046F00AD0BD7}" presName="ChildText" presStyleLbl="revTx" presStyleIdx="1" presStyleCnt="2">
        <dgm:presLayoutVars>
          <dgm:chMax val="0"/>
          <dgm:chPref val="0"/>
          <dgm:bulletEnabled val="1"/>
        </dgm:presLayoutVars>
      </dgm:prSet>
      <dgm:spPr/>
      <dgm:t>
        <a:bodyPr/>
        <a:lstStyle/>
        <a:p>
          <a:endParaRPr lang="en-US"/>
        </a:p>
      </dgm:t>
    </dgm:pt>
    <dgm:pt modelId="{6D97DC12-A968-4AC7-9CA3-8DE5E258EF19}" type="pres">
      <dgm:prSet presAssocID="{27894DB4-2F00-4319-8EFF-1E2193DC7B6B}" presName="sibTrans" presStyleCnt="0"/>
      <dgm:spPr/>
    </dgm:pt>
    <dgm:pt modelId="{3DD9032D-FDDE-45AB-B10B-D38C94698D38}" type="pres">
      <dgm:prSet presAssocID="{6B28EE82-48CD-48AC-822A-E188A6669D24}" presName="composite" presStyleCnt="0"/>
      <dgm:spPr/>
    </dgm:pt>
    <dgm:pt modelId="{9EECB4BC-E5FA-42D2-A84F-A29D580BBDFB}" type="pres">
      <dgm:prSet presAssocID="{6B28EE82-48CD-48AC-822A-E188A6669D24}" presName="ParentText" presStyleLbl="node1" presStyleIdx="2" presStyleCnt="3">
        <dgm:presLayoutVars>
          <dgm:chMax val="1"/>
          <dgm:chPref val="1"/>
          <dgm:bulletEnabled val="1"/>
        </dgm:presLayoutVars>
      </dgm:prSet>
      <dgm:spPr/>
      <dgm:t>
        <a:bodyPr/>
        <a:lstStyle/>
        <a:p>
          <a:endParaRPr lang="en-US"/>
        </a:p>
      </dgm:t>
    </dgm:pt>
  </dgm:ptLst>
  <dgm:cxnLst>
    <dgm:cxn modelId="{0965B97E-9A20-49D8-9A1D-505340799ABF}" type="presOf" srcId="{E81AC1C0-7B89-40EB-9426-046F00AD0BD7}" destId="{D5DF4421-D591-4FC0-856E-451D50C1837A}" srcOrd="0" destOrd="0" presId="urn:microsoft.com/office/officeart/2005/8/layout/StepDownProcess"/>
    <dgm:cxn modelId="{ED26DBAC-DAFC-45A1-96B7-8D161627B61E}" type="presOf" srcId="{6B28EE82-48CD-48AC-822A-E188A6669D24}" destId="{9EECB4BC-E5FA-42D2-A84F-A29D580BBDFB}" srcOrd="0" destOrd="0" presId="urn:microsoft.com/office/officeart/2005/8/layout/StepDownProcess"/>
    <dgm:cxn modelId="{1A17C867-142B-43BE-8E60-20FDC2298FB9}" srcId="{E7355322-2588-4C4A-9193-351F74B0A334}" destId="{EC3C9A6B-F105-4962-9466-1AB8CCFCBF68}" srcOrd="0" destOrd="0" parTransId="{C4FA7D77-748A-4FCA-B467-97D93A4491CC}" sibTransId="{DD80A016-70A7-447F-9ED0-830BBFE86A75}"/>
    <dgm:cxn modelId="{2A61876A-6F09-4E58-9D4E-C9A81E85BE33}" srcId="{E7355322-2588-4C4A-9193-351F74B0A334}" destId="{E81AC1C0-7B89-40EB-9426-046F00AD0BD7}" srcOrd="1" destOrd="0" parTransId="{1CC6CE5A-C52A-4DA0-80B4-785DAA1B91F5}" sibTransId="{27894DB4-2F00-4319-8EFF-1E2193DC7B6B}"/>
    <dgm:cxn modelId="{379709B4-B2C8-455B-BABA-8EE95FCCF06C}" type="presOf" srcId="{EC3C9A6B-F105-4962-9466-1AB8CCFCBF68}" destId="{C63A371D-4169-486E-94A8-B6412CC7E073}" srcOrd="0" destOrd="0" presId="urn:microsoft.com/office/officeart/2005/8/layout/StepDownProcess"/>
    <dgm:cxn modelId="{B7235DF6-A38F-4808-8854-4EAA38A6E6CE}" type="presOf" srcId="{E7355322-2588-4C4A-9193-351F74B0A334}" destId="{BA299D19-E450-4B69-8CF8-0BB27DC1BE83}" srcOrd="0" destOrd="0" presId="urn:microsoft.com/office/officeart/2005/8/layout/StepDownProcess"/>
    <dgm:cxn modelId="{552612AF-3B71-4B16-9ED1-285D4ECDD275}" srcId="{E7355322-2588-4C4A-9193-351F74B0A334}" destId="{6B28EE82-48CD-48AC-822A-E188A6669D24}" srcOrd="2" destOrd="0" parTransId="{79F5CDCF-EF8B-4836-B729-DD6D1E9A2A38}" sibTransId="{17E64841-D7AD-4DE5-894D-DA3A88C11793}"/>
    <dgm:cxn modelId="{0AC4A5BD-3B0D-45C4-BC0A-48938D08F308}" type="presParOf" srcId="{BA299D19-E450-4B69-8CF8-0BB27DC1BE83}" destId="{DCDEEBC6-C597-40E5-8E1A-9F49E2C5FF67}" srcOrd="0" destOrd="0" presId="urn:microsoft.com/office/officeart/2005/8/layout/StepDownProcess"/>
    <dgm:cxn modelId="{F6A9242B-5B17-4787-878D-49E15A7E0707}" type="presParOf" srcId="{DCDEEBC6-C597-40E5-8E1A-9F49E2C5FF67}" destId="{4C64AD45-588E-46B8-B691-FA97FB531E58}" srcOrd="0" destOrd="0" presId="urn:microsoft.com/office/officeart/2005/8/layout/StepDownProcess"/>
    <dgm:cxn modelId="{A3C13CFD-DAC4-4010-9BD9-60EDC1A86C9D}" type="presParOf" srcId="{DCDEEBC6-C597-40E5-8E1A-9F49E2C5FF67}" destId="{C63A371D-4169-486E-94A8-B6412CC7E073}" srcOrd="1" destOrd="0" presId="urn:microsoft.com/office/officeart/2005/8/layout/StepDownProcess"/>
    <dgm:cxn modelId="{D0F5C052-F7A8-4F6F-B9E7-2D039DA8BD55}" type="presParOf" srcId="{DCDEEBC6-C597-40E5-8E1A-9F49E2C5FF67}" destId="{67A04E96-CB2D-4E48-8FD8-B66DB1A2A412}" srcOrd="2" destOrd="0" presId="urn:microsoft.com/office/officeart/2005/8/layout/StepDownProcess"/>
    <dgm:cxn modelId="{65DEDD16-95BF-45F1-A634-A4C68095690F}" type="presParOf" srcId="{BA299D19-E450-4B69-8CF8-0BB27DC1BE83}" destId="{B3C9DB38-E4AE-4C6C-A200-D52FAAD0156C}" srcOrd="1" destOrd="0" presId="urn:microsoft.com/office/officeart/2005/8/layout/StepDownProcess"/>
    <dgm:cxn modelId="{B8AF0724-4324-48FE-B2CF-7725082D7E04}" type="presParOf" srcId="{BA299D19-E450-4B69-8CF8-0BB27DC1BE83}" destId="{3CBE4720-4B33-4FE2-80FC-E4734B689792}" srcOrd="2" destOrd="0" presId="urn:microsoft.com/office/officeart/2005/8/layout/StepDownProcess"/>
    <dgm:cxn modelId="{7055641E-5518-4DFA-A7EB-847128BB1208}" type="presParOf" srcId="{3CBE4720-4B33-4FE2-80FC-E4734B689792}" destId="{D16986D2-3116-4E40-85C4-8BBBDDBF607D}" srcOrd="0" destOrd="0" presId="urn:microsoft.com/office/officeart/2005/8/layout/StepDownProcess"/>
    <dgm:cxn modelId="{729E44FD-89DA-4B2B-8F49-2FC112A148AB}" type="presParOf" srcId="{3CBE4720-4B33-4FE2-80FC-E4734B689792}" destId="{D5DF4421-D591-4FC0-856E-451D50C1837A}" srcOrd="1" destOrd="0" presId="urn:microsoft.com/office/officeart/2005/8/layout/StepDownProcess"/>
    <dgm:cxn modelId="{3C6C9FB0-B1EA-4A90-BD95-1CFA4886F9D5}" type="presParOf" srcId="{3CBE4720-4B33-4FE2-80FC-E4734B689792}" destId="{78C84E04-3D38-4014-AAD2-CDE33CD177FB}" srcOrd="2" destOrd="0" presId="urn:microsoft.com/office/officeart/2005/8/layout/StepDownProcess"/>
    <dgm:cxn modelId="{3657D99E-7830-40D5-9ED2-9B5FAE1B1362}" type="presParOf" srcId="{BA299D19-E450-4B69-8CF8-0BB27DC1BE83}" destId="{6D97DC12-A968-4AC7-9CA3-8DE5E258EF19}" srcOrd="3" destOrd="0" presId="urn:microsoft.com/office/officeart/2005/8/layout/StepDownProcess"/>
    <dgm:cxn modelId="{B9AF9304-93FA-4C4A-831D-8035AE40C4A4}" type="presParOf" srcId="{BA299D19-E450-4B69-8CF8-0BB27DC1BE83}" destId="{3DD9032D-FDDE-45AB-B10B-D38C94698D38}" srcOrd="4" destOrd="0" presId="urn:microsoft.com/office/officeart/2005/8/layout/StepDownProcess"/>
    <dgm:cxn modelId="{D97AFD51-AABA-4653-8520-EDECCE8485F3}" type="presParOf" srcId="{3DD9032D-FDDE-45AB-B10B-D38C94698D38}" destId="{9EECB4BC-E5FA-42D2-A84F-A29D580BBDF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D093233-5A7E-4DCB-8E06-BBF684881793}" type="doc">
      <dgm:prSet loTypeId="urn:microsoft.com/office/officeart/2005/8/layout/process1" loCatId="process" qsTypeId="urn:microsoft.com/office/officeart/2005/8/quickstyle/simple1" qsCatId="simple" csTypeId="urn:microsoft.com/office/officeart/2005/8/colors/accent1_2" csCatId="accent1" phldr="1"/>
      <dgm:spPr/>
    </dgm:pt>
    <dgm:pt modelId="{086BC7CA-2174-48A7-8E0C-0C1B629E4586}">
      <dgm:prSet phldrT="[Text]"/>
      <dgm:spPr>
        <a:solidFill>
          <a:srgbClr val="00B050"/>
        </a:solidFill>
      </dgm:spPr>
      <dgm:t>
        <a:bodyPr/>
        <a:lstStyle/>
        <a:p>
          <a:r>
            <a:rPr lang="en-US" dirty="0" smtClean="0"/>
            <a:t>Block  23</a:t>
          </a:r>
          <a:endParaRPr lang="en-US" dirty="0"/>
        </a:p>
      </dgm:t>
    </dgm:pt>
    <dgm:pt modelId="{A35067F9-5B36-417E-9884-548A330DDB0D}" type="parTrans" cxnId="{124230A7-3CE1-4F17-AA59-965C78721265}">
      <dgm:prSet/>
      <dgm:spPr/>
      <dgm:t>
        <a:bodyPr/>
        <a:lstStyle/>
        <a:p>
          <a:endParaRPr lang="en-US"/>
        </a:p>
      </dgm:t>
    </dgm:pt>
    <dgm:pt modelId="{1C61958A-80AC-4088-8238-C1EB67CBCBD2}" type="sibTrans" cxnId="{124230A7-3CE1-4F17-AA59-965C78721265}">
      <dgm:prSet/>
      <dgm:spPr>
        <a:solidFill>
          <a:schemeClr val="tx1"/>
        </a:solidFill>
      </dgm:spPr>
      <dgm:t>
        <a:bodyPr/>
        <a:lstStyle/>
        <a:p>
          <a:endParaRPr lang="en-US"/>
        </a:p>
      </dgm:t>
    </dgm:pt>
    <dgm:pt modelId="{3801D416-08E5-4158-B870-2DB4EE58CF77}">
      <dgm:prSet phldrT="[Text]"/>
      <dgm:spPr>
        <a:solidFill>
          <a:srgbClr val="FF0000"/>
        </a:solidFill>
      </dgm:spPr>
      <dgm:t>
        <a:bodyPr/>
        <a:lstStyle/>
        <a:p>
          <a:r>
            <a:rPr lang="en-US" dirty="0" smtClean="0"/>
            <a:t>Block  24</a:t>
          </a:r>
          <a:endParaRPr lang="en-US" dirty="0"/>
        </a:p>
      </dgm:t>
    </dgm:pt>
    <dgm:pt modelId="{CF2FE421-21BF-404A-9F49-9DC99F987DF8}" type="parTrans" cxnId="{7CEF90F7-4DEC-4669-AA26-49B86AE94CBF}">
      <dgm:prSet/>
      <dgm:spPr/>
      <dgm:t>
        <a:bodyPr/>
        <a:lstStyle/>
        <a:p>
          <a:endParaRPr lang="en-US"/>
        </a:p>
      </dgm:t>
    </dgm:pt>
    <dgm:pt modelId="{0FC4542E-418F-47CB-BF44-10AFD910247D}" type="sibTrans" cxnId="{7CEF90F7-4DEC-4669-AA26-49B86AE94CBF}">
      <dgm:prSet/>
      <dgm:spPr>
        <a:solidFill>
          <a:schemeClr val="tx1"/>
        </a:solidFill>
      </dgm:spPr>
      <dgm:t>
        <a:bodyPr/>
        <a:lstStyle/>
        <a:p>
          <a:endParaRPr lang="en-US"/>
        </a:p>
      </dgm:t>
    </dgm:pt>
    <dgm:pt modelId="{BF621C50-3415-4C2E-B777-83F9F512A70C}">
      <dgm:prSet phldrT="[Text]"/>
      <dgm:spPr>
        <a:solidFill>
          <a:srgbClr val="00B050"/>
        </a:solidFill>
      </dgm:spPr>
      <dgm:t>
        <a:bodyPr/>
        <a:lstStyle/>
        <a:p>
          <a:r>
            <a:rPr lang="en-US" dirty="0" smtClean="0"/>
            <a:t>Block  25</a:t>
          </a:r>
          <a:endParaRPr lang="en-US" dirty="0"/>
        </a:p>
      </dgm:t>
    </dgm:pt>
    <dgm:pt modelId="{75DB7710-9E99-46AE-A74E-8FEDDA235CD7}" type="parTrans" cxnId="{2E845D2F-0651-49AF-8E0E-AEAD6143ACD6}">
      <dgm:prSet/>
      <dgm:spPr/>
      <dgm:t>
        <a:bodyPr/>
        <a:lstStyle/>
        <a:p>
          <a:endParaRPr lang="en-US"/>
        </a:p>
      </dgm:t>
    </dgm:pt>
    <dgm:pt modelId="{3BEBABE4-3C18-4892-A3C1-FD89B25FB896}" type="sibTrans" cxnId="{2E845D2F-0651-49AF-8E0E-AEAD6143ACD6}">
      <dgm:prSet/>
      <dgm:spPr/>
      <dgm:t>
        <a:bodyPr/>
        <a:lstStyle/>
        <a:p>
          <a:endParaRPr lang="en-US"/>
        </a:p>
      </dgm:t>
    </dgm:pt>
    <dgm:pt modelId="{07716506-2400-4FF9-A996-6242DB1E0E52}" type="pres">
      <dgm:prSet presAssocID="{BD093233-5A7E-4DCB-8E06-BBF684881793}" presName="Name0" presStyleCnt="0">
        <dgm:presLayoutVars>
          <dgm:dir/>
          <dgm:resizeHandles val="exact"/>
        </dgm:presLayoutVars>
      </dgm:prSet>
      <dgm:spPr/>
    </dgm:pt>
    <dgm:pt modelId="{77030DF2-32D4-4FB0-9C11-9EDCF16F58CF}" type="pres">
      <dgm:prSet presAssocID="{086BC7CA-2174-48A7-8E0C-0C1B629E4586}" presName="node" presStyleLbl="node1" presStyleIdx="0" presStyleCnt="3">
        <dgm:presLayoutVars>
          <dgm:bulletEnabled val="1"/>
        </dgm:presLayoutVars>
      </dgm:prSet>
      <dgm:spPr/>
      <dgm:t>
        <a:bodyPr/>
        <a:lstStyle/>
        <a:p>
          <a:endParaRPr lang="en-US"/>
        </a:p>
      </dgm:t>
    </dgm:pt>
    <dgm:pt modelId="{7CB349C9-9782-4373-B809-0150B36A343E}" type="pres">
      <dgm:prSet presAssocID="{1C61958A-80AC-4088-8238-C1EB67CBCBD2}" presName="sibTrans" presStyleLbl="sibTrans2D1" presStyleIdx="0" presStyleCnt="2"/>
      <dgm:spPr/>
      <dgm:t>
        <a:bodyPr/>
        <a:lstStyle/>
        <a:p>
          <a:endParaRPr lang="en-US"/>
        </a:p>
      </dgm:t>
    </dgm:pt>
    <dgm:pt modelId="{03EEA5C5-4D1A-4DFA-A84C-7DEF77EDE263}" type="pres">
      <dgm:prSet presAssocID="{1C61958A-80AC-4088-8238-C1EB67CBCBD2}" presName="connectorText" presStyleLbl="sibTrans2D1" presStyleIdx="0" presStyleCnt="2"/>
      <dgm:spPr/>
      <dgm:t>
        <a:bodyPr/>
        <a:lstStyle/>
        <a:p>
          <a:endParaRPr lang="en-US"/>
        </a:p>
      </dgm:t>
    </dgm:pt>
    <dgm:pt modelId="{E4DDA5F1-C1F9-4B8D-A5EF-7FFFCAA37BF3}" type="pres">
      <dgm:prSet presAssocID="{3801D416-08E5-4158-B870-2DB4EE58CF77}" presName="node" presStyleLbl="node1" presStyleIdx="1" presStyleCnt="3">
        <dgm:presLayoutVars>
          <dgm:bulletEnabled val="1"/>
        </dgm:presLayoutVars>
      </dgm:prSet>
      <dgm:spPr/>
      <dgm:t>
        <a:bodyPr/>
        <a:lstStyle/>
        <a:p>
          <a:endParaRPr lang="en-US"/>
        </a:p>
      </dgm:t>
    </dgm:pt>
    <dgm:pt modelId="{D1932A99-55B8-4C8C-837C-E3AFBFC8BA4A}" type="pres">
      <dgm:prSet presAssocID="{0FC4542E-418F-47CB-BF44-10AFD910247D}" presName="sibTrans" presStyleLbl="sibTrans2D1" presStyleIdx="1" presStyleCnt="2"/>
      <dgm:spPr/>
      <dgm:t>
        <a:bodyPr/>
        <a:lstStyle/>
        <a:p>
          <a:endParaRPr lang="en-US"/>
        </a:p>
      </dgm:t>
    </dgm:pt>
    <dgm:pt modelId="{A86587A7-E8B8-40D2-A4EB-C26C7554491B}" type="pres">
      <dgm:prSet presAssocID="{0FC4542E-418F-47CB-BF44-10AFD910247D}" presName="connectorText" presStyleLbl="sibTrans2D1" presStyleIdx="1" presStyleCnt="2"/>
      <dgm:spPr/>
      <dgm:t>
        <a:bodyPr/>
        <a:lstStyle/>
        <a:p>
          <a:endParaRPr lang="en-US"/>
        </a:p>
      </dgm:t>
    </dgm:pt>
    <dgm:pt modelId="{D87994C6-FEDC-4165-B784-FC8663A428F9}" type="pres">
      <dgm:prSet presAssocID="{BF621C50-3415-4C2E-B777-83F9F512A70C}" presName="node" presStyleLbl="node1" presStyleIdx="2" presStyleCnt="3">
        <dgm:presLayoutVars>
          <dgm:bulletEnabled val="1"/>
        </dgm:presLayoutVars>
      </dgm:prSet>
      <dgm:spPr/>
      <dgm:t>
        <a:bodyPr/>
        <a:lstStyle/>
        <a:p>
          <a:endParaRPr lang="en-US"/>
        </a:p>
      </dgm:t>
    </dgm:pt>
  </dgm:ptLst>
  <dgm:cxnLst>
    <dgm:cxn modelId="{2E845D2F-0651-49AF-8E0E-AEAD6143ACD6}" srcId="{BD093233-5A7E-4DCB-8E06-BBF684881793}" destId="{BF621C50-3415-4C2E-B777-83F9F512A70C}" srcOrd="2" destOrd="0" parTransId="{75DB7710-9E99-46AE-A74E-8FEDDA235CD7}" sibTransId="{3BEBABE4-3C18-4892-A3C1-FD89B25FB896}"/>
    <dgm:cxn modelId="{21F9A07E-421E-4CC0-9012-D53E25F0FFCD}" type="presOf" srcId="{BD093233-5A7E-4DCB-8E06-BBF684881793}" destId="{07716506-2400-4FF9-A996-6242DB1E0E52}" srcOrd="0" destOrd="0" presId="urn:microsoft.com/office/officeart/2005/8/layout/process1"/>
    <dgm:cxn modelId="{DA6A074D-817D-410D-9779-EFCA82C0D1F0}" type="presOf" srcId="{1C61958A-80AC-4088-8238-C1EB67CBCBD2}" destId="{03EEA5C5-4D1A-4DFA-A84C-7DEF77EDE263}" srcOrd="1" destOrd="0" presId="urn:microsoft.com/office/officeart/2005/8/layout/process1"/>
    <dgm:cxn modelId="{7CEF90F7-4DEC-4669-AA26-49B86AE94CBF}" srcId="{BD093233-5A7E-4DCB-8E06-BBF684881793}" destId="{3801D416-08E5-4158-B870-2DB4EE58CF77}" srcOrd="1" destOrd="0" parTransId="{CF2FE421-21BF-404A-9F49-9DC99F987DF8}" sibTransId="{0FC4542E-418F-47CB-BF44-10AFD910247D}"/>
    <dgm:cxn modelId="{076FBEE0-68DF-4F1C-8396-6EF53E486345}" type="presOf" srcId="{0FC4542E-418F-47CB-BF44-10AFD910247D}" destId="{D1932A99-55B8-4C8C-837C-E3AFBFC8BA4A}" srcOrd="0" destOrd="0" presId="urn:microsoft.com/office/officeart/2005/8/layout/process1"/>
    <dgm:cxn modelId="{2F0628AA-6C04-4758-9FC7-C463D154CECB}" type="presOf" srcId="{0FC4542E-418F-47CB-BF44-10AFD910247D}" destId="{A86587A7-E8B8-40D2-A4EB-C26C7554491B}" srcOrd="1" destOrd="0" presId="urn:microsoft.com/office/officeart/2005/8/layout/process1"/>
    <dgm:cxn modelId="{13104B4F-F96B-4275-B25C-F5F1EC4287CA}" type="presOf" srcId="{086BC7CA-2174-48A7-8E0C-0C1B629E4586}" destId="{77030DF2-32D4-4FB0-9C11-9EDCF16F58CF}" srcOrd="0" destOrd="0" presId="urn:microsoft.com/office/officeart/2005/8/layout/process1"/>
    <dgm:cxn modelId="{2AB267EC-1FC3-4A4C-8CDA-E5A2E5942D3A}" type="presOf" srcId="{3801D416-08E5-4158-B870-2DB4EE58CF77}" destId="{E4DDA5F1-C1F9-4B8D-A5EF-7FFFCAA37BF3}" srcOrd="0" destOrd="0" presId="urn:microsoft.com/office/officeart/2005/8/layout/process1"/>
    <dgm:cxn modelId="{124230A7-3CE1-4F17-AA59-965C78721265}" srcId="{BD093233-5A7E-4DCB-8E06-BBF684881793}" destId="{086BC7CA-2174-48A7-8E0C-0C1B629E4586}" srcOrd="0" destOrd="0" parTransId="{A35067F9-5B36-417E-9884-548A330DDB0D}" sibTransId="{1C61958A-80AC-4088-8238-C1EB67CBCBD2}"/>
    <dgm:cxn modelId="{E4BB33B2-F431-4161-84BC-4A665613E37C}" type="presOf" srcId="{BF621C50-3415-4C2E-B777-83F9F512A70C}" destId="{D87994C6-FEDC-4165-B784-FC8663A428F9}" srcOrd="0" destOrd="0" presId="urn:microsoft.com/office/officeart/2005/8/layout/process1"/>
    <dgm:cxn modelId="{EEB90DBD-D04F-423F-99CF-3034FFE7E053}" type="presOf" srcId="{1C61958A-80AC-4088-8238-C1EB67CBCBD2}" destId="{7CB349C9-9782-4373-B809-0150B36A343E}" srcOrd="0" destOrd="0" presId="urn:microsoft.com/office/officeart/2005/8/layout/process1"/>
    <dgm:cxn modelId="{92B46383-258B-4FBA-8537-E5AE6C24EA68}" type="presParOf" srcId="{07716506-2400-4FF9-A996-6242DB1E0E52}" destId="{77030DF2-32D4-4FB0-9C11-9EDCF16F58CF}" srcOrd="0" destOrd="0" presId="urn:microsoft.com/office/officeart/2005/8/layout/process1"/>
    <dgm:cxn modelId="{C0B4894D-41F8-47D3-B1AC-73F1B79AFE4E}" type="presParOf" srcId="{07716506-2400-4FF9-A996-6242DB1E0E52}" destId="{7CB349C9-9782-4373-B809-0150B36A343E}" srcOrd="1" destOrd="0" presId="urn:microsoft.com/office/officeart/2005/8/layout/process1"/>
    <dgm:cxn modelId="{17033233-82CB-4C1E-B4EB-CCC2251DE7DF}" type="presParOf" srcId="{7CB349C9-9782-4373-B809-0150B36A343E}" destId="{03EEA5C5-4D1A-4DFA-A84C-7DEF77EDE263}" srcOrd="0" destOrd="0" presId="urn:microsoft.com/office/officeart/2005/8/layout/process1"/>
    <dgm:cxn modelId="{76BD00B0-9DAD-481A-8916-FCB40F27479E}" type="presParOf" srcId="{07716506-2400-4FF9-A996-6242DB1E0E52}" destId="{E4DDA5F1-C1F9-4B8D-A5EF-7FFFCAA37BF3}" srcOrd="2" destOrd="0" presId="urn:microsoft.com/office/officeart/2005/8/layout/process1"/>
    <dgm:cxn modelId="{64E6591C-DA8D-4447-87F3-9BB93EB343C7}" type="presParOf" srcId="{07716506-2400-4FF9-A996-6242DB1E0E52}" destId="{D1932A99-55B8-4C8C-837C-E3AFBFC8BA4A}" srcOrd="3" destOrd="0" presId="urn:microsoft.com/office/officeart/2005/8/layout/process1"/>
    <dgm:cxn modelId="{632CFDD7-947B-4412-B1B5-BF3BF0074D54}" type="presParOf" srcId="{D1932A99-55B8-4C8C-837C-E3AFBFC8BA4A}" destId="{A86587A7-E8B8-40D2-A4EB-C26C7554491B}" srcOrd="0" destOrd="0" presId="urn:microsoft.com/office/officeart/2005/8/layout/process1"/>
    <dgm:cxn modelId="{CD125894-EBA4-4568-9205-E7DAF775D26D}" type="presParOf" srcId="{07716506-2400-4FF9-A996-6242DB1E0E52}" destId="{D87994C6-FEDC-4165-B784-FC8663A428F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E0EFF8-3343-48F5-94EC-7F666D015C27}" type="doc">
      <dgm:prSet loTypeId="urn:microsoft.com/office/officeart/2005/8/layout/process1" loCatId="process" qsTypeId="urn:microsoft.com/office/officeart/2005/8/quickstyle/simple1" qsCatId="simple" csTypeId="urn:microsoft.com/office/officeart/2005/8/colors/accent1_2" csCatId="accent1" phldr="1"/>
      <dgm:spPr/>
    </dgm:pt>
    <dgm:pt modelId="{1F459EDF-BA71-49D1-AF6A-A15BEB2D7D3B}">
      <dgm:prSet phldrT="[Text]"/>
      <dgm:spPr>
        <a:solidFill>
          <a:srgbClr val="FF0000"/>
        </a:solidFill>
      </dgm:spPr>
      <dgm:t>
        <a:bodyPr/>
        <a:lstStyle/>
        <a:p>
          <a:r>
            <a:rPr lang="en-US" dirty="0" smtClean="0"/>
            <a:t>Block  26</a:t>
          </a:r>
          <a:endParaRPr lang="en-US" dirty="0"/>
        </a:p>
      </dgm:t>
    </dgm:pt>
    <dgm:pt modelId="{5CD7C1E1-632D-4626-9E6B-3D1B9482D525}" type="parTrans" cxnId="{1DCBE901-451A-4C5D-9A36-175EA86E3EDD}">
      <dgm:prSet/>
      <dgm:spPr/>
      <dgm:t>
        <a:bodyPr/>
        <a:lstStyle/>
        <a:p>
          <a:endParaRPr lang="en-US"/>
        </a:p>
      </dgm:t>
    </dgm:pt>
    <dgm:pt modelId="{84A4E2AC-3709-4808-9062-5BA4803F61A3}" type="sibTrans" cxnId="{1DCBE901-451A-4C5D-9A36-175EA86E3EDD}">
      <dgm:prSet/>
      <dgm:spPr>
        <a:solidFill>
          <a:schemeClr val="tx1"/>
        </a:solidFill>
      </dgm:spPr>
      <dgm:t>
        <a:bodyPr/>
        <a:lstStyle/>
        <a:p>
          <a:endParaRPr lang="en-US"/>
        </a:p>
      </dgm:t>
    </dgm:pt>
    <dgm:pt modelId="{08AF6749-F242-4519-808E-AD6E8660E160}">
      <dgm:prSet phldrT="[Text]"/>
      <dgm:spPr>
        <a:solidFill>
          <a:srgbClr val="00B050"/>
        </a:solidFill>
      </dgm:spPr>
      <dgm:t>
        <a:bodyPr/>
        <a:lstStyle/>
        <a:p>
          <a:r>
            <a:rPr lang="en-US" dirty="0" smtClean="0"/>
            <a:t>Block  27</a:t>
          </a:r>
          <a:endParaRPr lang="en-US" dirty="0"/>
        </a:p>
      </dgm:t>
    </dgm:pt>
    <dgm:pt modelId="{FBAE069C-15AC-40A3-AD3F-E7E01100D629}" type="parTrans" cxnId="{517ABC43-1359-4503-B1CC-265788A48B7C}">
      <dgm:prSet/>
      <dgm:spPr/>
      <dgm:t>
        <a:bodyPr/>
        <a:lstStyle/>
        <a:p>
          <a:endParaRPr lang="en-US"/>
        </a:p>
      </dgm:t>
    </dgm:pt>
    <dgm:pt modelId="{1244D4B1-172F-4C37-A213-A91EF1D908E7}" type="sibTrans" cxnId="{517ABC43-1359-4503-B1CC-265788A48B7C}">
      <dgm:prSet/>
      <dgm:spPr>
        <a:solidFill>
          <a:schemeClr val="tx1"/>
        </a:solidFill>
      </dgm:spPr>
      <dgm:t>
        <a:bodyPr/>
        <a:lstStyle/>
        <a:p>
          <a:endParaRPr lang="en-US"/>
        </a:p>
      </dgm:t>
    </dgm:pt>
    <dgm:pt modelId="{5A611B9B-EBD7-4C69-8DC5-907E4E6D8856}">
      <dgm:prSet phldrT="[Text]"/>
      <dgm:spPr>
        <a:solidFill>
          <a:srgbClr val="FF0000"/>
        </a:solidFill>
      </dgm:spPr>
      <dgm:t>
        <a:bodyPr/>
        <a:lstStyle/>
        <a:p>
          <a:r>
            <a:rPr lang="en-US" dirty="0" smtClean="0"/>
            <a:t>Block  28</a:t>
          </a:r>
          <a:endParaRPr lang="en-US" dirty="0"/>
        </a:p>
      </dgm:t>
    </dgm:pt>
    <dgm:pt modelId="{1A66D9D5-803A-4267-98DD-CF64E0EC46E7}" type="parTrans" cxnId="{5C930352-715F-4502-830D-DD9BE9E6B385}">
      <dgm:prSet/>
      <dgm:spPr/>
      <dgm:t>
        <a:bodyPr/>
        <a:lstStyle/>
        <a:p>
          <a:endParaRPr lang="en-US"/>
        </a:p>
      </dgm:t>
    </dgm:pt>
    <dgm:pt modelId="{C890A4A5-D5BF-4CE0-8373-F74D48CE114D}" type="sibTrans" cxnId="{5C930352-715F-4502-830D-DD9BE9E6B385}">
      <dgm:prSet/>
      <dgm:spPr/>
      <dgm:t>
        <a:bodyPr/>
        <a:lstStyle/>
        <a:p>
          <a:endParaRPr lang="en-US"/>
        </a:p>
      </dgm:t>
    </dgm:pt>
    <dgm:pt modelId="{B454769E-07ED-4F6A-85E6-554D69E51535}" type="pres">
      <dgm:prSet presAssocID="{16E0EFF8-3343-48F5-94EC-7F666D015C27}" presName="Name0" presStyleCnt="0">
        <dgm:presLayoutVars>
          <dgm:dir/>
          <dgm:resizeHandles val="exact"/>
        </dgm:presLayoutVars>
      </dgm:prSet>
      <dgm:spPr/>
    </dgm:pt>
    <dgm:pt modelId="{10374C6B-26BE-4697-8E64-A0B38386CA26}" type="pres">
      <dgm:prSet presAssocID="{1F459EDF-BA71-49D1-AF6A-A15BEB2D7D3B}" presName="node" presStyleLbl="node1" presStyleIdx="0" presStyleCnt="3">
        <dgm:presLayoutVars>
          <dgm:bulletEnabled val="1"/>
        </dgm:presLayoutVars>
      </dgm:prSet>
      <dgm:spPr/>
      <dgm:t>
        <a:bodyPr/>
        <a:lstStyle/>
        <a:p>
          <a:endParaRPr lang="en-US"/>
        </a:p>
      </dgm:t>
    </dgm:pt>
    <dgm:pt modelId="{56F559EF-EF60-4D38-B84D-380275E1E1F8}" type="pres">
      <dgm:prSet presAssocID="{84A4E2AC-3709-4808-9062-5BA4803F61A3}" presName="sibTrans" presStyleLbl="sibTrans2D1" presStyleIdx="0" presStyleCnt="2"/>
      <dgm:spPr/>
      <dgm:t>
        <a:bodyPr/>
        <a:lstStyle/>
        <a:p>
          <a:endParaRPr lang="en-US"/>
        </a:p>
      </dgm:t>
    </dgm:pt>
    <dgm:pt modelId="{C795CE91-35F1-4F98-B507-51965CFD8C3F}" type="pres">
      <dgm:prSet presAssocID="{84A4E2AC-3709-4808-9062-5BA4803F61A3}" presName="connectorText" presStyleLbl="sibTrans2D1" presStyleIdx="0" presStyleCnt="2"/>
      <dgm:spPr/>
      <dgm:t>
        <a:bodyPr/>
        <a:lstStyle/>
        <a:p>
          <a:endParaRPr lang="en-US"/>
        </a:p>
      </dgm:t>
    </dgm:pt>
    <dgm:pt modelId="{A795C710-BADC-4234-9F1B-79AE3370A552}" type="pres">
      <dgm:prSet presAssocID="{08AF6749-F242-4519-808E-AD6E8660E160}" presName="node" presStyleLbl="node1" presStyleIdx="1" presStyleCnt="3">
        <dgm:presLayoutVars>
          <dgm:bulletEnabled val="1"/>
        </dgm:presLayoutVars>
      </dgm:prSet>
      <dgm:spPr/>
      <dgm:t>
        <a:bodyPr/>
        <a:lstStyle/>
        <a:p>
          <a:endParaRPr lang="en-US"/>
        </a:p>
      </dgm:t>
    </dgm:pt>
    <dgm:pt modelId="{1EA87548-27A8-4ED3-AB33-DCB93E61438D}" type="pres">
      <dgm:prSet presAssocID="{1244D4B1-172F-4C37-A213-A91EF1D908E7}" presName="sibTrans" presStyleLbl="sibTrans2D1" presStyleIdx="1" presStyleCnt="2"/>
      <dgm:spPr/>
      <dgm:t>
        <a:bodyPr/>
        <a:lstStyle/>
        <a:p>
          <a:endParaRPr lang="en-US"/>
        </a:p>
      </dgm:t>
    </dgm:pt>
    <dgm:pt modelId="{1CBEA975-26A5-4E70-85A5-6F1C00A6E6BE}" type="pres">
      <dgm:prSet presAssocID="{1244D4B1-172F-4C37-A213-A91EF1D908E7}" presName="connectorText" presStyleLbl="sibTrans2D1" presStyleIdx="1" presStyleCnt="2"/>
      <dgm:spPr/>
      <dgm:t>
        <a:bodyPr/>
        <a:lstStyle/>
        <a:p>
          <a:endParaRPr lang="en-US"/>
        </a:p>
      </dgm:t>
    </dgm:pt>
    <dgm:pt modelId="{D355143B-272F-45C6-9D2B-DA121752ECB0}" type="pres">
      <dgm:prSet presAssocID="{5A611B9B-EBD7-4C69-8DC5-907E4E6D8856}" presName="node" presStyleLbl="node1" presStyleIdx="2" presStyleCnt="3">
        <dgm:presLayoutVars>
          <dgm:bulletEnabled val="1"/>
        </dgm:presLayoutVars>
      </dgm:prSet>
      <dgm:spPr/>
      <dgm:t>
        <a:bodyPr/>
        <a:lstStyle/>
        <a:p>
          <a:endParaRPr lang="en-US"/>
        </a:p>
      </dgm:t>
    </dgm:pt>
  </dgm:ptLst>
  <dgm:cxnLst>
    <dgm:cxn modelId="{517ABC43-1359-4503-B1CC-265788A48B7C}" srcId="{16E0EFF8-3343-48F5-94EC-7F666D015C27}" destId="{08AF6749-F242-4519-808E-AD6E8660E160}" srcOrd="1" destOrd="0" parTransId="{FBAE069C-15AC-40A3-AD3F-E7E01100D629}" sibTransId="{1244D4B1-172F-4C37-A213-A91EF1D908E7}"/>
    <dgm:cxn modelId="{4F82DA7F-9625-4515-9F0F-69DA1EBF509D}" type="presOf" srcId="{1F459EDF-BA71-49D1-AF6A-A15BEB2D7D3B}" destId="{10374C6B-26BE-4697-8E64-A0B38386CA26}" srcOrd="0" destOrd="0" presId="urn:microsoft.com/office/officeart/2005/8/layout/process1"/>
    <dgm:cxn modelId="{8AA03FAA-33A0-48AC-AF04-05F3A76CAD49}" type="presOf" srcId="{5A611B9B-EBD7-4C69-8DC5-907E4E6D8856}" destId="{D355143B-272F-45C6-9D2B-DA121752ECB0}" srcOrd="0" destOrd="0" presId="urn:microsoft.com/office/officeart/2005/8/layout/process1"/>
    <dgm:cxn modelId="{BEF51EE2-E9A9-4A4A-9C23-0EB1D38D5CF5}" type="presOf" srcId="{84A4E2AC-3709-4808-9062-5BA4803F61A3}" destId="{56F559EF-EF60-4D38-B84D-380275E1E1F8}" srcOrd="0" destOrd="0" presId="urn:microsoft.com/office/officeart/2005/8/layout/process1"/>
    <dgm:cxn modelId="{5C930352-715F-4502-830D-DD9BE9E6B385}" srcId="{16E0EFF8-3343-48F5-94EC-7F666D015C27}" destId="{5A611B9B-EBD7-4C69-8DC5-907E4E6D8856}" srcOrd="2" destOrd="0" parTransId="{1A66D9D5-803A-4267-98DD-CF64E0EC46E7}" sibTransId="{C890A4A5-D5BF-4CE0-8373-F74D48CE114D}"/>
    <dgm:cxn modelId="{3E1B03C5-2458-4913-9BFB-D4C3FCD870DB}" type="presOf" srcId="{08AF6749-F242-4519-808E-AD6E8660E160}" destId="{A795C710-BADC-4234-9F1B-79AE3370A552}" srcOrd="0" destOrd="0" presId="urn:microsoft.com/office/officeart/2005/8/layout/process1"/>
    <dgm:cxn modelId="{B752C6E2-B54A-4510-881A-CCCB43AEEAC0}" type="presOf" srcId="{1244D4B1-172F-4C37-A213-A91EF1D908E7}" destId="{1EA87548-27A8-4ED3-AB33-DCB93E61438D}" srcOrd="0" destOrd="0" presId="urn:microsoft.com/office/officeart/2005/8/layout/process1"/>
    <dgm:cxn modelId="{1DCBE901-451A-4C5D-9A36-175EA86E3EDD}" srcId="{16E0EFF8-3343-48F5-94EC-7F666D015C27}" destId="{1F459EDF-BA71-49D1-AF6A-A15BEB2D7D3B}" srcOrd="0" destOrd="0" parTransId="{5CD7C1E1-632D-4626-9E6B-3D1B9482D525}" sibTransId="{84A4E2AC-3709-4808-9062-5BA4803F61A3}"/>
    <dgm:cxn modelId="{A725CA78-4E33-4398-A18D-FEDC4EE5AB1A}" type="presOf" srcId="{84A4E2AC-3709-4808-9062-5BA4803F61A3}" destId="{C795CE91-35F1-4F98-B507-51965CFD8C3F}" srcOrd="1" destOrd="0" presId="urn:microsoft.com/office/officeart/2005/8/layout/process1"/>
    <dgm:cxn modelId="{0E77AE9A-B322-417E-8606-69B18AE67E3A}" type="presOf" srcId="{16E0EFF8-3343-48F5-94EC-7F666D015C27}" destId="{B454769E-07ED-4F6A-85E6-554D69E51535}" srcOrd="0" destOrd="0" presId="urn:microsoft.com/office/officeart/2005/8/layout/process1"/>
    <dgm:cxn modelId="{4BC486FF-D198-46DB-87F3-48A9D0228F75}" type="presOf" srcId="{1244D4B1-172F-4C37-A213-A91EF1D908E7}" destId="{1CBEA975-26A5-4E70-85A5-6F1C00A6E6BE}" srcOrd="1" destOrd="0" presId="urn:microsoft.com/office/officeart/2005/8/layout/process1"/>
    <dgm:cxn modelId="{8C40A5D9-505A-4B8D-9F75-D9ADFD7C7BE1}" type="presParOf" srcId="{B454769E-07ED-4F6A-85E6-554D69E51535}" destId="{10374C6B-26BE-4697-8E64-A0B38386CA26}" srcOrd="0" destOrd="0" presId="urn:microsoft.com/office/officeart/2005/8/layout/process1"/>
    <dgm:cxn modelId="{66E2E7C4-FDF5-45AC-A9D2-7D4F6D708347}" type="presParOf" srcId="{B454769E-07ED-4F6A-85E6-554D69E51535}" destId="{56F559EF-EF60-4D38-B84D-380275E1E1F8}" srcOrd="1" destOrd="0" presId="urn:microsoft.com/office/officeart/2005/8/layout/process1"/>
    <dgm:cxn modelId="{9DCDBD11-8070-4B43-A84F-CC9274804A4D}" type="presParOf" srcId="{56F559EF-EF60-4D38-B84D-380275E1E1F8}" destId="{C795CE91-35F1-4F98-B507-51965CFD8C3F}" srcOrd="0" destOrd="0" presId="urn:microsoft.com/office/officeart/2005/8/layout/process1"/>
    <dgm:cxn modelId="{0656FAFF-504E-4405-BF02-7CA345E8EEC2}" type="presParOf" srcId="{B454769E-07ED-4F6A-85E6-554D69E51535}" destId="{A795C710-BADC-4234-9F1B-79AE3370A552}" srcOrd="2" destOrd="0" presId="urn:microsoft.com/office/officeart/2005/8/layout/process1"/>
    <dgm:cxn modelId="{0E2718BD-F731-417D-BA2D-A4BE04D9574C}" type="presParOf" srcId="{B454769E-07ED-4F6A-85E6-554D69E51535}" destId="{1EA87548-27A8-4ED3-AB33-DCB93E61438D}" srcOrd="3" destOrd="0" presId="urn:microsoft.com/office/officeart/2005/8/layout/process1"/>
    <dgm:cxn modelId="{29ACF6BC-B578-4DE8-BC11-4728EE9148BC}" type="presParOf" srcId="{1EA87548-27A8-4ED3-AB33-DCB93E61438D}" destId="{1CBEA975-26A5-4E70-85A5-6F1C00A6E6BE}" srcOrd="0" destOrd="0" presId="urn:microsoft.com/office/officeart/2005/8/layout/process1"/>
    <dgm:cxn modelId="{F2914A7F-4EC4-40AB-A1A1-6D9DBB4D971B}" type="presParOf" srcId="{B454769E-07ED-4F6A-85E6-554D69E51535}" destId="{D355143B-272F-45C6-9D2B-DA121752ECB0}"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30DF2-32D4-4FB0-9C11-9EDCF16F58CF}">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23</a:t>
          </a:r>
          <a:endParaRPr lang="en-US" sz="1800" kern="1200" dirty="0"/>
        </a:p>
      </dsp:txBody>
      <dsp:txXfrm>
        <a:off x="23413" y="569473"/>
        <a:ext cx="810000" cy="661052"/>
      </dsp:txXfrm>
    </dsp:sp>
    <dsp:sp modelId="{7CB349C9-9782-4373-B809-0150B36A343E}">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E4DDA5F1-C1F9-4B8D-A5EF-7FFFCAA37BF3}">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24</a:t>
          </a:r>
          <a:endParaRPr lang="en-US" sz="1800" kern="1200" dirty="0"/>
        </a:p>
      </dsp:txBody>
      <dsp:txXfrm>
        <a:off x="1214999" y="569473"/>
        <a:ext cx="810000" cy="661052"/>
      </dsp:txXfrm>
    </dsp:sp>
    <dsp:sp modelId="{D1932A99-55B8-4C8C-837C-E3AFBFC8BA4A}">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87994C6-FEDC-4165-B784-FC8663A428F9}">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25</a:t>
          </a:r>
          <a:endParaRPr lang="en-US" sz="1800" kern="1200" dirty="0"/>
        </a:p>
      </dsp:txBody>
      <dsp:txXfrm>
        <a:off x="2406585" y="569473"/>
        <a:ext cx="810000" cy="6610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29</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30</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a:t>
          </a:r>
          <a:r>
            <a:rPr lang="en-US" sz="1800" kern="1200" dirty="0" smtClean="0"/>
            <a:t>31</a:t>
          </a:r>
          <a:endParaRPr lang="en-US" sz="1800" kern="1200" dirty="0">
            <a:solidFill>
              <a:schemeClr val="bg1"/>
            </a:solidFill>
          </a:endParaRPr>
        </a:p>
      </dsp:txBody>
      <dsp:txXfrm>
        <a:off x="2406585" y="569473"/>
        <a:ext cx="810000" cy="6610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30DF2-32D4-4FB0-9C11-9EDCF16F58CF}">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23</a:t>
          </a:r>
          <a:endParaRPr lang="en-US" sz="1800" kern="1200" dirty="0"/>
        </a:p>
      </dsp:txBody>
      <dsp:txXfrm>
        <a:off x="23413" y="569473"/>
        <a:ext cx="810000" cy="661052"/>
      </dsp:txXfrm>
    </dsp:sp>
    <dsp:sp modelId="{7CB349C9-9782-4373-B809-0150B36A343E}">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E4DDA5F1-C1F9-4B8D-A5EF-7FFFCAA37BF3}">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24</a:t>
          </a:r>
          <a:endParaRPr lang="en-US" sz="1800" kern="1200" dirty="0"/>
        </a:p>
      </dsp:txBody>
      <dsp:txXfrm>
        <a:off x="1214999" y="569473"/>
        <a:ext cx="810000" cy="661052"/>
      </dsp:txXfrm>
    </dsp:sp>
    <dsp:sp modelId="{D1932A99-55B8-4C8C-837C-E3AFBFC8BA4A}">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87994C6-FEDC-4165-B784-FC8663A428F9}">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25</a:t>
          </a:r>
          <a:endParaRPr lang="en-US" sz="1800" kern="1200" dirty="0"/>
        </a:p>
      </dsp:txBody>
      <dsp:txXfrm>
        <a:off x="2406585" y="569473"/>
        <a:ext cx="810000" cy="6610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28</a:t>
          </a:r>
          <a:endParaRPr lang="en-US" sz="1800" kern="1200" dirty="0"/>
        </a:p>
      </dsp:txBody>
      <dsp:txXfrm>
        <a:off x="2406585" y="569473"/>
        <a:ext cx="810000" cy="6610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29</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30</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a:t>
          </a:r>
          <a:r>
            <a:rPr lang="en-US" sz="1800" kern="1200" dirty="0" smtClean="0"/>
            <a:t>31</a:t>
          </a:r>
          <a:endParaRPr lang="en-US" sz="1800" kern="1200" dirty="0">
            <a:solidFill>
              <a:schemeClr val="bg1"/>
            </a:solidFill>
          </a:endParaRPr>
        </a:p>
      </dsp:txBody>
      <dsp:txXfrm>
        <a:off x="2406585" y="569473"/>
        <a:ext cx="810000" cy="6610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30DF2-32D4-4FB0-9C11-9EDCF16F58CF}">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23</a:t>
          </a:r>
          <a:endParaRPr lang="en-US" sz="1800" kern="1200" dirty="0"/>
        </a:p>
      </dsp:txBody>
      <dsp:txXfrm>
        <a:off x="23413" y="569473"/>
        <a:ext cx="810000" cy="661052"/>
      </dsp:txXfrm>
    </dsp:sp>
    <dsp:sp modelId="{7CB349C9-9782-4373-B809-0150B36A343E}">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E4DDA5F1-C1F9-4B8D-A5EF-7FFFCAA37BF3}">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24</a:t>
          </a:r>
          <a:endParaRPr lang="en-US" sz="1800" kern="1200" dirty="0"/>
        </a:p>
      </dsp:txBody>
      <dsp:txXfrm>
        <a:off x="1214999" y="569473"/>
        <a:ext cx="810000" cy="661052"/>
      </dsp:txXfrm>
    </dsp:sp>
    <dsp:sp modelId="{D1932A99-55B8-4C8C-837C-E3AFBFC8BA4A}">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87994C6-FEDC-4165-B784-FC8663A428F9}">
      <dsp:nvSpPr>
        <dsp:cNvPr id="0" name=""/>
        <dsp:cNvSpPr/>
      </dsp:nvSpPr>
      <dsp:spPr>
        <a:xfrm>
          <a:off x="2386019"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25</a:t>
          </a:r>
          <a:endParaRPr lang="en-US" sz="1800" kern="1200" dirty="0"/>
        </a:p>
      </dsp:txBody>
      <dsp:txXfrm>
        <a:off x="2406585" y="569473"/>
        <a:ext cx="810000" cy="66105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28</a:t>
          </a:r>
          <a:endParaRPr lang="en-US" sz="1800" kern="1200" dirty="0"/>
        </a:p>
      </dsp:txBody>
      <dsp:txXfrm>
        <a:off x="2406585" y="569473"/>
        <a:ext cx="810000" cy="6610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29</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30</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31</a:t>
          </a:r>
          <a:endParaRPr lang="en-US" sz="1800" kern="1200" dirty="0">
            <a:solidFill>
              <a:schemeClr val="bg1"/>
            </a:solidFill>
          </a:endParaRPr>
        </a:p>
      </dsp:txBody>
      <dsp:txXfrm>
        <a:off x="2406585" y="569473"/>
        <a:ext cx="810000" cy="6610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30  </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31</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32</a:t>
          </a:r>
          <a:endParaRPr lang="en-US" sz="1800" kern="1200" dirty="0"/>
        </a:p>
      </dsp:txBody>
      <dsp:txXfrm>
        <a:off x="2406585" y="569473"/>
        <a:ext cx="810000" cy="66105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28</a:t>
          </a:r>
          <a:endParaRPr lang="en-US" sz="1800" kern="1200" dirty="0"/>
        </a:p>
      </dsp:txBody>
      <dsp:txXfrm>
        <a:off x="2406585" y="569473"/>
        <a:ext cx="810000" cy="66105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28</a:t>
          </a:r>
          <a:endParaRPr lang="en-US" sz="1800" kern="1200" dirty="0"/>
        </a:p>
      </dsp:txBody>
      <dsp:txXfrm>
        <a:off x="2406585" y="569473"/>
        <a:ext cx="810000" cy="661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24</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25</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dsp:txBody>
      <dsp:txXfrm>
        <a:off x="2406585" y="569473"/>
        <a:ext cx="810000" cy="661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28</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29</a:t>
          </a:r>
          <a:endParaRPr lang="en-US" sz="1800" kern="1200" dirty="0">
            <a:solidFill>
              <a:schemeClr val="bg1"/>
            </a:solidFill>
          </a:endParaRPr>
        </a:p>
      </dsp:txBody>
      <dsp:txXfrm>
        <a:off x="2406585" y="569473"/>
        <a:ext cx="810000" cy="661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393" y="121635"/>
          <a:ext cx="839671" cy="692729"/>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dsp:txBody>
      <dsp:txXfrm>
        <a:off x="20682" y="141924"/>
        <a:ext cx="799093" cy="652151"/>
      </dsp:txXfrm>
    </dsp:sp>
    <dsp:sp modelId="{56F559EF-EF60-4D38-B84D-380275E1E1F8}">
      <dsp:nvSpPr>
        <dsp:cNvPr id="0" name=""/>
        <dsp:cNvSpPr/>
      </dsp:nvSpPr>
      <dsp:spPr>
        <a:xfrm>
          <a:off x="924032" y="363880"/>
          <a:ext cx="178010" cy="20823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924032" y="405528"/>
        <a:ext cx="124607" cy="124942"/>
      </dsp:txXfrm>
    </dsp:sp>
    <dsp:sp modelId="{A795C710-BADC-4234-9F1B-79AE3370A552}">
      <dsp:nvSpPr>
        <dsp:cNvPr id="0" name=""/>
        <dsp:cNvSpPr/>
      </dsp:nvSpPr>
      <dsp:spPr>
        <a:xfrm>
          <a:off x="1175934" y="121635"/>
          <a:ext cx="839671" cy="692729"/>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dsp:txBody>
      <dsp:txXfrm>
        <a:off x="1196223" y="141924"/>
        <a:ext cx="799093" cy="6521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30DF2-32D4-4FB0-9C11-9EDCF16F58CF}">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23</a:t>
          </a:r>
          <a:endParaRPr lang="en-US" sz="1800" kern="1200" dirty="0"/>
        </a:p>
      </dsp:txBody>
      <dsp:txXfrm>
        <a:off x="23413" y="569473"/>
        <a:ext cx="810000" cy="661052"/>
      </dsp:txXfrm>
    </dsp:sp>
    <dsp:sp modelId="{7CB349C9-9782-4373-B809-0150B36A343E}">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E4DDA5F1-C1F9-4B8D-A5EF-7FFFCAA37BF3}">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24</a:t>
          </a:r>
          <a:endParaRPr lang="en-US" sz="1800" kern="1200" dirty="0"/>
        </a:p>
      </dsp:txBody>
      <dsp:txXfrm>
        <a:off x="1214999" y="569473"/>
        <a:ext cx="810000" cy="661052"/>
      </dsp:txXfrm>
    </dsp:sp>
    <dsp:sp modelId="{D1932A99-55B8-4C8C-837C-E3AFBFC8BA4A}">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87994C6-FEDC-4165-B784-FC8663A428F9}">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25</a:t>
          </a:r>
          <a:endParaRPr lang="en-US" sz="1800" kern="1200" dirty="0"/>
        </a:p>
      </dsp:txBody>
      <dsp:txXfrm>
        <a:off x="2406585" y="569473"/>
        <a:ext cx="810000" cy="6610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24</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25</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dsp:txBody>
      <dsp:txXfrm>
        <a:off x="2406585" y="569473"/>
        <a:ext cx="810000" cy="6610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4AD45-588E-46B8-B691-FA97FB531E58}">
      <dsp:nvSpPr>
        <dsp:cNvPr id="0" name=""/>
        <dsp:cNvSpPr/>
      </dsp:nvSpPr>
      <dsp:spPr>
        <a:xfrm rot="5400000">
          <a:off x="357435" y="1153354"/>
          <a:ext cx="1043361" cy="1187829"/>
        </a:xfrm>
        <a:prstGeom prst="bentUpArrow">
          <a:avLst>
            <a:gd name="adj1" fmla="val 32840"/>
            <a:gd name="adj2" fmla="val 25000"/>
            <a:gd name="adj3" fmla="val 3578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A371D-4169-486E-94A8-B6412CC7E073}">
      <dsp:nvSpPr>
        <dsp:cNvPr id="0" name=""/>
        <dsp:cNvSpPr/>
      </dsp:nvSpPr>
      <dsp:spPr>
        <a:xfrm>
          <a:off x="81007" y="-3232"/>
          <a:ext cx="1756405" cy="1229427"/>
        </a:xfrm>
        <a:prstGeom prst="roundRect">
          <a:avLst>
            <a:gd name="adj" fmla="val 16670"/>
          </a:avLst>
        </a:prstGeom>
        <a:solidFill>
          <a:srgbClr val="7030A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Selfish Mining </a:t>
          </a:r>
          <a:endParaRPr lang="en-US" sz="2200" kern="1200" dirty="0"/>
        </a:p>
      </dsp:txBody>
      <dsp:txXfrm>
        <a:off x="141033" y="56794"/>
        <a:ext cx="1636353" cy="1109375"/>
      </dsp:txXfrm>
    </dsp:sp>
    <dsp:sp modelId="{67A04E96-CB2D-4E48-8FD8-B66DB1A2A412}">
      <dsp:nvSpPr>
        <dsp:cNvPr id="0" name=""/>
        <dsp:cNvSpPr/>
      </dsp:nvSpPr>
      <dsp:spPr>
        <a:xfrm>
          <a:off x="1837413" y="114021"/>
          <a:ext cx="1277442" cy="993677"/>
        </a:xfrm>
        <a:prstGeom prst="rect">
          <a:avLst/>
        </a:prstGeom>
        <a:noFill/>
        <a:ln>
          <a:noFill/>
        </a:ln>
        <a:effectLst/>
      </dsp:spPr>
      <dsp:style>
        <a:lnRef idx="0">
          <a:scrgbClr r="0" g="0" b="0"/>
        </a:lnRef>
        <a:fillRef idx="0">
          <a:scrgbClr r="0" g="0" b="0"/>
        </a:fillRef>
        <a:effectRef idx="0">
          <a:scrgbClr r="0" g="0" b="0"/>
        </a:effectRef>
        <a:fontRef idx="minor"/>
      </dsp:style>
    </dsp:sp>
    <dsp:sp modelId="{D16986D2-3116-4E40-85C4-8BBBDDBF607D}">
      <dsp:nvSpPr>
        <dsp:cNvPr id="0" name=""/>
        <dsp:cNvSpPr/>
      </dsp:nvSpPr>
      <dsp:spPr>
        <a:xfrm rot="5400000">
          <a:off x="1813682" y="2534407"/>
          <a:ext cx="1043361" cy="1187829"/>
        </a:xfrm>
        <a:prstGeom prst="bentUpArrow">
          <a:avLst>
            <a:gd name="adj1" fmla="val 32840"/>
            <a:gd name="adj2" fmla="val 25000"/>
            <a:gd name="adj3" fmla="val 3578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DF4421-D591-4FC0-856E-451D50C1837A}">
      <dsp:nvSpPr>
        <dsp:cNvPr id="0" name=""/>
        <dsp:cNvSpPr/>
      </dsp:nvSpPr>
      <dsp:spPr>
        <a:xfrm>
          <a:off x="1537255" y="1377820"/>
          <a:ext cx="1756405" cy="1229427"/>
        </a:xfrm>
        <a:prstGeom prst="roundRect">
          <a:avLst>
            <a:gd name="adj" fmla="val 16670"/>
          </a:avLst>
        </a:prstGeom>
        <a:solidFill>
          <a:srgbClr val="7030A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Privately holding the blocks</a:t>
          </a:r>
          <a:endParaRPr lang="en-US" sz="2200" kern="1200" dirty="0"/>
        </a:p>
      </dsp:txBody>
      <dsp:txXfrm>
        <a:off x="1597281" y="1437846"/>
        <a:ext cx="1636353" cy="1109375"/>
      </dsp:txXfrm>
    </dsp:sp>
    <dsp:sp modelId="{78C84E04-3D38-4014-AAD2-CDE33CD177FB}">
      <dsp:nvSpPr>
        <dsp:cNvPr id="0" name=""/>
        <dsp:cNvSpPr/>
      </dsp:nvSpPr>
      <dsp:spPr>
        <a:xfrm>
          <a:off x="3293660" y="1495074"/>
          <a:ext cx="1277442" cy="993677"/>
        </a:xfrm>
        <a:prstGeom prst="rect">
          <a:avLst/>
        </a:prstGeom>
        <a:noFill/>
        <a:ln>
          <a:noFill/>
        </a:ln>
        <a:effectLst/>
      </dsp:spPr>
      <dsp:style>
        <a:lnRef idx="0">
          <a:scrgbClr r="0" g="0" b="0"/>
        </a:lnRef>
        <a:fillRef idx="0">
          <a:scrgbClr r="0" g="0" b="0"/>
        </a:fillRef>
        <a:effectRef idx="0">
          <a:scrgbClr r="0" g="0" b="0"/>
        </a:effectRef>
        <a:fontRef idx="minor"/>
      </dsp:style>
    </dsp:sp>
    <dsp:sp modelId="{9EECB4BC-E5FA-42D2-A84F-A29D580BBDFB}">
      <dsp:nvSpPr>
        <dsp:cNvPr id="0" name=""/>
        <dsp:cNvSpPr/>
      </dsp:nvSpPr>
      <dsp:spPr>
        <a:xfrm>
          <a:off x="2993502" y="2758872"/>
          <a:ext cx="1756405" cy="1229427"/>
        </a:xfrm>
        <a:prstGeom prst="roundRect">
          <a:avLst>
            <a:gd name="adj" fmla="val 16670"/>
          </a:avLst>
        </a:prstGeom>
        <a:solidFill>
          <a:srgbClr val="7030A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Slow down main chain growth</a:t>
          </a:r>
          <a:endParaRPr lang="en-US" sz="2200" kern="1200" dirty="0"/>
        </a:p>
      </dsp:txBody>
      <dsp:txXfrm>
        <a:off x="3053528" y="2818898"/>
        <a:ext cx="1636353" cy="11093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30DF2-32D4-4FB0-9C11-9EDCF16F58CF}">
      <dsp:nvSpPr>
        <dsp:cNvPr id="0" name=""/>
        <dsp:cNvSpPr/>
      </dsp:nvSpPr>
      <dsp:spPr>
        <a:xfrm>
          <a:off x="2847"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23</a:t>
          </a:r>
          <a:endParaRPr lang="en-US" sz="1800" kern="1200" dirty="0"/>
        </a:p>
      </dsp:txBody>
      <dsp:txXfrm>
        <a:off x="23413" y="569473"/>
        <a:ext cx="810000" cy="661052"/>
      </dsp:txXfrm>
    </dsp:sp>
    <dsp:sp modelId="{7CB349C9-9782-4373-B809-0150B36A343E}">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E4DDA5F1-C1F9-4B8D-A5EF-7FFFCAA37BF3}">
      <dsp:nvSpPr>
        <dsp:cNvPr id="0" name=""/>
        <dsp:cNvSpPr/>
      </dsp:nvSpPr>
      <dsp:spPr>
        <a:xfrm>
          <a:off x="1194433"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24</a:t>
          </a:r>
          <a:endParaRPr lang="en-US" sz="1800" kern="1200" dirty="0"/>
        </a:p>
      </dsp:txBody>
      <dsp:txXfrm>
        <a:off x="1214999" y="569473"/>
        <a:ext cx="810000" cy="661052"/>
      </dsp:txXfrm>
    </dsp:sp>
    <dsp:sp modelId="{D1932A99-55B8-4C8C-837C-E3AFBFC8BA4A}">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87994C6-FEDC-4165-B784-FC8663A428F9}">
      <dsp:nvSpPr>
        <dsp:cNvPr id="0" name=""/>
        <dsp:cNvSpPr/>
      </dsp:nvSpPr>
      <dsp:spPr>
        <a:xfrm>
          <a:off x="2386019"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25</a:t>
          </a:r>
          <a:endParaRPr lang="en-US" sz="1800" kern="1200" dirty="0"/>
        </a:p>
      </dsp:txBody>
      <dsp:txXfrm>
        <a:off x="2406585" y="569473"/>
        <a:ext cx="810000" cy="6610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4C6B-26BE-4697-8E64-A0B38386CA26}">
      <dsp:nvSpPr>
        <dsp:cNvPr id="0" name=""/>
        <dsp:cNvSpPr/>
      </dsp:nvSpPr>
      <dsp:spPr>
        <a:xfrm>
          <a:off x="2847"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dsp:txBody>
      <dsp:txXfrm>
        <a:off x="23413" y="569473"/>
        <a:ext cx="810000" cy="661052"/>
      </dsp:txXfrm>
    </dsp:sp>
    <dsp:sp modelId="{56F559EF-EF60-4D38-B84D-380275E1E1F8}">
      <dsp:nvSpPr>
        <dsp:cNvPr id="0" name=""/>
        <dsp:cNvSpPr/>
      </dsp:nvSpPr>
      <dsp:spPr>
        <a:xfrm>
          <a:off x="939093"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39093" y="836675"/>
        <a:ext cx="126308" cy="126648"/>
      </dsp:txXfrm>
    </dsp:sp>
    <dsp:sp modelId="{A795C710-BADC-4234-9F1B-79AE3370A552}">
      <dsp:nvSpPr>
        <dsp:cNvPr id="0" name=""/>
        <dsp:cNvSpPr/>
      </dsp:nvSpPr>
      <dsp:spPr>
        <a:xfrm>
          <a:off x="1194433" y="548907"/>
          <a:ext cx="851132" cy="70218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dsp:txBody>
      <dsp:txXfrm>
        <a:off x="1214999" y="569473"/>
        <a:ext cx="810000" cy="661052"/>
      </dsp:txXfrm>
    </dsp:sp>
    <dsp:sp modelId="{1EA87548-27A8-4ED3-AB33-DCB93E61438D}">
      <dsp:nvSpPr>
        <dsp:cNvPr id="0" name=""/>
        <dsp:cNvSpPr/>
      </dsp:nvSpPr>
      <dsp:spPr>
        <a:xfrm>
          <a:off x="2130679" y="794459"/>
          <a:ext cx="180440" cy="21108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30679" y="836675"/>
        <a:ext cx="126308" cy="126648"/>
      </dsp:txXfrm>
    </dsp:sp>
    <dsp:sp modelId="{D355143B-272F-45C6-9D2B-DA121752ECB0}">
      <dsp:nvSpPr>
        <dsp:cNvPr id="0" name=""/>
        <dsp:cNvSpPr/>
      </dsp:nvSpPr>
      <dsp:spPr>
        <a:xfrm>
          <a:off x="2386019" y="548907"/>
          <a:ext cx="851132" cy="702184"/>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28</a:t>
          </a:r>
          <a:endParaRPr lang="en-US" sz="1800" kern="1200" dirty="0"/>
        </a:p>
      </dsp:txBody>
      <dsp:txXfrm>
        <a:off x="2406585" y="569473"/>
        <a:ext cx="810000" cy="6610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04FEB3-1168-43A0-AC70-52257242DDBF}"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246881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4FEB3-1168-43A0-AC70-52257242DDBF}"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14207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4FEB3-1168-43A0-AC70-52257242DDBF}"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406920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4FEB3-1168-43A0-AC70-52257242DDBF}"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17331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4FEB3-1168-43A0-AC70-52257242DDBF}"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157112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04FEB3-1168-43A0-AC70-52257242DDBF}"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142214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04FEB3-1168-43A0-AC70-52257242DDBF}"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31905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04FEB3-1168-43A0-AC70-52257242DDBF}"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233567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4FEB3-1168-43A0-AC70-52257242DDBF}"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280231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4FEB3-1168-43A0-AC70-52257242DDBF}"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62165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4FEB3-1168-43A0-AC70-52257242DDBF}"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A2853-409C-4742-A426-8E8A2F2CB534}" type="slidenum">
              <a:rPr lang="en-US" smtClean="0"/>
              <a:t>‹#›</a:t>
            </a:fld>
            <a:endParaRPr lang="en-US"/>
          </a:p>
        </p:txBody>
      </p:sp>
    </p:spTree>
    <p:extLst>
      <p:ext uri="{BB962C8B-B14F-4D97-AF65-F5344CB8AC3E}">
        <p14:creationId xmlns:p14="http://schemas.microsoft.com/office/powerpoint/2010/main" val="401103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4FEB3-1168-43A0-AC70-52257242DDBF}" type="datetimeFigureOut">
              <a:rPr lang="en-US" smtClean="0"/>
              <a:t>9/2/2021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A2853-409C-4742-A426-8E8A2F2CB534}" type="slidenum">
              <a:rPr lang="en-US" smtClean="0"/>
              <a:t>‹#›</a:t>
            </a:fld>
            <a:endParaRPr lang="en-US"/>
          </a:p>
        </p:txBody>
      </p:sp>
    </p:spTree>
    <p:extLst>
      <p:ext uri="{BB962C8B-B14F-4D97-AF65-F5344CB8AC3E}">
        <p14:creationId xmlns:p14="http://schemas.microsoft.com/office/powerpoint/2010/main" val="3393328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image" Target="../media/image2.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2.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17" Type="http://schemas.openxmlformats.org/officeDocument/2006/relationships/image" Target="../media/image2.png"/><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1.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image" Target="../media/image1.png"/><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1.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18" Type="http://schemas.openxmlformats.org/officeDocument/2006/relationships/diagramLayout" Target="../diagrams/layout17.xml"/><Relationship Id="rId26" Type="http://schemas.microsoft.com/office/2007/relationships/diagramDrawing" Target="../diagrams/drawing18.xml"/><Relationship Id="rId3" Type="http://schemas.openxmlformats.org/officeDocument/2006/relationships/diagramLayout" Target="../diagrams/layout14.xml"/><Relationship Id="rId21" Type="http://schemas.microsoft.com/office/2007/relationships/diagramDrawing" Target="../diagrams/drawing17.xml"/><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diagramData" Target="../diagrams/data17.xml"/><Relationship Id="rId25" Type="http://schemas.openxmlformats.org/officeDocument/2006/relationships/diagramColors" Target="../diagrams/colors18.xml"/><Relationship Id="rId2" Type="http://schemas.openxmlformats.org/officeDocument/2006/relationships/diagramData" Target="../diagrams/data14.xml"/><Relationship Id="rId16" Type="http://schemas.microsoft.com/office/2007/relationships/diagramDrawing" Target="../diagrams/drawing16.xml"/><Relationship Id="rId20" Type="http://schemas.openxmlformats.org/officeDocument/2006/relationships/diagramColors" Target="../diagrams/colors17.xml"/><Relationship Id="rId29" Type="http://schemas.openxmlformats.org/officeDocument/2006/relationships/diagramQuickStyle" Target="../diagrams/quickStyle19.xml"/><Relationship Id="rId1" Type="http://schemas.openxmlformats.org/officeDocument/2006/relationships/slideLayout" Target="../slideLayouts/slideLayout1.xml"/><Relationship Id="rId6" Type="http://schemas.microsoft.com/office/2007/relationships/diagramDrawing" Target="../diagrams/drawing14.xml"/><Relationship Id="rId11" Type="http://schemas.microsoft.com/office/2007/relationships/diagramDrawing" Target="../diagrams/drawing15.xml"/><Relationship Id="rId24" Type="http://schemas.openxmlformats.org/officeDocument/2006/relationships/diagramQuickStyle" Target="../diagrams/quickStyle18.xml"/><Relationship Id="rId32" Type="http://schemas.openxmlformats.org/officeDocument/2006/relationships/image" Target="../media/image2.png"/><Relationship Id="rId5" Type="http://schemas.openxmlformats.org/officeDocument/2006/relationships/diagramColors" Target="../diagrams/colors14.xml"/><Relationship Id="rId15" Type="http://schemas.openxmlformats.org/officeDocument/2006/relationships/diagramColors" Target="../diagrams/colors16.xml"/><Relationship Id="rId23" Type="http://schemas.openxmlformats.org/officeDocument/2006/relationships/diagramLayout" Target="../diagrams/layout18.xml"/><Relationship Id="rId28" Type="http://schemas.openxmlformats.org/officeDocument/2006/relationships/diagramLayout" Target="../diagrams/layout19.xml"/><Relationship Id="rId10" Type="http://schemas.openxmlformats.org/officeDocument/2006/relationships/diagramColors" Target="../diagrams/colors15.xml"/><Relationship Id="rId19" Type="http://schemas.openxmlformats.org/officeDocument/2006/relationships/diagramQuickStyle" Target="../diagrams/quickStyle17.xml"/><Relationship Id="rId31" Type="http://schemas.microsoft.com/office/2007/relationships/diagramDrawing" Target="../diagrams/drawing19.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 Id="rId22" Type="http://schemas.openxmlformats.org/officeDocument/2006/relationships/diagramData" Target="../diagrams/data18.xml"/><Relationship Id="rId27" Type="http://schemas.openxmlformats.org/officeDocument/2006/relationships/diagramData" Target="../diagrams/data19.xml"/><Relationship Id="rId30" Type="http://schemas.openxmlformats.org/officeDocument/2006/relationships/diagramColors" Target="../diagrams/colors1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4719484" y="1519083"/>
            <a:ext cx="1347019" cy="2448232"/>
          </a:xfrm>
          <a:prstGeom prst="flowChartProcess">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Previous Hash</a:t>
            </a:r>
          </a:p>
          <a:p>
            <a:pPr algn="ctr"/>
            <a:endParaRPr lang="en-US" b="1" dirty="0" smtClean="0"/>
          </a:p>
          <a:p>
            <a:pPr algn="ctr"/>
            <a:r>
              <a:rPr lang="en-US" b="1" dirty="0" smtClean="0"/>
              <a:t>Timestamp</a:t>
            </a:r>
          </a:p>
          <a:p>
            <a:pPr algn="ctr"/>
            <a:endParaRPr lang="en-US" b="1" dirty="0" smtClean="0"/>
          </a:p>
          <a:p>
            <a:pPr algn="ctr"/>
            <a:r>
              <a:rPr lang="en-US" b="1" dirty="0" smtClean="0"/>
              <a:t> Nonce</a:t>
            </a:r>
          </a:p>
          <a:p>
            <a:pPr algn="ctr"/>
            <a:endParaRPr lang="en-US" b="1" dirty="0" smtClean="0"/>
          </a:p>
          <a:p>
            <a:pPr algn="ctr"/>
            <a:r>
              <a:rPr lang="en-US" b="1" dirty="0" smtClean="0"/>
              <a:t> MerkleTree Root</a:t>
            </a:r>
            <a:endParaRPr lang="en-US" b="1" dirty="0"/>
          </a:p>
        </p:txBody>
      </p:sp>
      <p:sp>
        <p:nvSpPr>
          <p:cNvPr id="5" name="Flowchart: Process 4"/>
          <p:cNvSpPr/>
          <p:nvPr/>
        </p:nvSpPr>
        <p:spPr>
          <a:xfrm>
            <a:off x="6931742" y="1509251"/>
            <a:ext cx="1347019" cy="2448232"/>
          </a:xfrm>
          <a:prstGeom prst="flowChartProcess">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Previous Hash</a:t>
            </a:r>
          </a:p>
          <a:p>
            <a:pPr algn="ctr"/>
            <a:endParaRPr lang="en-US" b="1" dirty="0" smtClean="0"/>
          </a:p>
          <a:p>
            <a:pPr algn="ctr"/>
            <a:r>
              <a:rPr lang="en-US" b="1" dirty="0" smtClean="0"/>
              <a:t>Timestamp</a:t>
            </a:r>
          </a:p>
          <a:p>
            <a:pPr algn="ctr"/>
            <a:endParaRPr lang="en-US" b="1" dirty="0" smtClean="0"/>
          </a:p>
          <a:p>
            <a:pPr algn="ctr"/>
            <a:r>
              <a:rPr lang="en-US" b="1" dirty="0" smtClean="0"/>
              <a:t> Nonce</a:t>
            </a:r>
          </a:p>
          <a:p>
            <a:pPr algn="ctr"/>
            <a:endParaRPr lang="en-US" b="1" dirty="0" smtClean="0"/>
          </a:p>
          <a:p>
            <a:pPr algn="ctr"/>
            <a:r>
              <a:rPr lang="en-US" b="1" dirty="0" smtClean="0"/>
              <a:t> MerkleTree Root</a:t>
            </a:r>
            <a:endParaRPr lang="en-US" b="1" dirty="0"/>
          </a:p>
        </p:txBody>
      </p:sp>
      <p:sp>
        <p:nvSpPr>
          <p:cNvPr id="6" name="Flowchart: Process 5"/>
          <p:cNvSpPr/>
          <p:nvPr/>
        </p:nvSpPr>
        <p:spPr>
          <a:xfrm>
            <a:off x="2576053" y="1509251"/>
            <a:ext cx="1347019" cy="2448232"/>
          </a:xfrm>
          <a:prstGeom prst="flowChartProcess">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Previous Hash</a:t>
            </a:r>
          </a:p>
          <a:p>
            <a:pPr algn="ctr"/>
            <a:endParaRPr lang="en-US" b="1" dirty="0"/>
          </a:p>
          <a:p>
            <a:pPr algn="ctr"/>
            <a:r>
              <a:rPr lang="en-US" b="1" dirty="0" smtClean="0"/>
              <a:t>Timestamp</a:t>
            </a:r>
          </a:p>
          <a:p>
            <a:pPr algn="ctr"/>
            <a:endParaRPr lang="en-US" b="1" dirty="0"/>
          </a:p>
          <a:p>
            <a:pPr algn="ctr"/>
            <a:r>
              <a:rPr lang="en-US" b="1" dirty="0" smtClean="0"/>
              <a:t> Nonce</a:t>
            </a:r>
          </a:p>
          <a:p>
            <a:pPr algn="ctr"/>
            <a:endParaRPr lang="en-US" b="1" dirty="0"/>
          </a:p>
          <a:p>
            <a:pPr algn="ctr"/>
            <a:r>
              <a:rPr lang="en-US" b="1" dirty="0" smtClean="0"/>
              <a:t> MerkleTree Root</a:t>
            </a:r>
            <a:endParaRPr lang="en-US" b="1" dirty="0"/>
          </a:p>
        </p:txBody>
      </p:sp>
      <p:sp>
        <p:nvSpPr>
          <p:cNvPr id="7" name="Right Arrow 6"/>
          <p:cNvSpPr/>
          <p:nvPr/>
        </p:nvSpPr>
        <p:spPr>
          <a:xfrm>
            <a:off x="3913239" y="2448232"/>
            <a:ext cx="835742" cy="3932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96000" y="2448232"/>
            <a:ext cx="835742" cy="3932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8278761" y="2448232"/>
            <a:ext cx="1563329" cy="3932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002891" y="2448232"/>
            <a:ext cx="1563329" cy="3932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664542" y="855406"/>
            <a:ext cx="1071716" cy="369332"/>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Block-1</a:t>
            </a:r>
            <a:endParaRPr lang="en-US" b="1" dirty="0"/>
          </a:p>
        </p:txBody>
      </p:sp>
      <p:sp>
        <p:nvSpPr>
          <p:cNvPr id="12" name="TextBox 11"/>
          <p:cNvSpPr txBox="1"/>
          <p:nvPr/>
        </p:nvSpPr>
        <p:spPr>
          <a:xfrm>
            <a:off x="4886632" y="855406"/>
            <a:ext cx="1071716" cy="369332"/>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Block-2</a:t>
            </a:r>
            <a:endParaRPr lang="en-US" b="1" dirty="0"/>
          </a:p>
        </p:txBody>
      </p:sp>
      <p:sp>
        <p:nvSpPr>
          <p:cNvPr id="13" name="TextBox 12"/>
          <p:cNvSpPr txBox="1"/>
          <p:nvPr/>
        </p:nvSpPr>
        <p:spPr>
          <a:xfrm>
            <a:off x="7069393" y="855406"/>
            <a:ext cx="1071716" cy="369332"/>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Block-3</a:t>
            </a:r>
            <a:endParaRPr lang="en-US" b="1" dirty="0"/>
          </a:p>
        </p:txBody>
      </p:sp>
      <p:sp>
        <p:nvSpPr>
          <p:cNvPr id="14" name="Rectangle 13"/>
          <p:cNvSpPr/>
          <p:nvPr/>
        </p:nvSpPr>
        <p:spPr>
          <a:xfrm>
            <a:off x="4237704" y="4473677"/>
            <a:ext cx="511277" cy="324465"/>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tx1"/>
                </a:solidFill>
              </a:rPr>
              <a:t>Hash</a:t>
            </a:r>
            <a:endParaRPr lang="en-US" sz="1200" dirty="0">
              <a:solidFill>
                <a:schemeClr val="tx1"/>
              </a:solidFill>
            </a:endParaRPr>
          </a:p>
        </p:txBody>
      </p:sp>
      <p:sp>
        <p:nvSpPr>
          <p:cNvPr id="15" name="Rectangle 14"/>
          <p:cNvSpPr/>
          <p:nvPr/>
        </p:nvSpPr>
        <p:spPr>
          <a:xfrm>
            <a:off x="6164826" y="4473677"/>
            <a:ext cx="511277" cy="324465"/>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tx1"/>
                </a:solidFill>
              </a:rPr>
              <a:t>Hash</a:t>
            </a:r>
            <a:endParaRPr lang="en-US" sz="1200" dirty="0">
              <a:solidFill>
                <a:schemeClr val="tx1"/>
              </a:solidFill>
            </a:endParaRPr>
          </a:p>
        </p:txBody>
      </p:sp>
      <p:sp>
        <p:nvSpPr>
          <p:cNvPr id="16" name="Rectangle 15"/>
          <p:cNvSpPr/>
          <p:nvPr/>
        </p:nvSpPr>
        <p:spPr>
          <a:xfrm>
            <a:off x="3726426" y="5314334"/>
            <a:ext cx="511277" cy="324465"/>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tx1"/>
                </a:solidFill>
              </a:rPr>
              <a:t>Hash</a:t>
            </a:r>
            <a:endParaRPr lang="en-US" sz="1200" dirty="0">
              <a:solidFill>
                <a:schemeClr val="tx1"/>
              </a:solidFill>
            </a:endParaRPr>
          </a:p>
        </p:txBody>
      </p:sp>
      <p:sp>
        <p:nvSpPr>
          <p:cNvPr id="17" name="Rectangle 16"/>
          <p:cNvSpPr/>
          <p:nvPr/>
        </p:nvSpPr>
        <p:spPr>
          <a:xfrm>
            <a:off x="6676103" y="5294671"/>
            <a:ext cx="511277" cy="324465"/>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tx1"/>
                </a:solidFill>
              </a:rPr>
              <a:t>Hash</a:t>
            </a:r>
            <a:endParaRPr lang="en-US" sz="1200" dirty="0"/>
          </a:p>
        </p:txBody>
      </p:sp>
      <p:sp>
        <p:nvSpPr>
          <p:cNvPr id="18" name="Rectangle 17"/>
          <p:cNvSpPr/>
          <p:nvPr/>
        </p:nvSpPr>
        <p:spPr>
          <a:xfrm>
            <a:off x="4748981" y="5294670"/>
            <a:ext cx="511277" cy="324465"/>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tx1"/>
                </a:solidFill>
              </a:rPr>
              <a:t>Hash</a:t>
            </a:r>
            <a:endParaRPr lang="en-US" sz="1200" dirty="0"/>
          </a:p>
        </p:txBody>
      </p:sp>
      <p:sp>
        <p:nvSpPr>
          <p:cNvPr id="19" name="Rectangle 18"/>
          <p:cNvSpPr/>
          <p:nvPr/>
        </p:nvSpPr>
        <p:spPr>
          <a:xfrm>
            <a:off x="5653548" y="5294671"/>
            <a:ext cx="511277" cy="324465"/>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tx1"/>
                </a:solidFill>
              </a:rPr>
              <a:t>Hash</a:t>
            </a:r>
            <a:endParaRPr lang="en-US" sz="1200" dirty="0"/>
          </a:p>
        </p:txBody>
      </p:sp>
      <p:cxnSp>
        <p:nvCxnSpPr>
          <p:cNvPr id="21" name="Straight Arrow Connector 20"/>
          <p:cNvCxnSpPr/>
          <p:nvPr/>
        </p:nvCxnSpPr>
        <p:spPr>
          <a:xfrm flipV="1">
            <a:off x="4640826" y="3972232"/>
            <a:ext cx="511277" cy="501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893575" y="4793225"/>
            <a:ext cx="511277" cy="501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850194" y="4812889"/>
            <a:ext cx="511277" cy="501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V="1">
            <a:off x="5845278" y="3991896"/>
            <a:ext cx="511277" cy="501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V="1">
            <a:off x="4572001" y="4783392"/>
            <a:ext cx="511277" cy="501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V="1">
            <a:off x="6548284" y="4817802"/>
            <a:ext cx="511277" cy="501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88891" y="6022255"/>
            <a:ext cx="1209368" cy="324465"/>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Transaction</a:t>
            </a:r>
            <a:endParaRPr lang="en-US" sz="1200" dirty="0">
              <a:solidFill>
                <a:schemeClr val="tx1"/>
              </a:solidFill>
            </a:endParaRPr>
          </a:p>
        </p:txBody>
      </p:sp>
      <p:sp>
        <p:nvSpPr>
          <p:cNvPr id="36" name="Down Arrow 35"/>
          <p:cNvSpPr/>
          <p:nvPr/>
        </p:nvSpPr>
        <p:spPr>
          <a:xfrm flipH="1" flipV="1">
            <a:off x="3908322" y="5638799"/>
            <a:ext cx="122904" cy="3834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Down Arrow 37"/>
          <p:cNvSpPr/>
          <p:nvPr/>
        </p:nvSpPr>
        <p:spPr>
          <a:xfrm flipH="1" flipV="1">
            <a:off x="5818238" y="5633880"/>
            <a:ext cx="122904" cy="3834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Down Arrow 38"/>
          <p:cNvSpPr/>
          <p:nvPr/>
        </p:nvSpPr>
        <p:spPr>
          <a:xfrm flipH="1" flipV="1">
            <a:off x="6931741" y="5633879"/>
            <a:ext cx="137652" cy="8209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39"/>
          <p:cNvSpPr/>
          <p:nvPr/>
        </p:nvSpPr>
        <p:spPr>
          <a:xfrm>
            <a:off x="4473678" y="6449954"/>
            <a:ext cx="1209368" cy="324465"/>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Transaction</a:t>
            </a:r>
            <a:endParaRPr lang="en-US" sz="1200" dirty="0">
              <a:solidFill>
                <a:schemeClr val="tx1"/>
              </a:solidFill>
            </a:endParaRPr>
          </a:p>
        </p:txBody>
      </p:sp>
      <p:sp>
        <p:nvSpPr>
          <p:cNvPr id="41" name="Rectangle 40"/>
          <p:cNvSpPr/>
          <p:nvPr/>
        </p:nvSpPr>
        <p:spPr>
          <a:xfrm>
            <a:off x="5402826" y="6017336"/>
            <a:ext cx="1209368" cy="324465"/>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Transaction</a:t>
            </a:r>
            <a:endParaRPr lang="en-US" sz="1200" dirty="0">
              <a:solidFill>
                <a:schemeClr val="tx1"/>
              </a:solidFill>
            </a:endParaRPr>
          </a:p>
        </p:txBody>
      </p:sp>
      <p:sp>
        <p:nvSpPr>
          <p:cNvPr id="42" name="Rectangle 41"/>
          <p:cNvSpPr/>
          <p:nvPr/>
        </p:nvSpPr>
        <p:spPr>
          <a:xfrm>
            <a:off x="6479458" y="6454875"/>
            <a:ext cx="1209368" cy="324465"/>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Transaction</a:t>
            </a:r>
            <a:endParaRPr lang="en-US" sz="1200" dirty="0">
              <a:solidFill>
                <a:schemeClr val="tx1"/>
              </a:solidFill>
            </a:endParaRPr>
          </a:p>
        </p:txBody>
      </p:sp>
      <p:sp>
        <p:nvSpPr>
          <p:cNvPr id="44" name="Down Arrow 43"/>
          <p:cNvSpPr/>
          <p:nvPr/>
        </p:nvSpPr>
        <p:spPr>
          <a:xfrm flipH="1" flipV="1">
            <a:off x="4935793" y="5619127"/>
            <a:ext cx="137652" cy="8209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27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a:off x="2228620" y="2095373"/>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727812" y="2095373"/>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7217516" y="2101559"/>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4924457" y="132684"/>
            <a:ext cx="0" cy="5471703"/>
          </a:xfrm>
          <a:prstGeom prst="line">
            <a:avLst/>
          </a:prstGeom>
        </p:spPr>
        <p:style>
          <a:lnRef idx="3">
            <a:schemeClr val="dk1"/>
          </a:lnRef>
          <a:fillRef idx="0">
            <a:schemeClr val="dk1"/>
          </a:fillRef>
          <a:effectRef idx="2">
            <a:schemeClr val="dk1"/>
          </a:effectRef>
          <a:fontRef idx="minor">
            <a:schemeClr val="tx1"/>
          </a:fontRef>
        </p:style>
      </p:cxnSp>
      <p:sp>
        <p:nvSpPr>
          <p:cNvPr id="34" name="Cube 33"/>
          <p:cNvSpPr/>
          <p:nvPr/>
        </p:nvSpPr>
        <p:spPr>
          <a:xfrm>
            <a:off x="151423" y="742283"/>
            <a:ext cx="2039004" cy="3320871"/>
          </a:xfrm>
          <a:prstGeom prst="cube">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a:p>
            <a:pPr algn="ctr"/>
            <a:r>
              <a:rPr lang="en-US" b="1" dirty="0" smtClean="0"/>
              <a:t>Previous Hash</a:t>
            </a:r>
          </a:p>
          <a:p>
            <a:pPr algn="ctr"/>
            <a:endParaRPr lang="en-US" b="1" dirty="0" smtClean="0"/>
          </a:p>
          <a:p>
            <a:pPr algn="ctr"/>
            <a:r>
              <a:rPr lang="en-US" b="1" dirty="0" smtClean="0"/>
              <a:t>Timestamp</a:t>
            </a:r>
          </a:p>
          <a:p>
            <a:pPr algn="ctr"/>
            <a:endParaRPr lang="en-US" b="1" dirty="0" smtClean="0"/>
          </a:p>
          <a:p>
            <a:pPr algn="ctr"/>
            <a:r>
              <a:rPr lang="en-US" b="1" dirty="0" smtClean="0"/>
              <a:t>Nonce</a:t>
            </a:r>
          </a:p>
          <a:p>
            <a:pPr algn="ctr"/>
            <a:endParaRPr lang="en-US" b="1" dirty="0" smtClean="0"/>
          </a:p>
          <a:p>
            <a:pPr algn="ctr"/>
            <a:r>
              <a:rPr lang="en-US" b="1" dirty="0" smtClean="0"/>
              <a:t>Merkle Root Tree</a:t>
            </a:r>
          </a:p>
          <a:p>
            <a:pPr algn="ctr"/>
            <a:r>
              <a:rPr lang="en-US" b="1" dirty="0">
                <a:solidFill>
                  <a:srgbClr val="002060"/>
                </a:solidFill>
              </a:rPr>
              <a:t>[Old rules]</a:t>
            </a:r>
          </a:p>
          <a:p>
            <a:pPr algn="ctr"/>
            <a:endParaRPr lang="en-US" b="1" dirty="0"/>
          </a:p>
        </p:txBody>
      </p:sp>
      <p:sp>
        <p:nvSpPr>
          <p:cNvPr id="36" name="Cube 35"/>
          <p:cNvSpPr/>
          <p:nvPr/>
        </p:nvSpPr>
        <p:spPr>
          <a:xfrm>
            <a:off x="2660104" y="742281"/>
            <a:ext cx="2039004" cy="3320871"/>
          </a:xfrm>
          <a:prstGeom prst="cube">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a:p>
            <a:pPr algn="ctr"/>
            <a:r>
              <a:rPr lang="en-US" b="1" dirty="0" smtClean="0"/>
              <a:t>Previous Hash</a:t>
            </a:r>
          </a:p>
          <a:p>
            <a:pPr algn="ctr"/>
            <a:endParaRPr lang="en-US" b="1" dirty="0" smtClean="0"/>
          </a:p>
          <a:p>
            <a:pPr algn="ctr"/>
            <a:r>
              <a:rPr lang="en-US" b="1" dirty="0" smtClean="0"/>
              <a:t>Timestamp</a:t>
            </a:r>
          </a:p>
          <a:p>
            <a:pPr algn="ctr"/>
            <a:endParaRPr lang="en-US" b="1" dirty="0" smtClean="0"/>
          </a:p>
          <a:p>
            <a:pPr algn="ctr"/>
            <a:r>
              <a:rPr lang="en-US" b="1" dirty="0" smtClean="0"/>
              <a:t>Nonce</a:t>
            </a:r>
          </a:p>
          <a:p>
            <a:pPr algn="ctr"/>
            <a:endParaRPr lang="en-US" b="1" dirty="0" smtClean="0"/>
          </a:p>
          <a:p>
            <a:pPr algn="ctr"/>
            <a:r>
              <a:rPr lang="en-US" b="1" dirty="0" smtClean="0"/>
              <a:t>Merkle Root Tree</a:t>
            </a:r>
          </a:p>
          <a:p>
            <a:pPr algn="ctr"/>
            <a:r>
              <a:rPr lang="en-US" b="1" dirty="0" smtClean="0">
                <a:solidFill>
                  <a:srgbClr val="002060"/>
                </a:solidFill>
              </a:rPr>
              <a:t>[Old rules]</a:t>
            </a:r>
          </a:p>
          <a:p>
            <a:pPr algn="ctr"/>
            <a:endParaRPr lang="en-US" b="1" dirty="0"/>
          </a:p>
        </p:txBody>
      </p:sp>
      <p:sp>
        <p:nvSpPr>
          <p:cNvPr id="37" name="Cube 36"/>
          <p:cNvSpPr/>
          <p:nvPr/>
        </p:nvSpPr>
        <p:spPr>
          <a:xfrm>
            <a:off x="7610806" y="742279"/>
            <a:ext cx="2039004" cy="3320871"/>
          </a:xfrm>
          <a:prstGeom prst="cub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a:t>Metadata</a:t>
            </a:r>
          </a:p>
          <a:p>
            <a:pPr algn="ctr"/>
            <a:endParaRPr lang="en-US" b="1" dirty="0"/>
          </a:p>
          <a:p>
            <a:pPr algn="ctr"/>
            <a:r>
              <a:rPr lang="en-US" b="1" dirty="0"/>
              <a:t>Previous Hash</a:t>
            </a:r>
          </a:p>
          <a:p>
            <a:pPr algn="ctr"/>
            <a:r>
              <a:rPr lang="en-US" b="1" dirty="0"/>
              <a:t>Timestamp</a:t>
            </a:r>
          </a:p>
          <a:p>
            <a:pPr algn="ctr"/>
            <a:r>
              <a:rPr lang="en-US" b="1" dirty="0"/>
              <a:t>Nonce</a:t>
            </a:r>
          </a:p>
          <a:p>
            <a:pPr algn="ctr"/>
            <a:r>
              <a:rPr lang="en-US" b="1" dirty="0"/>
              <a:t>Merkle Root Tree</a:t>
            </a:r>
          </a:p>
          <a:p>
            <a:pPr algn="ctr"/>
            <a:endParaRPr lang="en-US" b="1" dirty="0"/>
          </a:p>
          <a:p>
            <a:pPr algn="ctr"/>
            <a:r>
              <a:rPr lang="en-US" b="1" dirty="0">
                <a:solidFill>
                  <a:srgbClr val="002060"/>
                </a:solidFill>
              </a:rPr>
              <a:t>[Old + New Rules]</a:t>
            </a:r>
          </a:p>
          <a:p>
            <a:pPr algn="ctr"/>
            <a:endParaRPr lang="en-US" b="1" dirty="0"/>
          </a:p>
        </p:txBody>
      </p:sp>
      <p:sp>
        <p:nvSpPr>
          <p:cNvPr id="38" name="Cube 37"/>
          <p:cNvSpPr/>
          <p:nvPr/>
        </p:nvSpPr>
        <p:spPr>
          <a:xfrm>
            <a:off x="5149807" y="742280"/>
            <a:ext cx="2039004" cy="3320871"/>
          </a:xfrm>
          <a:prstGeom prst="cub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smtClean="0"/>
              <a:t>Metadata</a:t>
            </a:r>
          </a:p>
          <a:p>
            <a:pPr algn="ctr"/>
            <a:endParaRPr lang="en-US" b="1" dirty="0"/>
          </a:p>
          <a:p>
            <a:pPr algn="ctr"/>
            <a:r>
              <a:rPr lang="en-US" b="1" dirty="0" smtClean="0"/>
              <a:t>Previous Hash</a:t>
            </a:r>
          </a:p>
          <a:p>
            <a:pPr algn="ctr"/>
            <a:r>
              <a:rPr lang="en-US" b="1" dirty="0" smtClean="0"/>
              <a:t>Timestamp</a:t>
            </a:r>
          </a:p>
          <a:p>
            <a:pPr algn="ctr"/>
            <a:r>
              <a:rPr lang="en-US" b="1" dirty="0" smtClean="0"/>
              <a:t>Nonce</a:t>
            </a:r>
          </a:p>
          <a:p>
            <a:pPr algn="ctr"/>
            <a:r>
              <a:rPr lang="en-US" b="1" dirty="0" smtClean="0"/>
              <a:t>Merkle Root Tree</a:t>
            </a:r>
          </a:p>
          <a:p>
            <a:pPr algn="ctr"/>
            <a:endParaRPr lang="en-US" b="1" dirty="0"/>
          </a:p>
          <a:p>
            <a:pPr algn="ctr"/>
            <a:r>
              <a:rPr lang="en-US" b="1" dirty="0" smtClean="0">
                <a:solidFill>
                  <a:srgbClr val="002060"/>
                </a:solidFill>
              </a:rPr>
              <a:t>[Old + New Rules]</a:t>
            </a:r>
          </a:p>
          <a:p>
            <a:pPr algn="ctr"/>
            <a:endParaRPr lang="en-US" b="1" dirty="0"/>
          </a:p>
        </p:txBody>
      </p:sp>
      <p:sp>
        <p:nvSpPr>
          <p:cNvPr id="39" name="Cube 38"/>
          <p:cNvSpPr/>
          <p:nvPr/>
        </p:nvSpPr>
        <p:spPr>
          <a:xfrm>
            <a:off x="10071805" y="742278"/>
            <a:ext cx="2039004" cy="3320871"/>
          </a:xfrm>
          <a:prstGeom prst="cube">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p>
          <a:p>
            <a:pPr algn="ctr"/>
            <a:r>
              <a:rPr lang="en-US" b="1" dirty="0"/>
              <a:t>Metadata</a:t>
            </a:r>
          </a:p>
          <a:p>
            <a:pPr algn="ctr"/>
            <a:endParaRPr lang="en-US" b="1" dirty="0"/>
          </a:p>
          <a:p>
            <a:pPr algn="ctr"/>
            <a:r>
              <a:rPr lang="en-US" b="1" dirty="0"/>
              <a:t>Previous Hash</a:t>
            </a:r>
          </a:p>
          <a:p>
            <a:pPr algn="ctr"/>
            <a:r>
              <a:rPr lang="en-US" b="1" dirty="0"/>
              <a:t>Timestamp</a:t>
            </a:r>
          </a:p>
          <a:p>
            <a:pPr algn="ctr"/>
            <a:r>
              <a:rPr lang="en-US" b="1" dirty="0"/>
              <a:t>Nonce</a:t>
            </a:r>
          </a:p>
          <a:p>
            <a:pPr algn="ctr"/>
            <a:r>
              <a:rPr lang="en-US" b="1" dirty="0"/>
              <a:t>Merkle Root Tree</a:t>
            </a:r>
          </a:p>
          <a:p>
            <a:pPr algn="ctr"/>
            <a:endParaRPr lang="en-US" b="1" dirty="0"/>
          </a:p>
          <a:p>
            <a:pPr algn="ctr"/>
            <a:r>
              <a:rPr lang="en-US" b="1" dirty="0">
                <a:solidFill>
                  <a:srgbClr val="002060"/>
                </a:solidFill>
              </a:rPr>
              <a:t>[Old + New Rules]</a:t>
            </a:r>
          </a:p>
          <a:p>
            <a:pPr algn="ctr"/>
            <a:endParaRPr lang="en-US" b="1" dirty="0"/>
          </a:p>
        </p:txBody>
      </p:sp>
      <p:sp>
        <p:nvSpPr>
          <p:cNvPr id="40" name="Right Arrow 39"/>
          <p:cNvSpPr/>
          <p:nvPr/>
        </p:nvSpPr>
        <p:spPr>
          <a:xfrm>
            <a:off x="9688191" y="2101559"/>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2"/>
          <a:stretch>
            <a:fillRect/>
          </a:stretch>
        </p:blipFill>
        <p:spPr>
          <a:xfrm>
            <a:off x="260965" y="4792989"/>
            <a:ext cx="1326323" cy="1622795"/>
          </a:xfrm>
          <a:prstGeom prst="rect">
            <a:avLst/>
          </a:prstGeom>
        </p:spPr>
      </p:pic>
      <p:cxnSp>
        <p:nvCxnSpPr>
          <p:cNvPr id="44" name="Curved Connector 43"/>
          <p:cNvCxnSpPr>
            <a:endCxn id="36" idx="3"/>
          </p:cNvCxnSpPr>
          <p:nvPr/>
        </p:nvCxnSpPr>
        <p:spPr>
          <a:xfrm flipV="1">
            <a:off x="954479" y="4063152"/>
            <a:ext cx="2470252" cy="980796"/>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1587288" y="4443321"/>
            <a:ext cx="1042658" cy="369332"/>
          </a:xfrm>
          <a:prstGeom prst="rect">
            <a:avLst/>
          </a:prstGeom>
          <a:noFill/>
        </p:spPr>
        <p:txBody>
          <a:bodyPr wrap="none" rtlCol="0">
            <a:spAutoFit/>
          </a:bodyPr>
          <a:lstStyle/>
          <a:p>
            <a:r>
              <a:rPr lang="en-US" b="1" dirty="0" smtClean="0"/>
              <a:t>Soft Fork</a:t>
            </a:r>
            <a:endParaRPr lang="en-US" b="1" dirty="0"/>
          </a:p>
        </p:txBody>
      </p:sp>
      <p:sp>
        <p:nvSpPr>
          <p:cNvPr id="47" name="TextBox 46"/>
          <p:cNvSpPr txBox="1"/>
          <p:nvPr/>
        </p:nvSpPr>
        <p:spPr>
          <a:xfrm>
            <a:off x="6530237" y="4462985"/>
            <a:ext cx="4865349" cy="1200329"/>
          </a:xfrm>
          <a:prstGeom prst="rect">
            <a:avLst/>
          </a:prstGeom>
          <a:noFill/>
        </p:spPr>
        <p:txBody>
          <a:bodyPr wrap="square" rtlCol="0">
            <a:spAutoFit/>
          </a:bodyPr>
          <a:lstStyle/>
          <a:p>
            <a:pPr marL="342900" indent="-342900">
              <a:buAutoNum type="arabicPeriod"/>
            </a:pPr>
            <a:r>
              <a:rPr lang="en-US" dirty="0" smtClean="0"/>
              <a:t>New digital signature scheme.</a:t>
            </a:r>
          </a:p>
          <a:p>
            <a:pPr marL="342900" indent="-342900">
              <a:buAutoNum type="arabicPeriod"/>
            </a:pPr>
            <a:r>
              <a:rPr lang="en-US" dirty="0"/>
              <a:t>Metadata </a:t>
            </a:r>
            <a:r>
              <a:rPr lang="en-US" dirty="0" smtClean="0"/>
              <a:t>to commit UTXO </a:t>
            </a:r>
            <a:r>
              <a:rPr lang="en-US" dirty="0"/>
              <a:t>tree in each </a:t>
            </a:r>
            <a:r>
              <a:rPr lang="en-US" dirty="0" smtClean="0"/>
              <a:t>block.</a:t>
            </a:r>
          </a:p>
          <a:p>
            <a:pPr marL="342900" indent="-342900">
              <a:buAutoNum type="arabicPeriod"/>
            </a:pPr>
            <a:r>
              <a:rPr lang="en-US" dirty="0" smtClean="0"/>
              <a:t>A node becomes stale if it follows old rules but repudiate new rules.</a:t>
            </a:r>
            <a:endParaRPr lang="en-US" dirty="0"/>
          </a:p>
        </p:txBody>
      </p:sp>
      <p:sp>
        <p:nvSpPr>
          <p:cNvPr id="48" name="TextBox 47"/>
          <p:cNvSpPr txBox="1"/>
          <p:nvPr/>
        </p:nvSpPr>
        <p:spPr>
          <a:xfrm>
            <a:off x="6764912" y="173029"/>
            <a:ext cx="1298497" cy="369332"/>
          </a:xfrm>
          <a:prstGeom prst="rect">
            <a:avLst/>
          </a:prstGeom>
          <a:noFill/>
        </p:spPr>
        <p:txBody>
          <a:bodyPr wrap="none" rtlCol="0">
            <a:spAutoFit/>
          </a:bodyPr>
          <a:lstStyle/>
          <a:p>
            <a:r>
              <a:rPr lang="en-US" b="1" dirty="0" smtClean="0"/>
              <a:t>Soft forking</a:t>
            </a:r>
            <a:endParaRPr lang="en-US" b="1" dirty="0"/>
          </a:p>
        </p:txBody>
      </p:sp>
      <p:cxnSp>
        <p:nvCxnSpPr>
          <p:cNvPr id="50" name="Straight Arrow Connector 49"/>
          <p:cNvCxnSpPr>
            <a:stCxn id="48" idx="1"/>
          </p:cNvCxnSpPr>
          <p:nvPr/>
        </p:nvCxnSpPr>
        <p:spPr>
          <a:xfrm flipH="1">
            <a:off x="4924457" y="357695"/>
            <a:ext cx="1840455" cy="3845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4167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798850981"/>
              </p:ext>
            </p:extLst>
          </p:nvPr>
        </p:nvGraphicFramePr>
        <p:xfrm>
          <a:off x="288414" y="292920"/>
          <a:ext cx="3240000"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3463750992"/>
              </p:ext>
            </p:extLst>
          </p:nvPr>
        </p:nvGraphicFramePr>
        <p:xfrm>
          <a:off x="288414" y="2170949"/>
          <a:ext cx="3240000" cy="18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Down Arrow 4"/>
          <p:cNvSpPr/>
          <p:nvPr/>
        </p:nvSpPr>
        <p:spPr>
          <a:xfrm>
            <a:off x="540774" y="1590845"/>
            <a:ext cx="462116" cy="95372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3604948219"/>
              </p:ext>
            </p:extLst>
          </p:nvPr>
        </p:nvGraphicFramePr>
        <p:xfrm>
          <a:off x="3907980" y="2170949"/>
          <a:ext cx="3240000" cy="1800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7" name="Group 6"/>
          <p:cNvGrpSpPr/>
          <p:nvPr/>
        </p:nvGrpSpPr>
        <p:grpSpPr>
          <a:xfrm>
            <a:off x="3633360" y="2959509"/>
            <a:ext cx="191388" cy="206477"/>
            <a:chOff x="2862220" y="739234"/>
            <a:chExt cx="242391" cy="283552"/>
          </a:xfrm>
          <a:solidFill>
            <a:schemeClr val="tx1"/>
          </a:solidFill>
        </p:grpSpPr>
        <p:sp>
          <p:nvSpPr>
            <p:cNvPr id="8" name="Right Arrow 7"/>
            <p:cNvSpPr/>
            <p:nvPr/>
          </p:nvSpPr>
          <p:spPr>
            <a:xfrm>
              <a:off x="2862220" y="739234"/>
              <a:ext cx="242391" cy="283552"/>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Right Arrow 4"/>
            <p:cNvSpPr/>
            <p:nvPr/>
          </p:nvSpPr>
          <p:spPr>
            <a:xfrm>
              <a:off x="2862220" y="795944"/>
              <a:ext cx="169674" cy="17013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aphicFrame>
        <p:nvGraphicFramePr>
          <p:cNvPr id="13" name="Diagram 12"/>
          <p:cNvGraphicFramePr/>
          <p:nvPr>
            <p:extLst>
              <p:ext uri="{D42A27DB-BD31-4B8C-83A1-F6EECF244321}">
                <p14:modId xmlns:p14="http://schemas.microsoft.com/office/powerpoint/2010/main" val="3851259532"/>
              </p:ext>
            </p:extLst>
          </p:nvPr>
        </p:nvGraphicFramePr>
        <p:xfrm>
          <a:off x="3907980" y="724919"/>
          <a:ext cx="2016000" cy="9360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14" name="Group 13"/>
          <p:cNvGrpSpPr/>
          <p:nvPr/>
        </p:nvGrpSpPr>
        <p:grpSpPr>
          <a:xfrm>
            <a:off x="3633360" y="1080354"/>
            <a:ext cx="168677" cy="225129"/>
            <a:chOff x="2823426" y="863547"/>
            <a:chExt cx="239106" cy="279709"/>
          </a:xfrm>
          <a:solidFill>
            <a:schemeClr val="tx1"/>
          </a:solidFill>
        </p:grpSpPr>
        <p:sp>
          <p:nvSpPr>
            <p:cNvPr id="15" name="Right Arrow 14"/>
            <p:cNvSpPr/>
            <p:nvPr/>
          </p:nvSpPr>
          <p:spPr>
            <a:xfrm>
              <a:off x="2823426" y="863547"/>
              <a:ext cx="239106" cy="279709"/>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p:cNvSpPr/>
            <p:nvPr/>
          </p:nvSpPr>
          <p:spPr>
            <a:xfrm>
              <a:off x="2823426" y="919489"/>
              <a:ext cx="167374" cy="1678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pic>
        <p:nvPicPr>
          <p:cNvPr id="17" name="Picture 16"/>
          <p:cNvPicPr>
            <a:picLocks noChangeAspect="1"/>
          </p:cNvPicPr>
          <p:nvPr/>
        </p:nvPicPr>
        <p:blipFill>
          <a:blip r:embed="rId22"/>
          <a:stretch>
            <a:fillRect/>
          </a:stretch>
        </p:blipFill>
        <p:spPr>
          <a:xfrm>
            <a:off x="6024135" y="670319"/>
            <a:ext cx="809625" cy="990600"/>
          </a:xfrm>
          <a:prstGeom prst="rect">
            <a:avLst/>
          </a:prstGeom>
        </p:spPr>
      </p:pic>
      <p:pic>
        <p:nvPicPr>
          <p:cNvPr id="18" name="Picture 17"/>
          <p:cNvPicPr>
            <a:picLocks noChangeAspect="1"/>
          </p:cNvPicPr>
          <p:nvPr/>
        </p:nvPicPr>
        <p:blipFill>
          <a:blip r:embed="rId23"/>
          <a:stretch>
            <a:fillRect/>
          </a:stretch>
        </p:blipFill>
        <p:spPr>
          <a:xfrm>
            <a:off x="7228221" y="2566496"/>
            <a:ext cx="462991" cy="875474"/>
          </a:xfrm>
          <a:prstGeom prst="rect">
            <a:avLst/>
          </a:prstGeom>
        </p:spPr>
      </p:pic>
      <p:sp>
        <p:nvSpPr>
          <p:cNvPr id="2" name="TextBox 1"/>
          <p:cNvSpPr txBox="1"/>
          <p:nvPr/>
        </p:nvSpPr>
        <p:spPr>
          <a:xfrm>
            <a:off x="832720" y="1834004"/>
            <a:ext cx="4049698" cy="369332"/>
          </a:xfrm>
          <a:prstGeom prst="rect">
            <a:avLst/>
          </a:prstGeom>
          <a:noFill/>
        </p:spPr>
        <p:txBody>
          <a:bodyPr wrap="none" rtlCol="0">
            <a:spAutoFit/>
          </a:bodyPr>
          <a:lstStyle/>
          <a:p>
            <a:r>
              <a:rPr lang="en-US" b="1" dirty="0" smtClean="0">
                <a:solidFill>
                  <a:srgbClr val="FF0000"/>
                </a:solidFill>
              </a:rPr>
              <a:t>Attacker privately holding the next block</a:t>
            </a:r>
            <a:endParaRPr lang="en-US" b="1" dirty="0">
              <a:solidFill>
                <a:srgbClr val="FF0000"/>
              </a:solidFill>
            </a:endParaRPr>
          </a:p>
        </p:txBody>
      </p:sp>
      <p:sp>
        <p:nvSpPr>
          <p:cNvPr id="10" name="TextBox 9"/>
          <p:cNvSpPr txBox="1"/>
          <p:nvPr/>
        </p:nvSpPr>
        <p:spPr>
          <a:xfrm>
            <a:off x="7041495" y="667847"/>
            <a:ext cx="4885033" cy="1200329"/>
          </a:xfrm>
          <a:prstGeom prst="rect">
            <a:avLst/>
          </a:prstGeom>
          <a:noFill/>
        </p:spPr>
        <p:txBody>
          <a:bodyPr wrap="square" rtlCol="0">
            <a:spAutoFit/>
          </a:bodyPr>
          <a:lstStyle/>
          <a:p>
            <a:pPr algn="just"/>
            <a:r>
              <a:rPr lang="en-US" dirty="0"/>
              <a:t>1. Honest miners continuously mining or adding blocks to the chain without knowing that some of the blocks have not been broadcasted by an attacker.</a:t>
            </a:r>
          </a:p>
        </p:txBody>
      </p:sp>
      <p:sp>
        <p:nvSpPr>
          <p:cNvPr id="19" name="TextBox 18"/>
          <p:cNvSpPr txBox="1"/>
          <p:nvPr/>
        </p:nvSpPr>
        <p:spPr>
          <a:xfrm>
            <a:off x="7691212" y="2018670"/>
            <a:ext cx="4336972" cy="1754326"/>
          </a:xfrm>
          <a:prstGeom prst="rect">
            <a:avLst/>
          </a:prstGeom>
          <a:noFill/>
        </p:spPr>
        <p:txBody>
          <a:bodyPr wrap="square" rtlCol="0">
            <a:spAutoFit/>
          </a:bodyPr>
          <a:lstStyle/>
          <a:p>
            <a:pPr algn="just"/>
            <a:r>
              <a:rPr lang="en-US" dirty="0"/>
              <a:t>2. Attacker, try to disturb the genesis chain’s mining by continuously exploring the next block in the “attacker chain” and not broadcasting the blocks such that the size of the attacker chain becomes greater than the size of genesis chain.</a:t>
            </a:r>
          </a:p>
        </p:txBody>
      </p:sp>
      <p:sp>
        <p:nvSpPr>
          <p:cNvPr id="11" name="TextBox 10"/>
          <p:cNvSpPr txBox="1"/>
          <p:nvPr/>
        </p:nvSpPr>
        <p:spPr>
          <a:xfrm>
            <a:off x="1774660" y="407719"/>
            <a:ext cx="4463210" cy="430887"/>
          </a:xfrm>
          <a:prstGeom prst="rect">
            <a:avLst/>
          </a:prstGeom>
          <a:noFill/>
        </p:spPr>
        <p:txBody>
          <a:bodyPr wrap="none" rtlCol="0">
            <a:spAutoFit/>
          </a:bodyPr>
          <a:lstStyle/>
          <a:p>
            <a:r>
              <a:rPr lang="en-US" sz="2200" b="1" dirty="0" smtClean="0"/>
              <a:t>Genesis Chain -&gt; Low Hashing Power</a:t>
            </a:r>
            <a:endParaRPr lang="en-US" sz="2200" b="1" dirty="0"/>
          </a:p>
        </p:txBody>
      </p:sp>
      <p:sp>
        <p:nvSpPr>
          <p:cNvPr id="20" name="TextBox 19"/>
          <p:cNvSpPr txBox="1"/>
          <p:nvPr/>
        </p:nvSpPr>
        <p:spPr>
          <a:xfrm>
            <a:off x="1774660" y="2201648"/>
            <a:ext cx="4654287" cy="430887"/>
          </a:xfrm>
          <a:prstGeom prst="rect">
            <a:avLst/>
          </a:prstGeom>
          <a:noFill/>
        </p:spPr>
        <p:txBody>
          <a:bodyPr wrap="none" rtlCol="0">
            <a:spAutoFit/>
          </a:bodyPr>
          <a:lstStyle/>
          <a:p>
            <a:r>
              <a:rPr lang="en-US" sz="2200" b="1" dirty="0" smtClean="0"/>
              <a:t> Attacker Chain -&gt; High Hashing Power</a:t>
            </a:r>
            <a:endParaRPr lang="en-US" sz="2200" b="1" dirty="0"/>
          </a:p>
        </p:txBody>
      </p:sp>
      <p:sp>
        <p:nvSpPr>
          <p:cNvPr id="12" name="TextBox 11"/>
          <p:cNvSpPr txBox="1"/>
          <p:nvPr/>
        </p:nvSpPr>
        <p:spPr>
          <a:xfrm>
            <a:off x="564835" y="3603816"/>
            <a:ext cx="6583145" cy="1754326"/>
          </a:xfrm>
          <a:prstGeom prst="rect">
            <a:avLst/>
          </a:prstGeom>
          <a:noFill/>
        </p:spPr>
        <p:txBody>
          <a:bodyPr wrap="square" rtlCol="0">
            <a:spAutoFit/>
          </a:bodyPr>
          <a:lstStyle/>
          <a:p>
            <a:pPr algn="just"/>
            <a:r>
              <a:rPr lang="en-US" dirty="0"/>
              <a:t>3. Since this attacker chain is quite large, all the transaction from this chain eventually gets accepted by the peer blocks, therefore, genesis chain gets discarded and honest miner’s reward becomes void. Furthermore, all the fake/fraud transactions recorded in the attacker chain gets accepted. This is similar to modifying the bank transaction ledger by a dishonest employee.</a:t>
            </a:r>
          </a:p>
        </p:txBody>
      </p:sp>
    </p:spTree>
    <p:extLst>
      <p:ext uri="{BB962C8B-B14F-4D97-AF65-F5344CB8AC3E}">
        <p14:creationId xmlns:p14="http://schemas.microsoft.com/office/powerpoint/2010/main" val="2842945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288414" y="292920"/>
          <a:ext cx="3240000"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1126997282"/>
              </p:ext>
            </p:extLst>
          </p:nvPr>
        </p:nvGraphicFramePr>
        <p:xfrm>
          <a:off x="2336071" y="2107670"/>
          <a:ext cx="3240000" cy="18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4" name="Group 13"/>
          <p:cNvGrpSpPr/>
          <p:nvPr/>
        </p:nvGrpSpPr>
        <p:grpSpPr>
          <a:xfrm>
            <a:off x="3633360" y="1080354"/>
            <a:ext cx="168677" cy="225129"/>
            <a:chOff x="2823426" y="863547"/>
            <a:chExt cx="239106" cy="279709"/>
          </a:xfrm>
          <a:solidFill>
            <a:schemeClr val="tx1"/>
          </a:solidFill>
        </p:grpSpPr>
        <p:sp>
          <p:nvSpPr>
            <p:cNvPr id="15" name="Right Arrow 14"/>
            <p:cNvSpPr/>
            <p:nvPr/>
          </p:nvSpPr>
          <p:spPr>
            <a:xfrm>
              <a:off x="2823426" y="863547"/>
              <a:ext cx="239106" cy="279709"/>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p:cNvSpPr/>
            <p:nvPr/>
          </p:nvSpPr>
          <p:spPr>
            <a:xfrm>
              <a:off x="2823426" y="919489"/>
              <a:ext cx="167374" cy="1678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pic>
        <p:nvPicPr>
          <p:cNvPr id="17" name="Picture 16"/>
          <p:cNvPicPr>
            <a:picLocks noChangeAspect="1"/>
          </p:cNvPicPr>
          <p:nvPr/>
        </p:nvPicPr>
        <p:blipFill>
          <a:blip r:embed="rId12"/>
          <a:stretch>
            <a:fillRect/>
          </a:stretch>
        </p:blipFill>
        <p:spPr>
          <a:xfrm>
            <a:off x="8844527" y="697618"/>
            <a:ext cx="809625" cy="990600"/>
          </a:xfrm>
          <a:prstGeom prst="rect">
            <a:avLst/>
          </a:prstGeom>
        </p:spPr>
      </p:pic>
      <p:pic>
        <p:nvPicPr>
          <p:cNvPr id="18" name="Picture 17"/>
          <p:cNvPicPr>
            <a:picLocks noChangeAspect="1"/>
          </p:cNvPicPr>
          <p:nvPr/>
        </p:nvPicPr>
        <p:blipFill>
          <a:blip r:embed="rId13"/>
          <a:stretch>
            <a:fillRect/>
          </a:stretch>
        </p:blipFill>
        <p:spPr>
          <a:xfrm>
            <a:off x="9017845" y="2397979"/>
            <a:ext cx="462991" cy="875474"/>
          </a:xfrm>
          <a:prstGeom prst="rect">
            <a:avLst/>
          </a:prstGeom>
        </p:spPr>
      </p:pic>
      <p:sp>
        <p:nvSpPr>
          <p:cNvPr id="2" name="TextBox 1"/>
          <p:cNvSpPr txBox="1"/>
          <p:nvPr/>
        </p:nvSpPr>
        <p:spPr>
          <a:xfrm>
            <a:off x="930945" y="1877978"/>
            <a:ext cx="4049698" cy="369332"/>
          </a:xfrm>
          <a:prstGeom prst="rect">
            <a:avLst/>
          </a:prstGeom>
          <a:noFill/>
        </p:spPr>
        <p:txBody>
          <a:bodyPr wrap="none" rtlCol="0">
            <a:spAutoFit/>
          </a:bodyPr>
          <a:lstStyle/>
          <a:p>
            <a:r>
              <a:rPr lang="en-US" b="1" dirty="0" smtClean="0">
                <a:solidFill>
                  <a:srgbClr val="FF0000"/>
                </a:solidFill>
              </a:rPr>
              <a:t>Attacker privately holding the next block</a:t>
            </a:r>
            <a:endParaRPr lang="en-US" b="1" dirty="0">
              <a:solidFill>
                <a:srgbClr val="FF0000"/>
              </a:solidFill>
            </a:endParaRPr>
          </a:p>
        </p:txBody>
      </p:sp>
      <p:sp>
        <p:nvSpPr>
          <p:cNvPr id="10" name="TextBox 9"/>
          <p:cNvSpPr txBox="1"/>
          <p:nvPr/>
        </p:nvSpPr>
        <p:spPr>
          <a:xfrm>
            <a:off x="7228221" y="4463040"/>
            <a:ext cx="4885033" cy="1200329"/>
          </a:xfrm>
          <a:prstGeom prst="rect">
            <a:avLst/>
          </a:prstGeom>
          <a:noFill/>
        </p:spPr>
        <p:txBody>
          <a:bodyPr wrap="square" rtlCol="0">
            <a:spAutoFit/>
          </a:bodyPr>
          <a:lstStyle/>
          <a:p>
            <a:pPr algn="just"/>
            <a:r>
              <a:rPr lang="en-US" dirty="0"/>
              <a:t>1. Honest miners continuously mining or adding blocks to the chain without knowing that some of the blocks have not been broadcasted by an attacker.</a:t>
            </a:r>
          </a:p>
        </p:txBody>
      </p:sp>
      <p:sp>
        <p:nvSpPr>
          <p:cNvPr id="19" name="TextBox 18"/>
          <p:cNvSpPr txBox="1"/>
          <p:nvPr/>
        </p:nvSpPr>
        <p:spPr>
          <a:xfrm>
            <a:off x="2244141" y="5103674"/>
            <a:ext cx="4336972" cy="1754326"/>
          </a:xfrm>
          <a:prstGeom prst="rect">
            <a:avLst/>
          </a:prstGeom>
          <a:noFill/>
        </p:spPr>
        <p:txBody>
          <a:bodyPr wrap="square" rtlCol="0">
            <a:spAutoFit/>
          </a:bodyPr>
          <a:lstStyle/>
          <a:p>
            <a:pPr algn="just"/>
            <a:r>
              <a:rPr lang="en-US" dirty="0"/>
              <a:t>2. Attacker, try to disturb the genesis chain’s mining by continuously exploring the next block in the “attacker chain” and not broadcasting the blocks such that the size of the attacker chain becomes greater than the size of genesis chain.</a:t>
            </a:r>
          </a:p>
        </p:txBody>
      </p:sp>
      <p:sp>
        <p:nvSpPr>
          <p:cNvPr id="11" name="TextBox 10"/>
          <p:cNvSpPr txBox="1"/>
          <p:nvPr/>
        </p:nvSpPr>
        <p:spPr>
          <a:xfrm>
            <a:off x="3164120" y="408684"/>
            <a:ext cx="1816523" cy="430887"/>
          </a:xfrm>
          <a:prstGeom prst="rect">
            <a:avLst/>
          </a:prstGeom>
          <a:noFill/>
        </p:spPr>
        <p:txBody>
          <a:bodyPr wrap="none" rtlCol="0">
            <a:spAutoFit/>
          </a:bodyPr>
          <a:lstStyle/>
          <a:p>
            <a:r>
              <a:rPr lang="en-US" sz="2200" b="1" dirty="0" smtClean="0"/>
              <a:t>Genesis Chain</a:t>
            </a:r>
            <a:endParaRPr lang="en-US" sz="2200" b="1" dirty="0"/>
          </a:p>
        </p:txBody>
      </p:sp>
      <p:sp>
        <p:nvSpPr>
          <p:cNvPr id="20" name="TextBox 19"/>
          <p:cNvSpPr txBox="1"/>
          <p:nvPr/>
        </p:nvSpPr>
        <p:spPr>
          <a:xfrm>
            <a:off x="3164120" y="2148414"/>
            <a:ext cx="1952779" cy="430887"/>
          </a:xfrm>
          <a:prstGeom prst="rect">
            <a:avLst/>
          </a:prstGeom>
          <a:noFill/>
        </p:spPr>
        <p:txBody>
          <a:bodyPr wrap="none" rtlCol="0">
            <a:spAutoFit/>
          </a:bodyPr>
          <a:lstStyle/>
          <a:p>
            <a:r>
              <a:rPr lang="en-US" sz="2200" b="1" dirty="0" smtClean="0"/>
              <a:t> Attacker Chain</a:t>
            </a:r>
            <a:endParaRPr lang="en-US" sz="2200" b="1" dirty="0"/>
          </a:p>
        </p:txBody>
      </p:sp>
      <p:sp>
        <p:nvSpPr>
          <p:cNvPr id="12" name="TextBox 11"/>
          <p:cNvSpPr txBox="1"/>
          <p:nvPr/>
        </p:nvSpPr>
        <p:spPr>
          <a:xfrm>
            <a:off x="564835" y="3603816"/>
            <a:ext cx="6583145" cy="1754326"/>
          </a:xfrm>
          <a:prstGeom prst="rect">
            <a:avLst/>
          </a:prstGeom>
          <a:noFill/>
        </p:spPr>
        <p:txBody>
          <a:bodyPr wrap="square" rtlCol="0">
            <a:spAutoFit/>
          </a:bodyPr>
          <a:lstStyle/>
          <a:p>
            <a:pPr algn="just"/>
            <a:r>
              <a:rPr lang="en-US" dirty="0"/>
              <a:t>3. Since this attacker chain is quite large, all the transaction from this chain eventually gets accepted by the peer blocks, therefore, genesis chain gets discarded and honest miner’s reward becomes void. Furthermore, all the fake/fraud transactions recorded in the attacker chain gets accepted. This is similar to modifying the bank transaction ledger by a dishonest employee.</a:t>
            </a:r>
          </a:p>
        </p:txBody>
      </p:sp>
      <p:grpSp>
        <p:nvGrpSpPr>
          <p:cNvPr id="22" name="Group 21"/>
          <p:cNvGrpSpPr/>
          <p:nvPr/>
        </p:nvGrpSpPr>
        <p:grpSpPr>
          <a:xfrm>
            <a:off x="3856380" y="846752"/>
            <a:ext cx="851132" cy="702184"/>
            <a:chOff x="2386019" y="548907"/>
            <a:chExt cx="851132" cy="702184"/>
          </a:xfrm>
        </p:grpSpPr>
        <p:sp>
          <p:nvSpPr>
            <p:cNvPr id="23" name="Rounded Rectangle 22"/>
            <p:cNvSpPr/>
            <p:nvPr/>
          </p:nvSpPr>
          <p:spPr>
            <a:xfrm>
              <a:off x="2386019" y="548907"/>
              <a:ext cx="851132" cy="702184"/>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4"/>
            <p:cNvSpPr/>
            <p:nvPr/>
          </p:nvSpPr>
          <p:spPr>
            <a:xfrm>
              <a:off x="2406585" y="569473"/>
              <a:ext cx="810000" cy="6610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26</a:t>
              </a:r>
              <a:endParaRPr lang="en-US" sz="1800" kern="1200" dirty="0"/>
            </a:p>
          </p:txBody>
        </p:sp>
      </p:grpSp>
      <p:grpSp>
        <p:nvGrpSpPr>
          <p:cNvPr id="25" name="Group 24"/>
          <p:cNvGrpSpPr/>
          <p:nvPr/>
        </p:nvGrpSpPr>
        <p:grpSpPr>
          <a:xfrm>
            <a:off x="7776049" y="846752"/>
            <a:ext cx="851132" cy="702184"/>
            <a:chOff x="2386019" y="548907"/>
            <a:chExt cx="851132" cy="702184"/>
          </a:xfrm>
        </p:grpSpPr>
        <p:sp>
          <p:nvSpPr>
            <p:cNvPr id="26" name="Rounded Rectangle 25"/>
            <p:cNvSpPr/>
            <p:nvPr/>
          </p:nvSpPr>
          <p:spPr>
            <a:xfrm>
              <a:off x="2386019" y="548907"/>
              <a:ext cx="851132" cy="702184"/>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ounded Rectangle 4"/>
            <p:cNvSpPr/>
            <p:nvPr/>
          </p:nvSpPr>
          <p:spPr>
            <a:xfrm>
              <a:off x="2406585" y="569473"/>
              <a:ext cx="810000" cy="6610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p:txBody>
        </p:sp>
      </p:grpSp>
      <p:grpSp>
        <p:nvGrpSpPr>
          <p:cNvPr id="28" name="Group 27"/>
          <p:cNvGrpSpPr/>
          <p:nvPr/>
        </p:nvGrpSpPr>
        <p:grpSpPr>
          <a:xfrm>
            <a:off x="5853037" y="2640033"/>
            <a:ext cx="851132" cy="702184"/>
            <a:chOff x="2386019" y="548907"/>
            <a:chExt cx="851132" cy="702184"/>
          </a:xfrm>
          <a:solidFill>
            <a:srgbClr val="FF0000"/>
          </a:solidFill>
        </p:grpSpPr>
        <p:sp>
          <p:nvSpPr>
            <p:cNvPr id="29" name="Rounded Rectangle 28"/>
            <p:cNvSpPr/>
            <p:nvPr/>
          </p:nvSpPr>
          <p:spPr>
            <a:xfrm>
              <a:off x="2386019" y="548907"/>
              <a:ext cx="851132" cy="702184"/>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4"/>
            <p:cNvSpPr/>
            <p:nvPr/>
          </p:nvSpPr>
          <p:spPr>
            <a:xfrm>
              <a:off x="2406585" y="569473"/>
              <a:ext cx="810000" cy="66105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Block  27</a:t>
              </a:r>
              <a:endParaRPr lang="en-US" sz="1800" kern="1200" dirty="0"/>
            </a:p>
          </p:txBody>
        </p:sp>
      </p:grpSp>
      <p:grpSp>
        <p:nvGrpSpPr>
          <p:cNvPr id="31" name="Group 30"/>
          <p:cNvGrpSpPr/>
          <p:nvPr/>
        </p:nvGrpSpPr>
        <p:grpSpPr>
          <a:xfrm>
            <a:off x="5651400" y="2906355"/>
            <a:ext cx="180440" cy="211080"/>
            <a:chOff x="2130679" y="794459"/>
            <a:chExt cx="180440" cy="211080"/>
          </a:xfrm>
        </p:grpSpPr>
        <p:sp>
          <p:nvSpPr>
            <p:cNvPr id="32" name="Right Arrow 31"/>
            <p:cNvSpPr/>
            <p:nvPr/>
          </p:nvSpPr>
          <p:spPr>
            <a:xfrm>
              <a:off x="2130679" y="794459"/>
              <a:ext cx="180440" cy="211080"/>
            </a:xfrm>
            <a:prstGeom prst="rightArrow">
              <a:avLst>
                <a:gd name="adj1" fmla="val 60000"/>
                <a:gd name="adj2" fmla="val 50000"/>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3" name="Right Arrow 4"/>
            <p:cNvSpPr/>
            <p:nvPr/>
          </p:nvSpPr>
          <p:spPr>
            <a:xfrm>
              <a:off x="2130679" y="836675"/>
              <a:ext cx="126308" cy="126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sp>
        <p:nvSpPr>
          <p:cNvPr id="34" name="Bent-Up Arrow 33"/>
          <p:cNvSpPr/>
          <p:nvPr/>
        </p:nvSpPr>
        <p:spPr>
          <a:xfrm rot="5400000">
            <a:off x="729268" y="1758581"/>
            <a:ext cx="1511381" cy="1518363"/>
          </a:xfrm>
          <a:prstGeom prst="bentUpArrow">
            <a:avLst>
              <a:gd name="adj1" fmla="val 13290"/>
              <a:gd name="adj2" fmla="val 18201"/>
              <a:gd name="adj3" fmla="val 4042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a:off x="6800632" y="1559080"/>
            <a:ext cx="1655110" cy="1518363"/>
          </a:xfrm>
          <a:prstGeom prst="bentUpArrow">
            <a:avLst>
              <a:gd name="adj1" fmla="val 13290"/>
              <a:gd name="adj2" fmla="val 18201"/>
              <a:gd name="adj3" fmla="val 2990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269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799522023"/>
              </p:ext>
            </p:extLst>
          </p:nvPr>
        </p:nvGraphicFramePr>
        <p:xfrm>
          <a:off x="2838245" y="717755"/>
          <a:ext cx="4830916" cy="3985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rved Left Arrow 2"/>
          <p:cNvSpPr/>
          <p:nvPr/>
        </p:nvSpPr>
        <p:spPr>
          <a:xfrm>
            <a:off x="6154993" y="2241755"/>
            <a:ext cx="1396181" cy="924232"/>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urved Left Arrow 4"/>
          <p:cNvSpPr/>
          <p:nvPr/>
        </p:nvSpPr>
        <p:spPr>
          <a:xfrm>
            <a:off x="7600335" y="3652684"/>
            <a:ext cx="1396181" cy="924232"/>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p:cNvPicPr>
            <a:picLocks noChangeAspect="1"/>
          </p:cNvPicPr>
          <p:nvPr/>
        </p:nvPicPr>
        <p:blipFill>
          <a:blip r:embed="rId7"/>
          <a:stretch>
            <a:fillRect/>
          </a:stretch>
        </p:blipFill>
        <p:spPr>
          <a:xfrm>
            <a:off x="1000470" y="599464"/>
            <a:ext cx="775084" cy="1465614"/>
          </a:xfrm>
          <a:prstGeom prst="rect">
            <a:avLst/>
          </a:prstGeom>
        </p:spPr>
      </p:pic>
      <p:sp>
        <p:nvSpPr>
          <p:cNvPr id="7" name="TextBox 6"/>
          <p:cNvSpPr txBox="1"/>
          <p:nvPr/>
        </p:nvSpPr>
        <p:spPr>
          <a:xfrm>
            <a:off x="1632154" y="2241755"/>
            <a:ext cx="1534523" cy="430887"/>
          </a:xfrm>
          <a:prstGeom prst="rect">
            <a:avLst/>
          </a:prstGeom>
          <a:noFill/>
        </p:spPr>
        <p:txBody>
          <a:bodyPr wrap="none" rtlCol="0">
            <a:spAutoFit/>
          </a:bodyPr>
          <a:lstStyle/>
          <a:p>
            <a:r>
              <a:rPr lang="en-US" sz="2200" b="1" dirty="0" smtClean="0"/>
              <a:t>Transaction</a:t>
            </a:r>
            <a:endParaRPr lang="en-US" sz="2200" b="1" dirty="0"/>
          </a:p>
        </p:txBody>
      </p:sp>
      <p:sp>
        <p:nvSpPr>
          <p:cNvPr id="9" name="TextBox 8"/>
          <p:cNvSpPr txBox="1"/>
          <p:nvPr/>
        </p:nvSpPr>
        <p:spPr>
          <a:xfrm>
            <a:off x="3662515" y="3629836"/>
            <a:ext cx="927690" cy="430887"/>
          </a:xfrm>
          <a:prstGeom prst="rect">
            <a:avLst/>
          </a:prstGeom>
          <a:noFill/>
        </p:spPr>
        <p:txBody>
          <a:bodyPr wrap="none" rtlCol="0">
            <a:spAutoFit/>
          </a:bodyPr>
          <a:lstStyle/>
          <a:p>
            <a:r>
              <a:rPr lang="en-US" sz="2200" b="1" dirty="0" smtClean="0"/>
              <a:t>Blocks</a:t>
            </a:r>
            <a:endParaRPr lang="en-US" sz="2200" b="1" dirty="0"/>
          </a:p>
        </p:txBody>
      </p:sp>
      <p:sp>
        <p:nvSpPr>
          <p:cNvPr id="10" name="Right Arrow 9"/>
          <p:cNvSpPr/>
          <p:nvPr/>
        </p:nvSpPr>
        <p:spPr>
          <a:xfrm>
            <a:off x="1799303" y="1091381"/>
            <a:ext cx="1038942" cy="4817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68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86300654"/>
              </p:ext>
            </p:extLst>
          </p:nvPr>
        </p:nvGraphicFramePr>
        <p:xfrm>
          <a:off x="288414" y="292920"/>
          <a:ext cx="3240000"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3082181276"/>
              </p:ext>
            </p:extLst>
          </p:nvPr>
        </p:nvGraphicFramePr>
        <p:xfrm>
          <a:off x="3842304" y="299943"/>
          <a:ext cx="3240000" cy="18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1835793215"/>
              </p:ext>
            </p:extLst>
          </p:nvPr>
        </p:nvGraphicFramePr>
        <p:xfrm>
          <a:off x="7394096" y="331033"/>
          <a:ext cx="3240000" cy="1800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4" name="Group 13"/>
          <p:cNvGrpSpPr/>
          <p:nvPr/>
        </p:nvGrpSpPr>
        <p:grpSpPr>
          <a:xfrm>
            <a:off x="3633360" y="1080354"/>
            <a:ext cx="168677" cy="225129"/>
            <a:chOff x="2823426" y="863547"/>
            <a:chExt cx="239106" cy="279709"/>
          </a:xfrm>
          <a:solidFill>
            <a:schemeClr val="tx1"/>
          </a:solidFill>
        </p:grpSpPr>
        <p:sp>
          <p:nvSpPr>
            <p:cNvPr id="15" name="Right Arrow 14"/>
            <p:cNvSpPr/>
            <p:nvPr/>
          </p:nvSpPr>
          <p:spPr>
            <a:xfrm>
              <a:off x="2823426" y="863547"/>
              <a:ext cx="239106" cy="279709"/>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p:cNvSpPr/>
            <p:nvPr/>
          </p:nvSpPr>
          <p:spPr>
            <a:xfrm>
              <a:off x="2823426" y="919489"/>
              <a:ext cx="167374" cy="1678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pic>
        <p:nvPicPr>
          <p:cNvPr id="18" name="Picture 17"/>
          <p:cNvPicPr>
            <a:picLocks noChangeAspect="1"/>
          </p:cNvPicPr>
          <p:nvPr/>
        </p:nvPicPr>
        <p:blipFill>
          <a:blip r:embed="rId17"/>
          <a:stretch>
            <a:fillRect/>
          </a:stretch>
        </p:blipFill>
        <p:spPr>
          <a:xfrm>
            <a:off x="2391610" y="2431904"/>
            <a:ext cx="462991" cy="875474"/>
          </a:xfrm>
          <a:prstGeom prst="rect">
            <a:avLst/>
          </a:prstGeom>
        </p:spPr>
      </p:pic>
      <p:sp>
        <p:nvSpPr>
          <p:cNvPr id="2" name="TextBox 1"/>
          <p:cNvSpPr txBox="1"/>
          <p:nvPr/>
        </p:nvSpPr>
        <p:spPr>
          <a:xfrm>
            <a:off x="667141" y="3337593"/>
            <a:ext cx="6726955" cy="646331"/>
          </a:xfrm>
          <a:prstGeom prst="rect">
            <a:avLst/>
          </a:prstGeom>
          <a:noFill/>
        </p:spPr>
        <p:txBody>
          <a:bodyPr wrap="square" rtlCol="0">
            <a:spAutoFit/>
          </a:bodyPr>
          <a:lstStyle/>
          <a:p>
            <a:r>
              <a:rPr lang="en-US" b="1" dirty="0" smtClean="0">
                <a:solidFill>
                  <a:srgbClr val="FF0000"/>
                </a:solidFill>
              </a:rPr>
              <a:t>Same attacker controlling different blocks and publishing different identity for each set of transactions (Public Blockchain)</a:t>
            </a:r>
            <a:endParaRPr lang="en-US" b="1" dirty="0">
              <a:solidFill>
                <a:srgbClr val="FF0000"/>
              </a:solidFill>
            </a:endParaRPr>
          </a:p>
        </p:txBody>
      </p:sp>
      <p:sp>
        <p:nvSpPr>
          <p:cNvPr id="10" name="TextBox 9"/>
          <p:cNvSpPr txBox="1"/>
          <p:nvPr/>
        </p:nvSpPr>
        <p:spPr>
          <a:xfrm>
            <a:off x="7328420" y="2023038"/>
            <a:ext cx="4332638" cy="1754326"/>
          </a:xfrm>
          <a:prstGeom prst="rect">
            <a:avLst/>
          </a:prstGeom>
          <a:noFill/>
        </p:spPr>
        <p:txBody>
          <a:bodyPr wrap="square" rtlCol="0">
            <a:spAutoFit/>
          </a:bodyPr>
          <a:lstStyle/>
          <a:p>
            <a:pPr algn="just"/>
            <a:r>
              <a:rPr lang="en-US" dirty="0" smtClean="0"/>
              <a:t>In Public </a:t>
            </a:r>
            <a:r>
              <a:rPr lang="en-US" dirty="0" smtClean="0"/>
              <a:t>Blockchain, </a:t>
            </a:r>
            <a:r>
              <a:rPr lang="en-US" dirty="0" smtClean="0"/>
              <a:t>attacker’s identity remains anonymous as the anonymity of a user is one of the features of </a:t>
            </a:r>
            <a:r>
              <a:rPr lang="en-US" dirty="0" smtClean="0"/>
              <a:t>the Blockchain</a:t>
            </a:r>
            <a:r>
              <a:rPr lang="en-US" dirty="0" smtClean="0"/>
              <a:t>. But attackers misuse this feature to launch Sybil attack by adding multiple blocks pertaining to the attacker.</a:t>
            </a:r>
            <a:endParaRPr lang="en-US" dirty="0"/>
          </a:p>
        </p:txBody>
      </p:sp>
      <p:grpSp>
        <p:nvGrpSpPr>
          <p:cNvPr id="24" name="Group 23"/>
          <p:cNvGrpSpPr/>
          <p:nvPr/>
        </p:nvGrpSpPr>
        <p:grpSpPr>
          <a:xfrm>
            <a:off x="7147980" y="1062169"/>
            <a:ext cx="180440" cy="211080"/>
            <a:chOff x="2130679" y="794459"/>
            <a:chExt cx="180440" cy="211080"/>
          </a:xfrm>
        </p:grpSpPr>
        <p:sp>
          <p:nvSpPr>
            <p:cNvPr id="25" name="Right Arrow 24"/>
            <p:cNvSpPr/>
            <p:nvPr/>
          </p:nvSpPr>
          <p:spPr>
            <a:xfrm>
              <a:off x="2130679" y="794459"/>
              <a:ext cx="180440" cy="211080"/>
            </a:xfrm>
            <a:prstGeom prst="rightArrow">
              <a:avLst>
                <a:gd name="adj1" fmla="val 60000"/>
                <a:gd name="adj2" fmla="val 50000"/>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6" name="Right Arrow 4"/>
            <p:cNvSpPr/>
            <p:nvPr/>
          </p:nvSpPr>
          <p:spPr>
            <a:xfrm>
              <a:off x="2130679" y="836675"/>
              <a:ext cx="126308" cy="126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cxnSp>
        <p:nvCxnSpPr>
          <p:cNvPr id="28" name="Curved Connector 27"/>
          <p:cNvCxnSpPr/>
          <p:nvPr/>
        </p:nvCxnSpPr>
        <p:spPr>
          <a:xfrm>
            <a:off x="1774660" y="1559931"/>
            <a:ext cx="848445" cy="770566"/>
          </a:xfrm>
          <a:prstGeom prst="curvedConnector3">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urved Connector 29"/>
          <p:cNvCxnSpPr/>
          <p:nvPr/>
        </p:nvCxnSpPr>
        <p:spPr>
          <a:xfrm rot="10800000" flipV="1">
            <a:off x="2723536" y="1582993"/>
            <a:ext cx="1553497" cy="88009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10800000" flipV="1">
            <a:off x="2894868" y="1599440"/>
            <a:ext cx="3689642" cy="113092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10800000" flipV="1">
            <a:off x="2920277" y="1646248"/>
            <a:ext cx="4975026" cy="135236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0800000" flipV="1">
            <a:off x="2854602" y="1646248"/>
            <a:ext cx="7203799" cy="166113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Down Arrow 42"/>
          <p:cNvSpPr/>
          <p:nvPr/>
        </p:nvSpPr>
        <p:spPr>
          <a:xfrm rot="5400000">
            <a:off x="6656713" y="2400943"/>
            <a:ext cx="425865" cy="57027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TextBox 43"/>
          <p:cNvSpPr txBox="1"/>
          <p:nvPr/>
        </p:nvSpPr>
        <p:spPr>
          <a:xfrm>
            <a:off x="4042273" y="342310"/>
            <a:ext cx="2212657" cy="430887"/>
          </a:xfrm>
          <a:prstGeom prst="rect">
            <a:avLst/>
          </a:prstGeom>
          <a:noFill/>
        </p:spPr>
        <p:txBody>
          <a:bodyPr wrap="none" rtlCol="0">
            <a:spAutoFit/>
          </a:bodyPr>
          <a:lstStyle/>
          <a:p>
            <a:r>
              <a:rPr lang="en-US" sz="2200" b="1" dirty="0" smtClean="0"/>
              <a:t>Public Blockchain</a:t>
            </a:r>
            <a:endParaRPr lang="en-US" sz="2200" b="1" dirty="0"/>
          </a:p>
        </p:txBody>
      </p:sp>
    </p:spTree>
    <p:extLst>
      <p:ext uri="{BB962C8B-B14F-4D97-AF65-F5344CB8AC3E}">
        <p14:creationId xmlns:p14="http://schemas.microsoft.com/office/powerpoint/2010/main" val="3788042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253774927"/>
              </p:ext>
            </p:extLst>
          </p:nvPr>
        </p:nvGraphicFramePr>
        <p:xfrm>
          <a:off x="288414" y="292920"/>
          <a:ext cx="3240000"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2376331782"/>
              </p:ext>
            </p:extLst>
          </p:nvPr>
        </p:nvGraphicFramePr>
        <p:xfrm>
          <a:off x="3842304" y="299943"/>
          <a:ext cx="3240000" cy="18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4022102016"/>
              </p:ext>
            </p:extLst>
          </p:nvPr>
        </p:nvGraphicFramePr>
        <p:xfrm>
          <a:off x="7394096" y="331033"/>
          <a:ext cx="3240000" cy="1800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4" name="Group 13"/>
          <p:cNvGrpSpPr/>
          <p:nvPr/>
        </p:nvGrpSpPr>
        <p:grpSpPr>
          <a:xfrm>
            <a:off x="3633360" y="1080354"/>
            <a:ext cx="168677" cy="225129"/>
            <a:chOff x="2823426" y="863547"/>
            <a:chExt cx="239106" cy="279709"/>
          </a:xfrm>
          <a:solidFill>
            <a:schemeClr val="tx1"/>
          </a:solidFill>
        </p:grpSpPr>
        <p:sp>
          <p:nvSpPr>
            <p:cNvPr id="15" name="Right Arrow 14"/>
            <p:cNvSpPr/>
            <p:nvPr/>
          </p:nvSpPr>
          <p:spPr>
            <a:xfrm>
              <a:off x="2823426" y="863547"/>
              <a:ext cx="239106" cy="279709"/>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p:cNvSpPr/>
            <p:nvPr/>
          </p:nvSpPr>
          <p:spPr>
            <a:xfrm>
              <a:off x="2823426" y="919489"/>
              <a:ext cx="167374" cy="1678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sp>
        <p:nvSpPr>
          <p:cNvPr id="10" name="TextBox 9"/>
          <p:cNvSpPr txBox="1"/>
          <p:nvPr/>
        </p:nvSpPr>
        <p:spPr>
          <a:xfrm>
            <a:off x="6890083" y="2502111"/>
            <a:ext cx="4885033" cy="923330"/>
          </a:xfrm>
          <a:prstGeom prst="rect">
            <a:avLst/>
          </a:prstGeom>
          <a:noFill/>
        </p:spPr>
        <p:txBody>
          <a:bodyPr wrap="square" rtlCol="0">
            <a:spAutoFit/>
          </a:bodyPr>
          <a:lstStyle/>
          <a:p>
            <a:pPr algn="just"/>
            <a:r>
              <a:rPr lang="en-US" dirty="0" smtClean="0"/>
              <a:t>In Private </a:t>
            </a:r>
            <a:r>
              <a:rPr lang="en-US" dirty="0" smtClean="0"/>
              <a:t>Blockchain, </a:t>
            </a:r>
            <a:r>
              <a:rPr lang="en-US" dirty="0" smtClean="0"/>
              <a:t>every individual’s identity should be verified before adding blocks to the chain.</a:t>
            </a:r>
            <a:endParaRPr lang="en-US" dirty="0"/>
          </a:p>
        </p:txBody>
      </p:sp>
      <p:grpSp>
        <p:nvGrpSpPr>
          <p:cNvPr id="24" name="Group 23"/>
          <p:cNvGrpSpPr/>
          <p:nvPr/>
        </p:nvGrpSpPr>
        <p:grpSpPr>
          <a:xfrm>
            <a:off x="7147980" y="1062169"/>
            <a:ext cx="180440" cy="211080"/>
            <a:chOff x="2130679" y="794459"/>
            <a:chExt cx="180440" cy="211080"/>
          </a:xfrm>
        </p:grpSpPr>
        <p:sp>
          <p:nvSpPr>
            <p:cNvPr id="25" name="Right Arrow 24"/>
            <p:cNvSpPr/>
            <p:nvPr/>
          </p:nvSpPr>
          <p:spPr>
            <a:xfrm>
              <a:off x="2130679" y="794459"/>
              <a:ext cx="180440" cy="211080"/>
            </a:xfrm>
            <a:prstGeom prst="rightArrow">
              <a:avLst>
                <a:gd name="adj1" fmla="val 60000"/>
                <a:gd name="adj2" fmla="val 50000"/>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6" name="Right Arrow 4"/>
            <p:cNvSpPr/>
            <p:nvPr/>
          </p:nvSpPr>
          <p:spPr>
            <a:xfrm>
              <a:off x="2130679" y="836675"/>
              <a:ext cx="126308" cy="126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sp>
        <p:nvSpPr>
          <p:cNvPr id="43" name="Down Arrow 42"/>
          <p:cNvSpPr/>
          <p:nvPr/>
        </p:nvSpPr>
        <p:spPr>
          <a:xfrm rot="5400000">
            <a:off x="6213708" y="2637625"/>
            <a:ext cx="425865" cy="57027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2999077" y="3325816"/>
            <a:ext cx="2585884" cy="1119982"/>
          </a:xfrm>
          <a:prstGeom prst="rect">
            <a:avLst/>
          </a:prstGeom>
          <a:solidFill>
            <a:srgbClr val="7030A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bg1"/>
                </a:solidFill>
              </a:rPr>
              <a:t>Identity and Access Management</a:t>
            </a:r>
            <a:endParaRPr lang="en-US" b="1" dirty="0">
              <a:solidFill>
                <a:schemeClr val="bg1"/>
              </a:solidFill>
            </a:endParaRPr>
          </a:p>
        </p:txBody>
      </p:sp>
      <p:cxnSp>
        <p:nvCxnSpPr>
          <p:cNvPr id="8" name="Straight Arrow Connector 7"/>
          <p:cNvCxnSpPr/>
          <p:nvPr/>
        </p:nvCxnSpPr>
        <p:spPr>
          <a:xfrm>
            <a:off x="1908414" y="3812582"/>
            <a:ext cx="9527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88414" y="299943"/>
            <a:ext cx="10497573" cy="31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8414" y="331033"/>
            <a:ext cx="0" cy="1586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8414" y="1927123"/>
            <a:ext cx="10497573" cy="9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785987" y="350386"/>
            <a:ext cx="0" cy="1586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292019" y="1936955"/>
            <a:ext cx="0" cy="1337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14270" y="2406163"/>
            <a:ext cx="746230" cy="369332"/>
          </a:xfrm>
          <a:prstGeom prst="rect">
            <a:avLst/>
          </a:prstGeom>
          <a:noFill/>
        </p:spPr>
        <p:txBody>
          <a:bodyPr wrap="none" rtlCol="0">
            <a:spAutoFit/>
          </a:bodyPr>
          <a:lstStyle/>
          <a:p>
            <a:r>
              <a:rPr lang="en-US" b="1" dirty="0" smtClean="0">
                <a:solidFill>
                  <a:srgbClr val="00B050"/>
                </a:solidFill>
              </a:rPr>
              <a:t>Verify</a:t>
            </a:r>
            <a:endParaRPr lang="en-US" b="1" dirty="0">
              <a:solidFill>
                <a:srgbClr val="00B050"/>
              </a:solidFill>
            </a:endParaRPr>
          </a:p>
        </p:txBody>
      </p:sp>
      <p:sp>
        <p:nvSpPr>
          <p:cNvPr id="29" name="TextBox 28"/>
          <p:cNvSpPr txBox="1"/>
          <p:nvPr/>
        </p:nvSpPr>
        <p:spPr>
          <a:xfrm>
            <a:off x="4099143" y="382707"/>
            <a:ext cx="2327497" cy="430887"/>
          </a:xfrm>
          <a:prstGeom prst="rect">
            <a:avLst/>
          </a:prstGeom>
          <a:noFill/>
        </p:spPr>
        <p:txBody>
          <a:bodyPr wrap="none" rtlCol="0">
            <a:spAutoFit/>
          </a:bodyPr>
          <a:lstStyle/>
          <a:p>
            <a:r>
              <a:rPr lang="en-US" sz="2200" b="1" dirty="0" smtClean="0"/>
              <a:t>Private Blockchain</a:t>
            </a:r>
            <a:endParaRPr lang="en-US" sz="2200" b="1" dirty="0"/>
          </a:p>
        </p:txBody>
      </p:sp>
      <p:pic>
        <p:nvPicPr>
          <p:cNvPr id="39" name="Picture 38"/>
          <p:cNvPicPr>
            <a:picLocks noChangeAspect="1"/>
          </p:cNvPicPr>
          <p:nvPr/>
        </p:nvPicPr>
        <p:blipFill>
          <a:blip r:embed="rId17"/>
          <a:stretch>
            <a:fillRect/>
          </a:stretch>
        </p:blipFill>
        <p:spPr>
          <a:xfrm>
            <a:off x="1009635" y="3325816"/>
            <a:ext cx="809625" cy="990600"/>
          </a:xfrm>
          <a:prstGeom prst="rect">
            <a:avLst/>
          </a:prstGeom>
        </p:spPr>
      </p:pic>
    </p:spTree>
    <p:extLst>
      <p:ext uri="{BB962C8B-B14F-4D97-AF65-F5344CB8AC3E}">
        <p14:creationId xmlns:p14="http://schemas.microsoft.com/office/powerpoint/2010/main" val="4227782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00475682"/>
              </p:ext>
            </p:extLst>
          </p:nvPr>
        </p:nvGraphicFramePr>
        <p:xfrm>
          <a:off x="288414" y="292920"/>
          <a:ext cx="3240000"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nvPr>
        </p:nvGraphicFramePr>
        <p:xfrm>
          <a:off x="3842304" y="299943"/>
          <a:ext cx="3240000" cy="18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4167905281"/>
              </p:ext>
            </p:extLst>
          </p:nvPr>
        </p:nvGraphicFramePr>
        <p:xfrm>
          <a:off x="7394096" y="331033"/>
          <a:ext cx="3240000" cy="1800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4" name="Group 13"/>
          <p:cNvGrpSpPr/>
          <p:nvPr/>
        </p:nvGrpSpPr>
        <p:grpSpPr>
          <a:xfrm>
            <a:off x="3633360" y="1080354"/>
            <a:ext cx="168677" cy="225129"/>
            <a:chOff x="2823426" y="863547"/>
            <a:chExt cx="239106" cy="279709"/>
          </a:xfrm>
          <a:solidFill>
            <a:schemeClr val="tx1"/>
          </a:solidFill>
        </p:grpSpPr>
        <p:sp>
          <p:nvSpPr>
            <p:cNvPr id="15" name="Right Arrow 14"/>
            <p:cNvSpPr/>
            <p:nvPr/>
          </p:nvSpPr>
          <p:spPr>
            <a:xfrm>
              <a:off x="2823426" y="863547"/>
              <a:ext cx="239106" cy="279709"/>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p:cNvSpPr/>
            <p:nvPr/>
          </p:nvSpPr>
          <p:spPr>
            <a:xfrm>
              <a:off x="2823426" y="919489"/>
              <a:ext cx="167374" cy="1678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grpSp>
        <p:nvGrpSpPr>
          <p:cNvPr id="24" name="Group 23"/>
          <p:cNvGrpSpPr/>
          <p:nvPr/>
        </p:nvGrpSpPr>
        <p:grpSpPr>
          <a:xfrm>
            <a:off x="7147980" y="1062169"/>
            <a:ext cx="180440" cy="211080"/>
            <a:chOff x="2130679" y="794459"/>
            <a:chExt cx="180440" cy="211080"/>
          </a:xfrm>
        </p:grpSpPr>
        <p:sp>
          <p:nvSpPr>
            <p:cNvPr id="25" name="Right Arrow 24"/>
            <p:cNvSpPr/>
            <p:nvPr/>
          </p:nvSpPr>
          <p:spPr>
            <a:xfrm>
              <a:off x="2130679" y="794459"/>
              <a:ext cx="180440" cy="211080"/>
            </a:xfrm>
            <a:prstGeom prst="rightArrow">
              <a:avLst>
                <a:gd name="adj1" fmla="val 60000"/>
                <a:gd name="adj2" fmla="val 50000"/>
              </a:avLst>
            </a:prstGeom>
            <a:solidFill>
              <a:schemeClr val="tx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6" name="Right Arrow 4"/>
            <p:cNvSpPr/>
            <p:nvPr/>
          </p:nvSpPr>
          <p:spPr>
            <a:xfrm>
              <a:off x="2130679" y="836675"/>
              <a:ext cx="126308" cy="126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graphicFrame>
        <p:nvGraphicFramePr>
          <p:cNvPr id="28" name="Diagram 27"/>
          <p:cNvGraphicFramePr/>
          <p:nvPr>
            <p:extLst>
              <p:ext uri="{D42A27DB-BD31-4B8C-83A1-F6EECF244321}">
                <p14:modId xmlns:p14="http://schemas.microsoft.com/office/powerpoint/2010/main" val="588947341"/>
              </p:ext>
            </p:extLst>
          </p:nvPr>
        </p:nvGraphicFramePr>
        <p:xfrm>
          <a:off x="7394096" y="2461072"/>
          <a:ext cx="3240000" cy="18000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0" name="Diagram 29"/>
          <p:cNvGraphicFramePr/>
          <p:nvPr>
            <p:extLst>
              <p:ext uri="{D42A27DB-BD31-4B8C-83A1-F6EECF244321}">
                <p14:modId xmlns:p14="http://schemas.microsoft.com/office/powerpoint/2010/main" val="1610008907"/>
              </p:ext>
            </p:extLst>
          </p:nvPr>
        </p:nvGraphicFramePr>
        <p:xfrm>
          <a:off x="2485453" y="2528394"/>
          <a:ext cx="3240000" cy="18000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31" name="Diagram 30"/>
          <p:cNvGraphicFramePr/>
          <p:nvPr>
            <p:extLst>
              <p:ext uri="{D42A27DB-BD31-4B8C-83A1-F6EECF244321}">
                <p14:modId xmlns:p14="http://schemas.microsoft.com/office/powerpoint/2010/main" val="3282942864"/>
              </p:ext>
            </p:extLst>
          </p:nvPr>
        </p:nvGraphicFramePr>
        <p:xfrm>
          <a:off x="3998200" y="1410657"/>
          <a:ext cx="3240000" cy="18000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 name="Down Arrow 1"/>
          <p:cNvSpPr/>
          <p:nvPr/>
        </p:nvSpPr>
        <p:spPr>
          <a:xfrm>
            <a:off x="2723535" y="1691148"/>
            <a:ext cx="251208" cy="1219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ent-Up Arrow 8"/>
          <p:cNvSpPr/>
          <p:nvPr/>
        </p:nvSpPr>
        <p:spPr>
          <a:xfrm rot="5400000">
            <a:off x="3119498" y="1621573"/>
            <a:ext cx="698090" cy="837246"/>
          </a:xfrm>
          <a:prstGeom prst="bentUpArrow">
            <a:avLst>
              <a:gd name="adj1" fmla="val 15141"/>
              <a:gd name="adj2" fmla="val 24296"/>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7623480" y="1691148"/>
            <a:ext cx="251208" cy="1219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32"/>
          <a:stretch>
            <a:fillRect/>
          </a:stretch>
        </p:blipFill>
        <p:spPr>
          <a:xfrm>
            <a:off x="867293" y="2990657"/>
            <a:ext cx="462991" cy="875474"/>
          </a:xfrm>
          <a:prstGeom prst="rect">
            <a:avLst/>
          </a:prstGeom>
        </p:spPr>
      </p:pic>
      <p:cxnSp>
        <p:nvCxnSpPr>
          <p:cNvPr id="22" name="Curved Connector 21"/>
          <p:cNvCxnSpPr>
            <a:stCxn id="33" idx="2"/>
          </p:cNvCxnSpPr>
          <p:nvPr/>
        </p:nvCxnSpPr>
        <p:spPr>
          <a:xfrm rot="5400000" flipH="1" flipV="1">
            <a:off x="1525145" y="3002038"/>
            <a:ext cx="437737" cy="1290450"/>
          </a:xfrm>
          <a:prstGeom prst="curvedConnector4">
            <a:avLst>
              <a:gd name="adj1" fmla="val -52223"/>
              <a:gd name="adj2" fmla="val 5897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Curved Connector 35"/>
          <p:cNvCxnSpPr>
            <a:stCxn id="33" idx="3"/>
          </p:cNvCxnSpPr>
          <p:nvPr/>
        </p:nvCxnSpPr>
        <p:spPr>
          <a:xfrm flipV="1">
            <a:off x="1330284" y="2446131"/>
            <a:ext cx="2667916" cy="982263"/>
          </a:xfrm>
          <a:prstGeom prst="curvedConnector3">
            <a:avLst>
              <a:gd name="adj1" fmla="val 3673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0" name="Curved Connector 39"/>
          <p:cNvCxnSpPr>
            <a:stCxn id="33" idx="0"/>
          </p:cNvCxnSpPr>
          <p:nvPr/>
        </p:nvCxnSpPr>
        <p:spPr>
          <a:xfrm rot="5400000" flipH="1" flipV="1">
            <a:off x="1187516" y="1513932"/>
            <a:ext cx="1387999" cy="1565453"/>
          </a:xfrm>
          <a:prstGeom prst="curved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41" name="TextBox 40"/>
          <p:cNvSpPr txBox="1"/>
          <p:nvPr/>
        </p:nvSpPr>
        <p:spPr>
          <a:xfrm>
            <a:off x="1908414" y="3566161"/>
            <a:ext cx="327334" cy="430887"/>
          </a:xfrm>
          <a:prstGeom prst="rect">
            <a:avLst/>
          </a:prstGeom>
          <a:noFill/>
        </p:spPr>
        <p:txBody>
          <a:bodyPr wrap="none" rtlCol="0">
            <a:spAutoFit/>
          </a:bodyPr>
          <a:lstStyle/>
          <a:p>
            <a:r>
              <a:rPr lang="en-US" sz="2200" b="1" dirty="0" smtClean="0"/>
              <a:t>1</a:t>
            </a:r>
            <a:endParaRPr lang="en-US" sz="2200" b="1" dirty="0"/>
          </a:p>
        </p:txBody>
      </p:sp>
      <p:sp>
        <p:nvSpPr>
          <p:cNvPr id="44" name="TextBox 43"/>
          <p:cNvSpPr txBox="1"/>
          <p:nvPr/>
        </p:nvSpPr>
        <p:spPr>
          <a:xfrm>
            <a:off x="1866576" y="2872453"/>
            <a:ext cx="327334" cy="430887"/>
          </a:xfrm>
          <a:prstGeom prst="rect">
            <a:avLst/>
          </a:prstGeom>
          <a:noFill/>
        </p:spPr>
        <p:txBody>
          <a:bodyPr wrap="none" rtlCol="0">
            <a:spAutoFit/>
          </a:bodyPr>
          <a:lstStyle/>
          <a:p>
            <a:r>
              <a:rPr lang="en-US" sz="2200" b="1" dirty="0" smtClean="0"/>
              <a:t>1</a:t>
            </a:r>
            <a:endParaRPr lang="en-US" sz="2200" b="1" dirty="0"/>
          </a:p>
        </p:txBody>
      </p:sp>
      <p:sp>
        <p:nvSpPr>
          <p:cNvPr id="45" name="TextBox 44"/>
          <p:cNvSpPr txBox="1"/>
          <p:nvPr/>
        </p:nvSpPr>
        <p:spPr>
          <a:xfrm>
            <a:off x="1539242" y="1934366"/>
            <a:ext cx="327334" cy="430887"/>
          </a:xfrm>
          <a:prstGeom prst="rect">
            <a:avLst/>
          </a:prstGeom>
          <a:noFill/>
        </p:spPr>
        <p:txBody>
          <a:bodyPr wrap="none" rtlCol="0">
            <a:spAutoFit/>
          </a:bodyPr>
          <a:lstStyle/>
          <a:p>
            <a:r>
              <a:rPr lang="en-US" sz="2200" b="1" dirty="0" smtClean="0"/>
              <a:t>2</a:t>
            </a:r>
            <a:endParaRPr lang="en-US" sz="2200" b="1" dirty="0"/>
          </a:p>
        </p:txBody>
      </p:sp>
      <p:grpSp>
        <p:nvGrpSpPr>
          <p:cNvPr id="29" name="Group 28"/>
          <p:cNvGrpSpPr/>
          <p:nvPr/>
        </p:nvGrpSpPr>
        <p:grpSpPr>
          <a:xfrm>
            <a:off x="912895" y="4959864"/>
            <a:ext cx="417389" cy="353176"/>
            <a:chOff x="2847" y="548907"/>
            <a:chExt cx="851132" cy="702184"/>
          </a:xfrm>
          <a:solidFill>
            <a:srgbClr val="00B050"/>
          </a:solidFill>
        </p:grpSpPr>
        <p:sp>
          <p:nvSpPr>
            <p:cNvPr id="34" name="Rounded Rectangle 33"/>
            <p:cNvSpPr/>
            <p:nvPr/>
          </p:nvSpPr>
          <p:spPr>
            <a:xfrm>
              <a:off x="2847" y="548907"/>
              <a:ext cx="851132" cy="702184"/>
            </a:xfrm>
            <a:prstGeom prst="roundRect">
              <a:avLst>
                <a:gd name="adj" fmla="val 10000"/>
              </a:avLst>
            </a:prstGeom>
            <a:grp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5" name="Rounded Rectangle 4"/>
            <p:cNvSpPr/>
            <p:nvPr/>
          </p:nvSpPr>
          <p:spPr>
            <a:xfrm>
              <a:off x="23413" y="569473"/>
              <a:ext cx="751345" cy="5144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p>
          </p:txBody>
        </p:sp>
      </p:grpSp>
      <p:grpSp>
        <p:nvGrpSpPr>
          <p:cNvPr id="47" name="Group 46"/>
          <p:cNvGrpSpPr/>
          <p:nvPr/>
        </p:nvGrpSpPr>
        <p:grpSpPr>
          <a:xfrm>
            <a:off x="916303" y="5436729"/>
            <a:ext cx="417389" cy="353176"/>
            <a:chOff x="2847" y="548907"/>
            <a:chExt cx="851132" cy="702184"/>
          </a:xfrm>
        </p:grpSpPr>
        <p:sp>
          <p:nvSpPr>
            <p:cNvPr id="48" name="Rounded Rectangle 47"/>
            <p:cNvSpPr/>
            <p:nvPr/>
          </p:nvSpPr>
          <p:spPr>
            <a:xfrm>
              <a:off x="2847" y="548907"/>
              <a:ext cx="851132" cy="702184"/>
            </a:xfrm>
            <a:prstGeom prst="roundRect">
              <a:avLst>
                <a:gd name="adj" fmla="val 10000"/>
              </a:avLst>
            </a:prstGeom>
            <a:solidFill>
              <a:srgbClr val="FFC000"/>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9" name="Rounded Rectangle 4"/>
            <p:cNvSpPr/>
            <p:nvPr/>
          </p:nvSpPr>
          <p:spPr>
            <a:xfrm>
              <a:off x="23413" y="569473"/>
              <a:ext cx="751345" cy="5144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p>
          </p:txBody>
        </p:sp>
      </p:grpSp>
      <p:grpSp>
        <p:nvGrpSpPr>
          <p:cNvPr id="50" name="Group 49"/>
          <p:cNvGrpSpPr/>
          <p:nvPr/>
        </p:nvGrpSpPr>
        <p:grpSpPr>
          <a:xfrm>
            <a:off x="916556" y="5908177"/>
            <a:ext cx="417389" cy="353176"/>
            <a:chOff x="2847" y="548907"/>
            <a:chExt cx="851132" cy="702184"/>
          </a:xfrm>
          <a:solidFill>
            <a:srgbClr val="FF0000"/>
          </a:solidFill>
        </p:grpSpPr>
        <p:sp>
          <p:nvSpPr>
            <p:cNvPr id="51" name="Rounded Rectangle 50"/>
            <p:cNvSpPr/>
            <p:nvPr/>
          </p:nvSpPr>
          <p:spPr>
            <a:xfrm>
              <a:off x="2847" y="548907"/>
              <a:ext cx="851132" cy="702184"/>
            </a:xfrm>
            <a:prstGeom prst="roundRect">
              <a:avLst>
                <a:gd name="adj" fmla="val 10000"/>
              </a:avLst>
            </a:prstGeom>
            <a:grp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Rounded Rectangle 4"/>
            <p:cNvSpPr/>
            <p:nvPr/>
          </p:nvSpPr>
          <p:spPr>
            <a:xfrm>
              <a:off x="23413" y="569473"/>
              <a:ext cx="751345" cy="5144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p>
          </p:txBody>
        </p:sp>
      </p:grpSp>
      <p:sp>
        <p:nvSpPr>
          <p:cNvPr id="5" name="TextBox 4"/>
          <p:cNvSpPr txBox="1"/>
          <p:nvPr/>
        </p:nvSpPr>
        <p:spPr>
          <a:xfrm>
            <a:off x="1374111" y="4929026"/>
            <a:ext cx="1349424" cy="369332"/>
          </a:xfrm>
          <a:prstGeom prst="rect">
            <a:avLst/>
          </a:prstGeom>
          <a:noFill/>
        </p:spPr>
        <p:txBody>
          <a:bodyPr wrap="square" rtlCol="0">
            <a:spAutoFit/>
          </a:bodyPr>
          <a:lstStyle/>
          <a:p>
            <a:r>
              <a:rPr lang="en-US" b="1" dirty="0" smtClean="0"/>
              <a:t>Safe nodes</a:t>
            </a:r>
            <a:endParaRPr lang="en-US" b="1" dirty="0"/>
          </a:p>
        </p:txBody>
      </p:sp>
      <p:sp>
        <p:nvSpPr>
          <p:cNvPr id="53" name="TextBox 52"/>
          <p:cNvSpPr txBox="1"/>
          <p:nvPr/>
        </p:nvSpPr>
        <p:spPr>
          <a:xfrm>
            <a:off x="1390830" y="5410013"/>
            <a:ext cx="2607370" cy="369332"/>
          </a:xfrm>
          <a:prstGeom prst="rect">
            <a:avLst/>
          </a:prstGeom>
          <a:noFill/>
        </p:spPr>
        <p:txBody>
          <a:bodyPr wrap="square" rtlCol="0">
            <a:spAutoFit/>
          </a:bodyPr>
          <a:lstStyle/>
          <a:p>
            <a:r>
              <a:rPr lang="en-US" b="1" dirty="0" smtClean="0"/>
              <a:t>Victim’s neighbor nodes</a:t>
            </a:r>
            <a:endParaRPr lang="en-US" b="1" dirty="0"/>
          </a:p>
        </p:txBody>
      </p:sp>
      <p:sp>
        <p:nvSpPr>
          <p:cNvPr id="54" name="TextBox 53"/>
          <p:cNvSpPr txBox="1"/>
          <p:nvPr/>
        </p:nvSpPr>
        <p:spPr>
          <a:xfrm>
            <a:off x="1374110" y="5892021"/>
            <a:ext cx="1675809" cy="369332"/>
          </a:xfrm>
          <a:prstGeom prst="rect">
            <a:avLst/>
          </a:prstGeom>
          <a:noFill/>
        </p:spPr>
        <p:txBody>
          <a:bodyPr wrap="square" rtlCol="0">
            <a:spAutoFit/>
          </a:bodyPr>
          <a:lstStyle/>
          <a:p>
            <a:r>
              <a:rPr lang="en-US" b="1" dirty="0" smtClean="0"/>
              <a:t>Victim nodes</a:t>
            </a:r>
            <a:endParaRPr lang="en-US" b="1" dirty="0"/>
          </a:p>
        </p:txBody>
      </p:sp>
    </p:spTree>
    <p:extLst>
      <p:ext uri="{BB962C8B-B14F-4D97-AF65-F5344CB8AC3E}">
        <p14:creationId xmlns:p14="http://schemas.microsoft.com/office/powerpoint/2010/main" val="934182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1268361" y="1101213"/>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Block</a:t>
            </a:r>
            <a:endParaRPr lang="en-US" dirty="0"/>
          </a:p>
        </p:txBody>
      </p:sp>
      <p:sp>
        <p:nvSpPr>
          <p:cNvPr id="3" name="Cube 2"/>
          <p:cNvSpPr/>
          <p:nvPr/>
        </p:nvSpPr>
        <p:spPr>
          <a:xfrm>
            <a:off x="2984090" y="1101213"/>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Block</a:t>
            </a:r>
            <a:endParaRPr lang="en-US" dirty="0"/>
          </a:p>
        </p:txBody>
      </p:sp>
      <p:sp>
        <p:nvSpPr>
          <p:cNvPr id="4" name="Cube 3"/>
          <p:cNvSpPr/>
          <p:nvPr/>
        </p:nvSpPr>
        <p:spPr>
          <a:xfrm>
            <a:off x="4685071" y="1101210"/>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5" name="Cube 4"/>
          <p:cNvSpPr/>
          <p:nvPr/>
        </p:nvSpPr>
        <p:spPr>
          <a:xfrm>
            <a:off x="6386052" y="1101210"/>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6" name="Cube 5"/>
          <p:cNvSpPr/>
          <p:nvPr/>
        </p:nvSpPr>
        <p:spPr>
          <a:xfrm>
            <a:off x="7998541" y="1101209"/>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7" name="Cube 6"/>
          <p:cNvSpPr/>
          <p:nvPr/>
        </p:nvSpPr>
        <p:spPr>
          <a:xfrm>
            <a:off x="7998542" y="3175815"/>
            <a:ext cx="983226" cy="894735"/>
          </a:xfrm>
          <a:prstGeom prst="cube">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8" name="Cube 7"/>
          <p:cNvSpPr/>
          <p:nvPr/>
        </p:nvSpPr>
        <p:spPr>
          <a:xfrm>
            <a:off x="6386052" y="3175815"/>
            <a:ext cx="983226" cy="894735"/>
          </a:xfrm>
          <a:prstGeom prst="cube">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9" name="Cube 8"/>
          <p:cNvSpPr/>
          <p:nvPr/>
        </p:nvSpPr>
        <p:spPr>
          <a:xfrm>
            <a:off x="4685071" y="3175815"/>
            <a:ext cx="983226" cy="894735"/>
          </a:xfrm>
          <a:prstGeom prst="cube">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10" name="Cube 9"/>
          <p:cNvSpPr/>
          <p:nvPr/>
        </p:nvSpPr>
        <p:spPr>
          <a:xfrm>
            <a:off x="2984090" y="3175815"/>
            <a:ext cx="983226" cy="894735"/>
          </a:xfrm>
          <a:prstGeom prst="cube">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11" name="Down Arrow 10"/>
          <p:cNvSpPr/>
          <p:nvPr/>
        </p:nvSpPr>
        <p:spPr>
          <a:xfrm>
            <a:off x="3382297" y="2113935"/>
            <a:ext cx="294968" cy="98322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438400" y="145517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129548" y="145517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60028" y="145517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7502012" y="145517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102510" y="3465865"/>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536427" y="344128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830529" y="3465865"/>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50349" y="2890683"/>
            <a:ext cx="809625" cy="990600"/>
          </a:xfrm>
          <a:prstGeom prst="rect">
            <a:avLst/>
          </a:prstGeom>
        </p:spPr>
      </p:pic>
      <p:cxnSp>
        <p:nvCxnSpPr>
          <p:cNvPr id="22" name="Curved Connector 21"/>
          <p:cNvCxnSpPr/>
          <p:nvPr/>
        </p:nvCxnSpPr>
        <p:spPr>
          <a:xfrm flipV="1">
            <a:off x="1312627" y="1769806"/>
            <a:ext cx="1656715" cy="1297858"/>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2071564" y="2317629"/>
            <a:ext cx="603435" cy="369332"/>
          </a:xfrm>
          <a:prstGeom prst="rect">
            <a:avLst/>
          </a:prstGeom>
          <a:noFill/>
        </p:spPr>
        <p:txBody>
          <a:bodyPr wrap="none" rtlCol="0">
            <a:spAutoFit/>
          </a:bodyPr>
          <a:lstStyle/>
          <a:p>
            <a:r>
              <a:rPr lang="en-US" b="1" dirty="0" smtClean="0"/>
              <a:t>Fork</a:t>
            </a:r>
            <a:endParaRPr lang="en-US" b="1" dirty="0"/>
          </a:p>
        </p:txBody>
      </p:sp>
      <p:cxnSp>
        <p:nvCxnSpPr>
          <p:cNvPr id="25" name="Straight Connector 24"/>
          <p:cNvCxnSpPr/>
          <p:nvPr/>
        </p:nvCxnSpPr>
        <p:spPr>
          <a:xfrm>
            <a:off x="2831690" y="3097161"/>
            <a:ext cx="6312310"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2831690" y="3097161"/>
            <a:ext cx="0" cy="107171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9144000" y="3097161"/>
            <a:ext cx="0" cy="1071716"/>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2831690" y="4168877"/>
            <a:ext cx="6312310" cy="0"/>
          </a:xfrm>
          <a:prstGeom prst="line">
            <a:avLst/>
          </a:prstGeom>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5116775" y="4193459"/>
            <a:ext cx="1427507" cy="369332"/>
          </a:xfrm>
          <a:prstGeom prst="rect">
            <a:avLst/>
          </a:prstGeom>
          <a:noFill/>
        </p:spPr>
        <p:txBody>
          <a:bodyPr wrap="none" rtlCol="0">
            <a:spAutoFit/>
          </a:bodyPr>
          <a:lstStyle/>
          <a:p>
            <a:r>
              <a:rPr lang="en-US" b="1" dirty="0" smtClean="0"/>
              <a:t>Forked Chain</a:t>
            </a:r>
            <a:endParaRPr lang="en-US" b="1" dirty="0"/>
          </a:p>
        </p:txBody>
      </p:sp>
      <p:cxnSp>
        <p:nvCxnSpPr>
          <p:cNvPr id="32" name="Straight Connector 31"/>
          <p:cNvCxnSpPr/>
          <p:nvPr/>
        </p:nvCxnSpPr>
        <p:spPr>
          <a:xfrm flipV="1">
            <a:off x="1101213" y="2089346"/>
            <a:ext cx="8150942" cy="2150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1101213" y="953729"/>
            <a:ext cx="0" cy="1157117"/>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flipV="1">
            <a:off x="9252155" y="932229"/>
            <a:ext cx="0" cy="1157117"/>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V="1">
            <a:off x="1111044" y="943888"/>
            <a:ext cx="8150942" cy="21500"/>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727264" y="3746084"/>
            <a:ext cx="1255793" cy="369332"/>
          </a:xfrm>
          <a:prstGeom prst="rect">
            <a:avLst/>
          </a:prstGeom>
          <a:noFill/>
        </p:spPr>
        <p:txBody>
          <a:bodyPr wrap="none" rtlCol="0">
            <a:spAutoFit/>
          </a:bodyPr>
          <a:lstStyle/>
          <a:p>
            <a:r>
              <a:rPr lang="en-US" b="1" dirty="0" smtClean="0"/>
              <a:t>Developers</a:t>
            </a:r>
            <a:endParaRPr lang="en-US" b="1" dirty="0"/>
          </a:p>
        </p:txBody>
      </p:sp>
      <p:sp>
        <p:nvSpPr>
          <p:cNvPr id="41" name="TextBox 40"/>
          <p:cNvSpPr txBox="1"/>
          <p:nvPr/>
        </p:nvSpPr>
        <p:spPr>
          <a:xfrm>
            <a:off x="5008620" y="2110532"/>
            <a:ext cx="1516762" cy="369332"/>
          </a:xfrm>
          <a:prstGeom prst="rect">
            <a:avLst/>
          </a:prstGeom>
          <a:noFill/>
        </p:spPr>
        <p:txBody>
          <a:bodyPr wrap="none" rtlCol="0">
            <a:spAutoFit/>
          </a:bodyPr>
          <a:lstStyle/>
          <a:p>
            <a:r>
              <a:rPr lang="en-US" b="1" dirty="0" smtClean="0"/>
              <a:t>Genesis Chain</a:t>
            </a:r>
            <a:endParaRPr lang="en-US" b="1" dirty="0"/>
          </a:p>
        </p:txBody>
      </p:sp>
    </p:spTree>
    <p:extLst>
      <p:ext uri="{BB962C8B-B14F-4D97-AF65-F5344CB8AC3E}">
        <p14:creationId xmlns:p14="http://schemas.microsoft.com/office/powerpoint/2010/main" val="42706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1268361" y="1101213"/>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Block</a:t>
            </a:r>
            <a:endParaRPr lang="en-US" dirty="0"/>
          </a:p>
        </p:txBody>
      </p:sp>
      <p:sp>
        <p:nvSpPr>
          <p:cNvPr id="3" name="Cube 2"/>
          <p:cNvSpPr/>
          <p:nvPr/>
        </p:nvSpPr>
        <p:spPr>
          <a:xfrm>
            <a:off x="2984090" y="1101213"/>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Block</a:t>
            </a:r>
            <a:endParaRPr lang="en-US" dirty="0"/>
          </a:p>
        </p:txBody>
      </p:sp>
      <p:sp>
        <p:nvSpPr>
          <p:cNvPr id="4" name="Cube 3"/>
          <p:cNvSpPr/>
          <p:nvPr/>
        </p:nvSpPr>
        <p:spPr>
          <a:xfrm>
            <a:off x="4685071" y="1101210"/>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5" name="Cube 4"/>
          <p:cNvSpPr/>
          <p:nvPr/>
        </p:nvSpPr>
        <p:spPr>
          <a:xfrm>
            <a:off x="6386052" y="1101210"/>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6" name="Cube 5"/>
          <p:cNvSpPr/>
          <p:nvPr/>
        </p:nvSpPr>
        <p:spPr>
          <a:xfrm>
            <a:off x="7998541" y="1101209"/>
            <a:ext cx="983226" cy="894735"/>
          </a:xfrm>
          <a:prstGeom prst="cube">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7" name="Cube 6"/>
          <p:cNvSpPr/>
          <p:nvPr/>
        </p:nvSpPr>
        <p:spPr>
          <a:xfrm>
            <a:off x="7998542" y="3175815"/>
            <a:ext cx="983226" cy="894735"/>
          </a:xfrm>
          <a:prstGeom prst="cube">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8" name="Cube 7"/>
          <p:cNvSpPr/>
          <p:nvPr/>
        </p:nvSpPr>
        <p:spPr>
          <a:xfrm>
            <a:off x="6386052" y="3175815"/>
            <a:ext cx="983226" cy="894735"/>
          </a:xfrm>
          <a:prstGeom prst="cube">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9" name="Cube 8"/>
          <p:cNvSpPr/>
          <p:nvPr/>
        </p:nvSpPr>
        <p:spPr>
          <a:xfrm>
            <a:off x="4685071" y="3175815"/>
            <a:ext cx="983226" cy="894735"/>
          </a:xfrm>
          <a:prstGeom prst="cube">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10" name="Cube 9"/>
          <p:cNvSpPr/>
          <p:nvPr/>
        </p:nvSpPr>
        <p:spPr>
          <a:xfrm>
            <a:off x="2984090" y="3175815"/>
            <a:ext cx="983226" cy="894735"/>
          </a:xfrm>
          <a:prstGeom prst="cube">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Block</a:t>
            </a:r>
            <a:endParaRPr lang="en-US" dirty="0"/>
          </a:p>
        </p:txBody>
      </p:sp>
      <p:sp>
        <p:nvSpPr>
          <p:cNvPr id="11" name="Down Arrow 10"/>
          <p:cNvSpPr/>
          <p:nvPr/>
        </p:nvSpPr>
        <p:spPr>
          <a:xfrm>
            <a:off x="3382297" y="2113935"/>
            <a:ext cx="294968" cy="98322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438400" y="145517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129548" y="145517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60028" y="145517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7502012" y="145517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102510" y="3465865"/>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536427" y="3441284"/>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830529" y="3465865"/>
            <a:ext cx="393290" cy="31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50349" y="2890683"/>
            <a:ext cx="809625" cy="990600"/>
          </a:xfrm>
          <a:prstGeom prst="rect">
            <a:avLst/>
          </a:prstGeom>
        </p:spPr>
      </p:pic>
      <p:cxnSp>
        <p:nvCxnSpPr>
          <p:cNvPr id="22" name="Curved Connector 21"/>
          <p:cNvCxnSpPr/>
          <p:nvPr/>
        </p:nvCxnSpPr>
        <p:spPr>
          <a:xfrm flipV="1">
            <a:off x="1312627" y="1769806"/>
            <a:ext cx="1656715" cy="1297858"/>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2071564" y="2317629"/>
            <a:ext cx="603435" cy="369332"/>
          </a:xfrm>
          <a:prstGeom prst="rect">
            <a:avLst/>
          </a:prstGeom>
          <a:noFill/>
        </p:spPr>
        <p:txBody>
          <a:bodyPr wrap="none" rtlCol="0">
            <a:spAutoFit/>
          </a:bodyPr>
          <a:lstStyle/>
          <a:p>
            <a:r>
              <a:rPr lang="en-US" b="1" dirty="0" smtClean="0"/>
              <a:t>Fork</a:t>
            </a:r>
            <a:endParaRPr lang="en-US" b="1" dirty="0"/>
          </a:p>
        </p:txBody>
      </p:sp>
      <p:cxnSp>
        <p:nvCxnSpPr>
          <p:cNvPr id="25" name="Straight Connector 24"/>
          <p:cNvCxnSpPr/>
          <p:nvPr/>
        </p:nvCxnSpPr>
        <p:spPr>
          <a:xfrm>
            <a:off x="2831690" y="3097161"/>
            <a:ext cx="6312310"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2831690" y="3097161"/>
            <a:ext cx="0" cy="107171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9144000" y="3097161"/>
            <a:ext cx="0" cy="1071716"/>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2831690" y="4168877"/>
            <a:ext cx="6312310" cy="0"/>
          </a:xfrm>
          <a:prstGeom prst="line">
            <a:avLst/>
          </a:prstGeom>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5116775" y="4193459"/>
            <a:ext cx="1427507" cy="369332"/>
          </a:xfrm>
          <a:prstGeom prst="rect">
            <a:avLst/>
          </a:prstGeom>
          <a:noFill/>
        </p:spPr>
        <p:txBody>
          <a:bodyPr wrap="none" rtlCol="0">
            <a:spAutoFit/>
          </a:bodyPr>
          <a:lstStyle/>
          <a:p>
            <a:r>
              <a:rPr lang="en-US" b="1" dirty="0" smtClean="0"/>
              <a:t>Forked Chain</a:t>
            </a:r>
            <a:endParaRPr lang="en-US" b="1" dirty="0"/>
          </a:p>
        </p:txBody>
      </p:sp>
      <p:cxnSp>
        <p:nvCxnSpPr>
          <p:cNvPr id="32" name="Straight Connector 31"/>
          <p:cNvCxnSpPr/>
          <p:nvPr/>
        </p:nvCxnSpPr>
        <p:spPr>
          <a:xfrm flipV="1">
            <a:off x="1101213" y="2089346"/>
            <a:ext cx="8150942" cy="2150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1101213" y="953729"/>
            <a:ext cx="0" cy="1157117"/>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flipV="1">
            <a:off x="9252155" y="932229"/>
            <a:ext cx="0" cy="1157117"/>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V="1">
            <a:off x="1111044" y="943888"/>
            <a:ext cx="8150942" cy="21500"/>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727264" y="3746084"/>
            <a:ext cx="1255793" cy="369332"/>
          </a:xfrm>
          <a:prstGeom prst="rect">
            <a:avLst/>
          </a:prstGeom>
          <a:noFill/>
        </p:spPr>
        <p:txBody>
          <a:bodyPr wrap="none" rtlCol="0">
            <a:spAutoFit/>
          </a:bodyPr>
          <a:lstStyle/>
          <a:p>
            <a:r>
              <a:rPr lang="en-US" b="1" dirty="0" smtClean="0"/>
              <a:t>Developers</a:t>
            </a:r>
            <a:endParaRPr lang="en-US" b="1" dirty="0"/>
          </a:p>
        </p:txBody>
      </p:sp>
      <p:sp>
        <p:nvSpPr>
          <p:cNvPr id="41" name="TextBox 40"/>
          <p:cNvSpPr txBox="1"/>
          <p:nvPr/>
        </p:nvSpPr>
        <p:spPr>
          <a:xfrm>
            <a:off x="5008620" y="2110532"/>
            <a:ext cx="1516762" cy="369332"/>
          </a:xfrm>
          <a:prstGeom prst="rect">
            <a:avLst/>
          </a:prstGeom>
          <a:noFill/>
        </p:spPr>
        <p:txBody>
          <a:bodyPr wrap="none" rtlCol="0">
            <a:spAutoFit/>
          </a:bodyPr>
          <a:lstStyle/>
          <a:p>
            <a:r>
              <a:rPr lang="en-US" b="1" dirty="0" smtClean="0"/>
              <a:t>Genesis Chain</a:t>
            </a:r>
            <a:endParaRPr lang="en-US" b="1" dirty="0"/>
          </a:p>
        </p:txBody>
      </p:sp>
      <p:pic>
        <p:nvPicPr>
          <p:cNvPr id="33" name="Picture 32"/>
          <p:cNvPicPr>
            <a:picLocks noChangeAspect="1"/>
          </p:cNvPicPr>
          <p:nvPr/>
        </p:nvPicPr>
        <p:blipFill>
          <a:blip r:embed="rId3"/>
          <a:stretch>
            <a:fillRect/>
          </a:stretch>
        </p:blipFill>
        <p:spPr>
          <a:xfrm>
            <a:off x="1940832" y="3502651"/>
            <a:ext cx="462991" cy="875474"/>
          </a:xfrm>
          <a:prstGeom prst="rect">
            <a:avLst/>
          </a:prstGeom>
        </p:spPr>
      </p:pic>
      <p:cxnSp>
        <p:nvCxnSpPr>
          <p:cNvPr id="34" name="Curved Connector 33"/>
          <p:cNvCxnSpPr/>
          <p:nvPr/>
        </p:nvCxnSpPr>
        <p:spPr>
          <a:xfrm rot="5400000" flipH="1" flipV="1">
            <a:off x="1985101" y="2153388"/>
            <a:ext cx="1536201" cy="1221322"/>
          </a:xfrm>
          <a:prstGeom prst="curved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
        <p:nvSpPr>
          <p:cNvPr id="42" name="TextBox 41"/>
          <p:cNvSpPr txBox="1"/>
          <p:nvPr/>
        </p:nvSpPr>
        <p:spPr>
          <a:xfrm>
            <a:off x="1575897" y="4291786"/>
            <a:ext cx="983859" cy="369332"/>
          </a:xfrm>
          <a:prstGeom prst="rect">
            <a:avLst/>
          </a:prstGeom>
          <a:noFill/>
        </p:spPr>
        <p:txBody>
          <a:bodyPr wrap="none" rtlCol="0">
            <a:spAutoFit/>
          </a:bodyPr>
          <a:lstStyle/>
          <a:p>
            <a:r>
              <a:rPr lang="en-US" b="1" dirty="0" smtClean="0"/>
              <a:t>Attacker</a:t>
            </a:r>
            <a:endParaRPr lang="en-US" b="1" dirty="0"/>
          </a:p>
        </p:txBody>
      </p:sp>
      <p:sp>
        <p:nvSpPr>
          <p:cNvPr id="43" name="TextBox 42"/>
          <p:cNvSpPr txBox="1"/>
          <p:nvPr/>
        </p:nvSpPr>
        <p:spPr>
          <a:xfrm>
            <a:off x="9202992" y="3032854"/>
            <a:ext cx="2800964" cy="1200329"/>
          </a:xfrm>
          <a:prstGeom prst="rect">
            <a:avLst/>
          </a:prstGeom>
          <a:noFill/>
        </p:spPr>
        <p:txBody>
          <a:bodyPr wrap="square" rtlCol="0">
            <a:spAutoFit/>
          </a:bodyPr>
          <a:lstStyle/>
          <a:p>
            <a:pPr marL="342900" indent="-342900">
              <a:buAutoNum type="arabicPeriod"/>
            </a:pPr>
            <a:r>
              <a:rPr lang="en-US" dirty="0" smtClean="0"/>
              <a:t>New consensus agreed nodes.</a:t>
            </a:r>
          </a:p>
          <a:p>
            <a:pPr marL="342900" indent="-342900">
              <a:buAutoNum type="arabicPeriod"/>
            </a:pPr>
            <a:r>
              <a:rPr lang="en-US" dirty="0" smtClean="0"/>
              <a:t>New version of history of the chain.</a:t>
            </a:r>
          </a:p>
        </p:txBody>
      </p:sp>
      <p:sp>
        <p:nvSpPr>
          <p:cNvPr id="44" name="TextBox 43"/>
          <p:cNvSpPr txBox="1"/>
          <p:nvPr/>
        </p:nvSpPr>
        <p:spPr>
          <a:xfrm>
            <a:off x="9265835" y="965388"/>
            <a:ext cx="2800964" cy="1200329"/>
          </a:xfrm>
          <a:prstGeom prst="rect">
            <a:avLst/>
          </a:prstGeom>
          <a:noFill/>
        </p:spPr>
        <p:txBody>
          <a:bodyPr wrap="square" rtlCol="0">
            <a:spAutoFit/>
          </a:bodyPr>
          <a:lstStyle/>
          <a:p>
            <a:pPr marL="342900" indent="-342900">
              <a:buAutoNum type="arabicPeriod"/>
            </a:pPr>
            <a:r>
              <a:rPr lang="en-US" dirty="0" smtClean="0"/>
              <a:t>Old consensus following nodes.</a:t>
            </a:r>
          </a:p>
          <a:p>
            <a:pPr marL="342900" indent="-342900">
              <a:buAutoNum type="arabicPeriod"/>
            </a:pPr>
            <a:r>
              <a:rPr lang="en-US" dirty="0" smtClean="0"/>
              <a:t>Old version of history retained.</a:t>
            </a:r>
          </a:p>
        </p:txBody>
      </p:sp>
      <p:sp>
        <p:nvSpPr>
          <p:cNvPr id="31" name="TextBox 30"/>
          <p:cNvSpPr txBox="1"/>
          <p:nvPr/>
        </p:nvSpPr>
        <p:spPr>
          <a:xfrm>
            <a:off x="4129548" y="4619191"/>
            <a:ext cx="1518814" cy="646331"/>
          </a:xfrm>
          <a:prstGeom prst="rect">
            <a:avLst/>
          </a:prstGeom>
          <a:noFill/>
        </p:spPr>
        <p:txBody>
          <a:bodyPr wrap="none" rtlCol="0">
            <a:spAutoFit/>
          </a:bodyPr>
          <a:lstStyle/>
          <a:p>
            <a:r>
              <a:rPr lang="en-US" b="1" dirty="0" smtClean="0"/>
              <a:t>Ethereum 2.0 </a:t>
            </a:r>
          </a:p>
          <a:p>
            <a:pPr algn="ctr"/>
            <a:r>
              <a:rPr lang="en-US" b="1" dirty="0" smtClean="0"/>
              <a:t>[Forked]</a:t>
            </a:r>
            <a:endParaRPr lang="en-US" b="1" dirty="0"/>
          </a:p>
        </p:txBody>
      </p:sp>
      <p:pic>
        <p:nvPicPr>
          <p:cNvPr id="35" name="Picture 34"/>
          <p:cNvPicPr>
            <a:picLocks noChangeAspect="1"/>
          </p:cNvPicPr>
          <p:nvPr/>
        </p:nvPicPr>
        <p:blipFill rotWithShape="1">
          <a:blip r:embed="rId4" cstate="print">
            <a:extLst>
              <a:ext uri="{28A0092B-C50C-407E-A947-70E740481C1C}">
                <a14:useLocalDpi xmlns:a14="http://schemas.microsoft.com/office/drawing/2010/main" val="0"/>
              </a:ext>
            </a:extLst>
          </a:blip>
          <a:srcRect l="7793" t="7448" r="6875" b="6301"/>
          <a:stretch/>
        </p:blipFill>
        <p:spPr>
          <a:xfrm>
            <a:off x="5176684" y="149776"/>
            <a:ext cx="697370" cy="704869"/>
          </a:xfrm>
          <a:prstGeom prst="rect">
            <a:avLst/>
          </a:prstGeom>
        </p:spPr>
      </p:pic>
      <p:sp>
        <p:nvSpPr>
          <p:cNvPr id="45" name="TextBox 44"/>
          <p:cNvSpPr txBox="1"/>
          <p:nvPr/>
        </p:nvSpPr>
        <p:spPr>
          <a:xfrm>
            <a:off x="5860028" y="218904"/>
            <a:ext cx="1128835" cy="646331"/>
          </a:xfrm>
          <a:prstGeom prst="rect">
            <a:avLst/>
          </a:prstGeom>
          <a:noFill/>
        </p:spPr>
        <p:txBody>
          <a:bodyPr wrap="none" rtlCol="0">
            <a:spAutoFit/>
          </a:bodyPr>
          <a:lstStyle/>
          <a:p>
            <a:pPr algn="ctr"/>
            <a:r>
              <a:rPr lang="en-US" b="1" dirty="0" smtClean="0"/>
              <a:t>Bitcoin </a:t>
            </a:r>
          </a:p>
          <a:p>
            <a:pPr algn="ctr"/>
            <a:r>
              <a:rPr lang="en-US" b="1" dirty="0" smtClean="0"/>
              <a:t>[Genesis] </a:t>
            </a:r>
            <a:endParaRPr lang="en-US" b="1" dirty="0"/>
          </a:p>
        </p:txBody>
      </p:sp>
      <p:pic>
        <p:nvPicPr>
          <p:cNvPr id="36" name="Picture 35"/>
          <p:cNvPicPr>
            <a:picLocks noChangeAspect="1"/>
          </p:cNvPicPr>
          <p:nvPr/>
        </p:nvPicPr>
        <p:blipFill rotWithShape="1">
          <a:blip r:embed="rId5">
            <a:extLst>
              <a:ext uri="{28A0092B-C50C-407E-A947-70E740481C1C}">
                <a14:useLocalDpi xmlns:a14="http://schemas.microsoft.com/office/drawing/2010/main" val="0"/>
              </a:ext>
            </a:extLst>
          </a:blip>
          <a:srcRect l="6033" t="17085" r="5912" b="14572"/>
          <a:stretch/>
        </p:blipFill>
        <p:spPr>
          <a:xfrm>
            <a:off x="6145617" y="4557258"/>
            <a:ext cx="1728020" cy="560439"/>
          </a:xfrm>
          <a:prstGeom prst="rect">
            <a:avLst/>
          </a:prstGeom>
        </p:spPr>
      </p:pic>
      <p:sp>
        <p:nvSpPr>
          <p:cNvPr id="46" name="TextBox 45"/>
          <p:cNvSpPr txBox="1"/>
          <p:nvPr/>
        </p:nvSpPr>
        <p:spPr>
          <a:xfrm>
            <a:off x="7873637" y="4621563"/>
            <a:ext cx="2256900" cy="369332"/>
          </a:xfrm>
          <a:prstGeom prst="rect">
            <a:avLst/>
          </a:prstGeom>
          <a:noFill/>
        </p:spPr>
        <p:txBody>
          <a:bodyPr wrap="none" rtlCol="0">
            <a:spAutoFit/>
          </a:bodyPr>
          <a:lstStyle/>
          <a:p>
            <a:r>
              <a:rPr lang="en-US" b="1" dirty="0" smtClean="0"/>
              <a:t>Bitcoin Cash [Forked] </a:t>
            </a:r>
            <a:endParaRPr lang="en-US" b="1" dirty="0"/>
          </a:p>
        </p:txBody>
      </p:sp>
      <p:pic>
        <p:nvPicPr>
          <p:cNvPr id="47" name="Picture 46"/>
          <p:cNvPicPr>
            <a:picLocks noChangeAspect="1"/>
          </p:cNvPicPr>
          <p:nvPr/>
        </p:nvPicPr>
        <p:blipFill rotWithShape="1">
          <a:blip r:embed="rId6" cstate="print">
            <a:extLst>
              <a:ext uri="{28A0092B-C50C-407E-A947-70E740481C1C}">
                <a14:useLocalDpi xmlns:a14="http://schemas.microsoft.com/office/drawing/2010/main" val="0"/>
              </a:ext>
            </a:extLst>
          </a:blip>
          <a:srcRect l="6909" t="6899" r="6669" b="6790"/>
          <a:stretch/>
        </p:blipFill>
        <p:spPr>
          <a:xfrm>
            <a:off x="2893060" y="4451891"/>
            <a:ext cx="1273442" cy="703931"/>
          </a:xfrm>
          <a:prstGeom prst="rect">
            <a:avLst/>
          </a:prstGeom>
        </p:spPr>
      </p:pic>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7640" t="29072" r="8051" b="47304"/>
          <a:stretch/>
        </p:blipFill>
        <p:spPr>
          <a:xfrm>
            <a:off x="1745394" y="274111"/>
            <a:ext cx="2015614" cy="452284"/>
          </a:xfrm>
          <a:prstGeom prst="rect">
            <a:avLst/>
          </a:prstGeom>
        </p:spPr>
      </p:pic>
      <p:sp>
        <p:nvSpPr>
          <p:cNvPr id="49" name="TextBox 48"/>
          <p:cNvSpPr txBox="1"/>
          <p:nvPr/>
        </p:nvSpPr>
        <p:spPr>
          <a:xfrm>
            <a:off x="3761008" y="221820"/>
            <a:ext cx="1170962" cy="646331"/>
          </a:xfrm>
          <a:prstGeom prst="rect">
            <a:avLst/>
          </a:prstGeom>
          <a:noFill/>
        </p:spPr>
        <p:txBody>
          <a:bodyPr wrap="none" rtlCol="0">
            <a:spAutoFit/>
          </a:bodyPr>
          <a:lstStyle/>
          <a:p>
            <a:r>
              <a:rPr lang="en-US" b="1" dirty="0" smtClean="0"/>
              <a:t>Ethereum </a:t>
            </a:r>
          </a:p>
          <a:p>
            <a:pPr algn="ctr"/>
            <a:r>
              <a:rPr lang="en-US" b="1" dirty="0" smtClean="0"/>
              <a:t>[Genesis]</a:t>
            </a:r>
            <a:endParaRPr lang="en-US" b="1" dirty="0"/>
          </a:p>
        </p:txBody>
      </p:sp>
    </p:spTree>
    <p:extLst>
      <p:ext uri="{BB962C8B-B14F-4D97-AF65-F5344CB8AC3E}">
        <p14:creationId xmlns:p14="http://schemas.microsoft.com/office/powerpoint/2010/main" val="22378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TotalTime>
  <Words>730</Words>
  <Application>Microsoft Office PowerPoint</Application>
  <PresentationFormat>Widescreen</PresentationFormat>
  <Paragraphs>208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76</cp:revision>
  <dcterms:created xsi:type="dcterms:W3CDTF">2021-08-21T17:08:45Z</dcterms:created>
  <dcterms:modified xsi:type="dcterms:W3CDTF">2021-09-02T12:36:59Z</dcterms:modified>
</cp:coreProperties>
</file>