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7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BA2152-9F9C-4E85-90AA-F374E7748260}" type="doc">
      <dgm:prSet loTypeId="urn:microsoft.com/office/officeart/2018/2/layout/IconVerticalSolidList" loCatId="icon" qsTypeId="urn:microsoft.com/office/officeart/2005/8/quickstyle/simple5" qsCatId="simple" csTypeId="urn:microsoft.com/office/officeart/2005/8/colors/colorful4" csCatId="colorful" phldr="1"/>
      <dgm:spPr/>
      <dgm:t>
        <a:bodyPr/>
        <a:lstStyle/>
        <a:p>
          <a:endParaRPr lang="en-US"/>
        </a:p>
      </dgm:t>
    </dgm:pt>
    <dgm:pt modelId="{C626A0B8-6590-4DA9-882E-B83A0F42C717}">
      <dgm:prSet custT="1"/>
      <dgm:spPr/>
      <dgm:t>
        <a:bodyPr/>
        <a:lstStyle/>
        <a:p>
          <a:pPr>
            <a:lnSpc>
              <a:spcPct val="100000"/>
            </a:lnSpc>
          </a:pPr>
          <a:r>
            <a:rPr lang="en-IN" sz="1400" b="1" dirty="0"/>
            <a:t>Multiple Modules:</a:t>
          </a:r>
          <a:r>
            <a:rPr lang="en-IN" sz="1400" dirty="0"/>
            <a:t> Information is spread across Oracle OM Module, Depot Repair Modules, and a custom Call </a:t>
          </a:r>
          <a:r>
            <a:rPr lang="en-IN" sz="1400" dirty="0" err="1"/>
            <a:t>Center</a:t>
          </a:r>
          <a:r>
            <a:rPr lang="en-IN" sz="1400" dirty="0"/>
            <a:t> Tool.</a:t>
          </a:r>
          <a:endParaRPr lang="en-US" sz="1400" dirty="0"/>
        </a:p>
      </dgm:t>
    </dgm:pt>
    <dgm:pt modelId="{2F8B733A-2C3D-480C-AC19-B190D7EEDE73}" type="parTrans" cxnId="{0708D3A9-5C21-4DA6-B515-F22DFFA5E3F7}">
      <dgm:prSet/>
      <dgm:spPr/>
      <dgm:t>
        <a:bodyPr/>
        <a:lstStyle/>
        <a:p>
          <a:endParaRPr lang="en-US"/>
        </a:p>
      </dgm:t>
    </dgm:pt>
    <dgm:pt modelId="{08FE61B3-ADFE-4BDC-8775-A99A682C82B8}" type="sibTrans" cxnId="{0708D3A9-5C21-4DA6-B515-F22DFFA5E3F7}">
      <dgm:prSet/>
      <dgm:spPr/>
      <dgm:t>
        <a:bodyPr/>
        <a:lstStyle/>
        <a:p>
          <a:endParaRPr lang="en-US"/>
        </a:p>
      </dgm:t>
    </dgm:pt>
    <dgm:pt modelId="{8CAF32F8-0CCD-4F17-884B-6E36E63005F8}">
      <dgm:prSet custT="1"/>
      <dgm:spPr/>
      <dgm:t>
        <a:bodyPr/>
        <a:lstStyle/>
        <a:p>
          <a:pPr>
            <a:lnSpc>
              <a:spcPct val="100000"/>
            </a:lnSpc>
          </a:pPr>
          <a:r>
            <a:rPr lang="en-IN" sz="1400" b="1" dirty="0"/>
            <a:t>Time-Consuming:</a:t>
          </a:r>
          <a:r>
            <a:rPr lang="en-IN" sz="1400" dirty="0"/>
            <a:t> Collecting and synthesizing information from various screens is slow and inefficient.</a:t>
          </a:r>
          <a:endParaRPr lang="en-US" sz="1400" dirty="0"/>
        </a:p>
      </dgm:t>
    </dgm:pt>
    <dgm:pt modelId="{97877FA2-5FB9-4B7F-98EB-2DCE2E6AD6B9}" type="parTrans" cxnId="{8366F6AD-4110-4FE8-83C3-4021659F643E}">
      <dgm:prSet/>
      <dgm:spPr/>
      <dgm:t>
        <a:bodyPr/>
        <a:lstStyle/>
        <a:p>
          <a:endParaRPr lang="en-US"/>
        </a:p>
      </dgm:t>
    </dgm:pt>
    <dgm:pt modelId="{51CB9247-5B08-4733-8507-F61FC668D129}" type="sibTrans" cxnId="{8366F6AD-4110-4FE8-83C3-4021659F643E}">
      <dgm:prSet/>
      <dgm:spPr/>
      <dgm:t>
        <a:bodyPr/>
        <a:lstStyle/>
        <a:p>
          <a:endParaRPr lang="en-US"/>
        </a:p>
      </dgm:t>
    </dgm:pt>
    <dgm:pt modelId="{E8709EC7-642F-4457-AAF8-38D22BD0566D}">
      <dgm:prSet custT="1"/>
      <dgm:spPr/>
      <dgm:t>
        <a:bodyPr/>
        <a:lstStyle/>
        <a:p>
          <a:pPr>
            <a:lnSpc>
              <a:spcPct val="100000"/>
            </a:lnSpc>
          </a:pPr>
          <a:r>
            <a:rPr lang="en-IN" sz="1400" b="1" dirty="0"/>
            <a:t>Complex Jargon:</a:t>
          </a:r>
          <a:r>
            <a:rPr lang="en-IN" sz="1400" dirty="0"/>
            <a:t> Technician notes can be cryptic and hard to interpret.</a:t>
          </a:r>
          <a:endParaRPr lang="en-US" sz="1400" dirty="0"/>
        </a:p>
      </dgm:t>
    </dgm:pt>
    <dgm:pt modelId="{AC62D6D8-AFF3-4F52-A5D9-0AD5B61977B8}" type="parTrans" cxnId="{5D12F9A0-9855-4A09-A4DE-7A7B1F1D043F}">
      <dgm:prSet/>
      <dgm:spPr/>
      <dgm:t>
        <a:bodyPr/>
        <a:lstStyle/>
        <a:p>
          <a:endParaRPr lang="en-US"/>
        </a:p>
      </dgm:t>
    </dgm:pt>
    <dgm:pt modelId="{0F369485-8C0F-4F9A-85EB-F60D0DDBEB59}" type="sibTrans" cxnId="{5D12F9A0-9855-4A09-A4DE-7A7B1F1D043F}">
      <dgm:prSet/>
      <dgm:spPr/>
      <dgm:t>
        <a:bodyPr/>
        <a:lstStyle/>
        <a:p>
          <a:endParaRPr lang="en-US"/>
        </a:p>
      </dgm:t>
    </dgm:pt>
    <dgm:pt modelId="{A9253833-DE51-44BD-880D-924462F6E2F5}">
      <dgm:prSet custT="1"/>
      <dgm:spPr/>
      <dgm:t>
        <a:bodyPr/>
        <a:lstStyle/>
        <a:p>
          <a:pPr>
            <a:lnSpc>
              <a:spcPct val="100000"/>
            </a:lnSpc>
          </a:pPr>
          <a:r>
            <a:rPr lang="en-IN" sz="1400" b="1" dirty="0"/>
            <a:t>High Call Volume:</a:t>
          </a:r>
          <a:r>
            <a:rPr lang="en-IN" sz="1400" dirty="0"/>
            <a:t> Over 70 CSAs handle more than 6,000 calls annually, making the current process unsustainable.</a:t>
          </a:r>
          <a:endParaRPr lang="en-US" sz="1400" dirty="0"/>
        </a:p>
      </dgm:t>
    </dgm:pt>
    <dgm:pt modelId="{BE527F2A-AB8F-41A8-B430-F4C6D8D12182}" type="parTrans" cxnId="{34066B5C-E6EB-4A06-8168-24BCF68D2388}">
      <dgm:prSet/>
      <dgm:spPr/>
      <dgm:t>
        <a:bodyPr/>
        <a:lstStyle/>
        <a:p>
          <a:endParaRPr lang="en-US"/>
        </a:p>
      </dgm:t>
    </dgm:pt>
    <dgm:pt modelId="{4E5E2771-6CF2-4A9E-94DC-1E503584104E}" type="sibTrans" cxnId="{34066B5C-E6EB-4A06-8168-24BCF68D2388}">
      <dgm:prSet/>
      <dgm:spPr/>
      <dgm:t>
        <a:bodyPr/>
        <a:lstStyle/>
        <a:p>
          <a:endParaRPr lang="en-US"/>
        </a:p>
      </dgm:t>
    </dgm:pt>
    <dgm:pt modelId="{A7B11BBA-2DEA-41E1-9898-0B9BB0FD02A9}" type="pres">
      <dgm:prSet presAssocID="{B8BA2152-9F9C-4E85-90AA-F374E7748260}" presName="root" presStyleCnt="0">
        <dgm:presLayoutVars>
          <dgm:dir/>
          <dgm:resizeHandles val="exact"/>
        </dgm:presLayoutVars>
      </dgm:prSet>
      <dgm:spPr/>
    </dgm:pt>
    <dgm:pt modelId="{31648EBA-A323-49FD-A295-42F799124E09}" type="pres">
      <dgm:prSet presAssocID="{C626A0B8-6590-4DA9-882E-B83A0F42C717}" presName="compNode" presStyleCnt="0"/>
      <dgm:spPr/>
    </dgm:pt>
    <dgm:pt modelId="{534D2301-0A26-4E9C-B129-C9C745CED7C2}" type="pres">
      <dgm:prSet presAssocID="{C626A0B8-6590-4DA9-882E-B83A0F42C717}" presName="bgRect" presStyleLbl="bgShp" presStyleIdx="0" presStyleCnt="4"/>
      <dgm:spPr/>
    </dgm:pt>
    <dgm:pt modelId="{22329C35-D2F4-40C4-915D-C827894C0788}" type="pres">
      <dgm:prSet presAssocID="{C626A0B8-6590-4DA9-882E-B83A0F42C71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997610E0-1EAC-4DEC-A895-2F6DDBB35173}" type="pres">
      <dgm:prSet presAssocID="{C626A0B8-6590-4DA9-882E-B83A0F42C717}" presName="spaceRect" presStyleCnt="0"/>
      <dgm:spPr/>
    </dgm:pt>
    <dgm:pt modelId="{883507A2-F008-4DC5-B13B-9A2ADDE357D4}" type="pres">
      <dgm:prSet presAssocID="{C626A0B8-6590-4DA9-882E-B83A0F42C717}" presName="parTx" presStyleLbl="revTx" presStyleIdx="0" presStyleCnt="4">
        <dgm:presLayoutVars>
          <dgm:chMax val="0"/>
          <dgm:chPref val="0"/>
        </dgm:presLayoutVars>
      </dgm:prSet>
      <dgm:spPr/>
    </dgm:pt>
    <dgm:pt modelId="{CE1C126E-7F8C-4EBF-ACB5-486333A0F418}" type="pres">
      <dgm:prSet presAssocID="{08FE61B3-ADFE-4BDC-8775-A99A682C82B8}" presName="sibTrans" presStyleCnt="0"/>
      <dgm:spPr/>
    </dgm:pt>
    <dgm:pt modelId="{FF69B3F8-B13B-4CC0-960D-29B69D2C1F93}" type="pres">
      <dgm:prSet presAssocID="{8CAF32F8-0CCD-4F17-884B-6E36E63005F8}" presName="compNode" presStyleCnt="0"/>
      <dgm:spPr/>
    </dgm:pt>
    <dgm:pt modelId="{DFF322BC-0C4B-48BC-88AE-EE7043D38200}" type="pres">
      <dgm:prSet presAssocID="{8CAF32F8-0CCD-4F17-884B-6E36E63005F8}" presName="bgRect" presStyleLbl="bgShp" presStyleIdx="1" presStyleCnt="4"/>
      <dgm:spPr/>
    </dgm:pt>
    <dgm:pt modelId="{979C521C-2332-441A-AAFC-34AA01B2C5B4}" type="pres">
      <dgm:prSet presAssocID="{8CAF32F8-0CCD-4F17-884B-6E36E63005F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ze"/>
        </a:ext>
      </dgm:extLst>
    </dgm:pt>
    <dgm:pt modelId="{F650C5A6-68BE-4770-A853-2091F6EFD220}" type="pres">
      <dgm:prSet presAssocID="{8CAF32F8-0CCD-4F17-884B-6E36E63005F8}" presName="spaceRect" presStyleCnt="0"/>
      <dgm:spPr/>
    </dgm:pt>
    <dgm:pt modelId="{5B26B2B2-8C58-4B99-A681-BA911505B928}" type="pres">
      <dgm:prSet presAssocID="{8CAF32F8-0CCD-4F17-884B-6E36E63005F8}" presName="parTx" presStyleLbl="revTx" presStyleIdx="1" presStyleCnt="4">
        <dgm:presLayoutVars>
          <dgm:chMax val="0"/>
          <dgm:chPref val="0"/>
        </dgm:presLayoutVars>
      </dgm:prSet>
      <dgm:spPr/>
    </dgm:pt>
    <dgm:pt modelId="{B04B3529-1D88-4DB3-8DA7-BCE251728DCC}" type="pres">
      <dgm:prSet presAssocID="{51CB9247-5B08-4733-8507-F61FC668D129}" presName="sibTrans" presStyleCnt="0"/>
      <dgm:spPr/>
    </dgm:pt>
    <dgm:pt modelId="{E01DE181-B9BA-41D2-B35F-7DC08AAECD88}" type="pres">
      <dgm:prSet presAssocID="{E8709EC7-642F-4457-AAF8-38D22BD0566D}" presName="compNode" presStyleCnt="0"/>
      <dgm:spPr/>
    </dgm:pt>
    <dgm:pt modelId="{80218C8E-6837-4F6C-B21E-304D68813E93}" type="pres">
      <dgm:prSet presAssocID="{E8709EC7-642F-4457-AAF8-38D22BD0566D}" presName="bgRect" presStyleLbl="bgShp" presStyleIdx="2" presStyleCnt="4"/>
      <dgm:spPr/>
    </dgm:pt>
    <dgm:pt modelId="{8092045D-8EC1-412D-843C-8B934FE6A990}" type="pres">
      <dgm:prSet presAssocID="{E8709EC7-642F-4457-AAF8-38D22BD0566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ongue"/>
        </a:ext>
      </dgm:extLst>
    </dgm:pt>
    <dgm:pt modelId="{4FA25EDD-2FEE-46B8-B5D5-AC50AA6D6835}" type="pres">
      <dgm:prSet presAssocID="{E8709EC7-642F-4457-AAF8-38D22BD0566D}" presName="spaceRect" presStyleCnt="0"/>
      <dgm:spPr/>
    </dgm:pt>
    <dgm:pt modelId="{30C123F7-AD2D-4B66-9998-A929E2CE5C64}" type="pres">
      <dgm:prSet presAssocID="{E8709EC7-642F-4457-AAF8-38D22BD0566D}" presName="parTx" presStyleLbl="revTx" presStyleIdx="2" presStyleCnt="4">
        <dgm:presLayoutVars>
          <dgm:chMax val="0"/>
          <dgm:chPref val="0"/>
        </dgm:presLayoutVars>
      </dgm:prSet>
      <dgm:spPr/>
    </dgm:pt>
    <dgm:pt modelId="{CDBD5B13-D5BB-4DFD-A5B1-E7C24CE15D3C}" type="pres">
      <dgm:prSet presAssocID="{0F369485-8C0F-4F9A-85EB-F60D0DDBEB59}" presName="sibTrans" presStyleCnt="0"/>
      <dgm:spPr/>
    </dgm:pt>
    <dgm:pt modelId="{765315A4-17D9-4BDE-9FA7-E18B9F5B0238}" type="pres">
      <dgm:prSet presAssocID="{A9253833-DE51-44BD-880D-924462F6E2F5}" presName="compNode" presStyleCnt="0"/>
      <dgm:spPr/>
    </dgm:pt>
    <dgm:pt modelId="{1329CC1B-5A48-4AAB-8C67-FD3171C64843}" type="pres">
      <dgm:prSet presAssocID="{A9253833-DE51-44BD-880D-924462F6E2F5}" presName="bgRect" presStyleLbl="bgShp" presStyleIdx="3" presStyleCnt="4"/>
      <dgm:spPr/>
    </dgm:pt>
    <dgm:pt modelId="{FC721B54-EDA7-4D23-A349-8B4CA579C918}" type="pres">
      <dgm:prSet presAssocID="{A9253833-DE51-44BD-880D-924462F6E2F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peaker Phone"/>
        </a:ext>
      </dgm:extLst>
    </dgm:pt>
    <dgm:pt modelId="{77CC9D17-AFE1-49DD-8AE9-E0CF62F4C886}" type="pres">
      <dgm:prSet presAssocID="{A9253833-DE51-44BD-880D-924462F6E2F5}" presName="spaceRect" presStyleCnt="0"/>
      <dgm:spPr/>
    </dgm:pt>
    <dgm:pt modelId="{38BC849A-1977-4083-90CC-29CAB9C3BAE2}" type="pres">
      <dgm:prSet presAssocID="{A9253833-DE51-44BD-880D-924462F6E2F5}" presName="parTx" presStyleLbl="revTx" presStyleIdx="3" presStyleCnt="4">
        <dgm:presLayoutVars>
          <dgm:chMax val="0"/>
          <dgm:chPref val="0"/>
        </dgm:presLayoutVars>
      </dgm:prSet>
      <dgm:spPr/>
    </dgm:pt>
  </dgm:ptLst>
  <dgm:cxnLst>
    <dgm:cxn modelId="{1D1C5F10-87FE-44C2-94D3-A6533A39253B}" type="presOf" srcId="{8CAF32F8-0CCD-4F17-884B-6E36E63005F8}" destId="{5B26B2B2-8C58-4B99-A681-BA911505B928}" srcOrd="0" destOrd="0" presId="urn:microsoft.com/office/officeart/2018/2/layout/IconVerticalSolidList"/>
    <dgm:cxn modelId="{34066B5C-E6EB-4A06-8168-24BCF68D2388}" srcId="{B8BA2152-9F9C-4E85-90AA-F374E7748260}" destId="{A9253833-DE51-44BD-880D-924462F6E2F5}" srcOrd="3" destOrd="0" parTransId="{BE527F2A-AB8F-41A8-B430-F4C6D8D12182}" sibTransId="{4E5E2771-6CF2-4A9E-94DC-1E503584104E}"/>
    <dgm:cxn modelId="{366AF465-92CD-4194-A369-32267BFADF97}" type="presOf" srcId="{A9253833-DE51-44BD-880D-924462F6E2F5}" destId="{38BC849A-1977-4083-90CC-29CAB9C3BAE2}" srcOrd="0" destOrd="0" presId="urn:microsoft.com/office/officeart/2018/2/layout/IconVerticalSolidList"/>
    <dgm:cxn modelId="{1B512F49-A25A-4C7E-A78D-EA00595015BD}" type="presOf" srcId="{B8BA2152-9F9C-4E85-90AA-F374E7748260}" destId="{A7B11BBA-2DEA-41E1-9898-0B9BB0FD02A9}" srcOrd="0" destOrd="0" presId="urn:microsoft.com/office/officeart/2018/2/layout/IconVerticalSolidList"/>
    <dgm:cxn modelId="{59FE614F-9669-427E-A5CC-B61C653374BE}" type="presOf" srcId="{E8709EC7-642F-4457-AAF8-38D22BD0566D}" destId="{30C123F7-AD2D-4B66-9998-A929E2CE5C64}" srcOrd="0" destOrd="0" presId="urn:microsoft.com/office/officeart/2018/2/layout/IconVerticalSolidList"/>
    <dgm:cxn modelId="{9CACF46F-C3A7-4D53-92CE-05B32234DCD9}" type="presOf" srcId="{C626A0B8-6590-4DA9-882E-B83A0F42C717}" destId="{883507A2-F008-4DC5-B13B-9A2ADDE357D4}" srcOrd="0" destOrd="0" presId="urn:microsoft.com/office/officeart/2018/2/layout/IconVerticalSolidList"/>
    <dgm:cxn modelId="{5D12F9A0-9855-4A09-A4DE-7A7B1F1D043F}" srcId="{B8BA2152-9F9C-4E85-90AA-F374E7748260}" destId="{E8709EC7-642F-4457-AAF8-38D22BD0566D}" srcOrd="2" destOrd="0" parTransId="{AC62D6D8-AFF3-4F52-A5D9-0AD5B61977B8}" sibTransId="{0F369485-8C0F-4F9A-85EB-F60D0DDBEB59}"/>
    <dgm:cxn modelId="{0708D3A9-5C21-4DA6-B515-F22DFFA5E3F7}" srcId="{B8BA2152-9F9C-4E85-90AA-F374E7748260}" destId="{C626A0B8-6590-4DA9-882E-B83A0F42C717}" srcOrd="0" destOrd="0" parTransId="{2F8B733A-2C3D-480C-AC19-B190D7EEDE73}" sibTransId="{08FE61B3-ADFE-4BDC-8775-A99A682C82B8}"/>
    <dgm:cxn modelId="{8366F6AD-4110-4FE8-83C3-4021659F643E}" srcId="{B8BA2152-9F9C-4E85-90AA-F374E7748260}" destId="{8CAF32F8-0CCD-4F17-884B-6E36E63005F8}" srcOrd="1" destOrd="0" parTransId="{97877FA2-5FB9-4B7F-98EB-2DCE2E6AD6B9}" sibTransId="{51CB9247-5B08-4733-8507-F61FC668D129}"/>
    <dgm:cxn modelId="{A1380D87-F414-4B18-A146-A304D9C0469E}" type="presParOf" srcId="{A7B11BBA-2DEA-41E1-9898-0B9BB0FD02A9}" destId="{31648EBA-A323-49FD-A295-42F799124E09}" srcOrd="0" destOrd="0" presId="urn:microsoft.com/office/officeart/2018/2/layout/IconVerticalSolidList"/>
    <dgm:cxn modelId="{BC1705C4-6871-4CE1-9147-897E0FC6F62C}" type="presParOf" srcId="{31648EBA-A323-49FD-A295-42F799124E09}" destId="{534D2301-0A26-4E9C-B129-C9C745CED7C2}" srcOrd="0" destOrd="0" presId="urn:microsoft.com/office/officeart/2018/2/layout/IconVerticalSolidList"/>
    <dgm:cxn modelId="{86402385-E2C4-4546-99A6-D13F37616E86}" type="presParOf" srcId="{31648EBA-A323-49FD-A295-42F799124E09}" destId="{22329C35-D2F4-40C4-915D-C827894C0788}" srcOrd="1" destOrd="0" presId="urn:microsoft.com/office/officeart/2018/2/layout/IconVerticalSolidList"/>
    <dgm:cxn modelId="{A1EEDFBE-904C-42D5-A3EA-F691EDE444D2}" type="presParOf" srcId="{31648EBA-A323-49FD-A295-42F799124E09}" destId="{997610E0-1EAC-4DEC-A895-2F6DDBB35173}" srcOrd="2" destOrd="0" presId="urn:microsoft.com/office/officeart/2018/2/layout/IconVerticalSolidList"/>
    <dgm:cxn modelId="{9A9557F6-DFEA-4981-ADF9-5B6077B3ABAF}" type="presParOf" srcId="{31648EBA-A323-49FD-A295-42F799124E09}" destId="{883507A2-F008-4DC5-B13B-9A2ADDE357D4}" srcOrd="3" destOrd="0" presId="urn:microsoft.com/office/officeart/2018/2/layout/IconVerticalSolidList"/>
    <dgm:cxn modelId="{D693F312-9CEB-48DB-9F82-E6FED2B1FA95}" type="presParOf" srcId="{A7B11BBA-2DEA-41E1-9898-0B9BB0FD02A9}" destId="{CE1C126E-7F8C-4EBF-ACB5-486333A0F418}" srcOrd="1" destOrd="0" presId="urn:microsoft.com/office/officeart/2018/2/layout/IconVerticalSolidList"/>
    <dgm:cxn modelId="{17F6B73C-378C-4DD0-8E30-EF13626C0C22}" type="presParOf" srcId="{A7B11BBA-2DEA-41E1-9898-0B9BB0FD02A9}" destId="{FF69B3F8-B13B-4CC0-960D-29B69D2C1F93}" srcOrd="2" destOrd="0" presId="urn:microsoft.com/office/officeart/2018/2/layout/IconVerticalSolidList"/>
    <dgm:cxn modelId="{4D756843-938C-4D29-B4FA-2B10BD0246BA}" type="presParOf" srcId="{FF69B3F8-B13B-4CC0-960D-29B69D2C1F93}" destId="{DFF322BC-0C4B-48BC-88AE-EE7043D38200}" srcOrd="0" destOrd="0" presId="urn:microsoft.com/office/officeart/2018/2/layout/IconVerticalSolidList"/>
    <dgm:cxn modelId="{0C0EB620-7C4E-4D84-9605-72142401B8DC}" type="presParOf" srcId="{FF69B3F8-B13B-4CC0-960D-29B69D2C1F93}" destId="{979C521C-2332-441A-AAFC-34AA01B2C5B4}" srcOrd="1" destOrd="0" presId="urn:microsoft.com/office/officeart/2018/2/layout/IconVerticalSolidList"/>
    <dgm:cxn modelId="{8EC00D89-E7A7-4F48-8659-7D4C8D1E2737}" type="presParOf" srcId="{FF69B3F8-B13B-4CC0-960D-29B69D2C1F93}" destId="{F650C5A6-68BE-4770-A853-2091F6EFD220}" srcOrd="2" destOrd="0" presId="urn:microsoft.com/office/officeart/2018/2/layout/IconVerticalSolidList"/>
    <dgm:cxn modelId="{473C05D6-3B6B-4E95-AEA3-347E721FA654}" type="presParOf" srcId="{FF69B3F8-B13B-4CC0-960D-29B69D2C1F93}" destId="{5B26B2B2-8C58-4B99-A681-BA911505B928}" srcOrd="3" destOrd="0" presId="urn:microsoft.com/office/officeart/2018/2/layout/IconVerticalSolidList"/>
    <dgm:cxn modelId="{44418508-06D9-40CC-9AF6-3E6DFDD34527}" type="presParOf" srcId="{A7B11BBA-2DEA-41E1-9898-0B9BB0FD02A9}" destId="{B04B3529-1D88-4DB3-8DA7-BCE251728DCC}" srcOrd="3" destOrd="0" presId="urn:microsoft.com/office/officeart/2018/2/layout/IconVerticalSolidList"/>
    <dgm:cxn modelId="{B8EA66EB-E17D-4E08-9517-7C1C8165F7AD}" type="presParOf" srcId="{A7B11BBA-2DEA-41E1-9898-0B9BB0FD02A9}" destId="{E01DE181-B9BA-41D2-B35F-7DC08AAECD88}" srcOrd="4" destOrd="0" presId="urn:microsoft.com/office/officeart/2018/2/layout/IconVerticalSolidList"/>
    <dgm:cxn modelId="{B97F8D9B-EB86-4322-ADD2-A3516D6EDCE1}" type="presParOf" srcId="{E01DE181-B9BA-41D2-B35F-7DC08AAECD88}" destId="{80218C8E-6837-4F6C-B21E-304D68813E93}" srcOrd="0" destOrd="0" presId="urn:microsoft.com/office/officeart/2018/2/layout/IconVerticalSolidList"/>
    <dgm:cxn modelId="{798B06C5-9ACE-4004-8DB3-8E12F9063788}" type="presParOf" srcId="{E01DE181-B9BA-41D2-B35F-7DC08AAECD88}" destId="{8092045D-8EC1-412D-843C-8B934FE6A990}" srcOrd="1" destOrd="0" presId="urn:microsoft.com/office/officeart/2018/2/layout/IconVerticalSolidList"/>
    <dgm:cxn modelId="{06E56D68-6CB8-45F6-888F-E5739E9A5371}" type="presParOf" srcId="{E01DE181-B9BA-41D2-B35F-7DC08AAECD88}" destId="{4FA25EDD-2FEE-46B8-B5D5-AC50AA6D6835}" srcOrd="2" destOrd="0" presId="urn:microsoft.com/office/officeart/2018/2/layout/IconVerticalSolidList"/>
    <dgm:cxn modelId="{A254B701-5BB8-4845-8AD2-1ABD5AEC7D52}" type="presParOf" srcId="{E01DE181-B9BA-41D2-B35F-7DC08AAECD88}" destId="{30C123F7-AD2D-4B66-9998-A929E2CE5C64}" srcOrd="3" destOrd="0" presId="urn:microsoft.com/office/officeart/2018/2/layout/IconVerticalSolidList"/>
    <dgm:cxn modelId="{4E7EC284-C715-467A-9B83-83173CB27A7D}" type="presParOf" srcId="{A7B11BBA-2DEA-41E1-9898-0B9BB0FD02A9}" destId="{CDBD5B13-D5BB-4DFD-A5B1-E7C24CE15D3C}" srcOrd="5" destOrd="0" presId="urn:microsoft.com/office/officeart/2018/2/layout/IconVerticalSolidList"/>
    <dgm:cxn modelId="{C0C4A5A6-91EB-4973-A854-5C7ED09B102F}" type="presParOf" srcId="{A7B11BBA-2DEA-41E1-9898-0B9BB0FD02A9}" destId="{765315A4-17D9-4BDE-9FA7-E18B9F5B0238}" srcOrd="6" destOrd="0" presId="urn:microsoft.com/office/officeart/2018/2/layout/IconVerticalSolidList"/>
    <dgm:cxn modelId="{20281BFA-392C-4541-AEB1-3E9A25A3BF0B}" type="presParOf" srcId="{765315A4-17D9-4BDE-9FA7-E18B9F5B0238}" destId="{1329CC1B-5A48-4AAB-8C67-FD3171C64843}" srcOrd="0" destOrd="0" presId="urn:microsoft.com/office/officeart/2018/2/layout/IconVerticalSolidList"/>
    <dgm:cxn modelId="{15DB913A-CD4D-4D7E-8881-61A56BBF6B72}" type="presParOf" srcId="{765315A4-17D9-4BDE-9FA7-E18B9F5B0238}" destId="{FC721B54-EDA7-4D23-A349-8B4CA579C918}" srcOrd="1" destOrd="0" presId="urn:microsoft.com/office/officeart/2018/2/layout/IconVerticalSolidList"/>
    <dgm:cxn modelId="{ACB9FD93-AA96-45A7-AA66-5D4983D4EC50}" type="presParOf" srcId="{765315A4-17D9-4BDE-9FA7-E18B9F5B0238}" destId="{77CC9D17-AFE1-49DD-8AE9-E0CF62F4C886}" srcOrd="2" destOrd="0" presId="urn:microsoft.com/office/officeart/2018/2/layout/IconVerticalSolidList"/>
    <dgm:cxn modelId="{856C73AF-34D5-4300-ACDC-3CB93A835568}" type="presParOf" srcId="{765315A4-17D9-4BDE-9FA7-E18B9F5B0238}" destId="{38BC849A-1977-4083-90CC-29CAB9C3BAE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13BDD947-378A-4DC4-AADB-37E47B5F2A64}" type="doc">
      <dgm:prSet loTypeId="urn:microsoft.com/office/officeart/2018/2/layout/IconCircleList" loCatId="icon" qsTypeId="urn:microsoft.com/office/officeart/2005/8/quickstyle/simple5" qsCatId="simple" csTypeId="urn:microsoft.com/office/officeart/2005/8/colors/colorful4" csCatId="colorful" phldr="1"/>
      <dgm:spPr/>
      <dgm:t>
        <a:bodyPr/>
        <a:lstStyle/>
        <a:p>
          <a:endParaRPr lang="en-US"/>
        </a:p>
      </dgm:t>
    </dgm:pt>
    <dgm:pt modelId="{01E4D7A1-D544-453E-97D2-A8F10130A478}">
      <dgm:prSet custT="1"/>
      <dgm:spPr/>
      <dgm:t>
        <a:bodyPr/>
        <a:lstStyle/>
        <a:p>
          <a:pPr>
            <a:lnSpc>
              <a:spcPct val="100000"/>
            </a:lnSpc>
          </a:pPr>
          <a:r>
            <a:rPr lang="en-IN" sz="1400" b="1" dirty="0">
              <a:latin typeface="Arial" panose="020B0604020202020204" pitchFamily="34" charset="0"/>
              <a:cs typeface="Arial" panose="020B0604020202020204" pitchFamily="34" charset="0"/>
            </a:rPr>
            <a:t>Faster Access:</a:t>
          </a:r>
          <a:r>
            <a:rPr lang="en-IN" sz="1400" dirty="0">
              <a:latin typeface="Arial" panose="020B0604020202020204" pitchFamily="34" charset="0"/>
              <a:cs typeface="Arial" panose="020B0604020202020204" pitchFamily="34" charset="0"/>
            </a:rPr>
            <a:t> Direct database queries are quicker than using external sources.</a:t>
          </a:r>
          <a:endParaRPr lang="en-US" sz="1400" dirty="0">
            <a:latin typeface="Arial" panose="020B0604020202020204" pitchFamily="34" charset="0"/>
            <a:cs typeface="Arial" panose="020B0604020202020204" pitchFamily="34" charset="0"/>
          </a:endParaRPr>
        </a:p>
      </dgm:t>
    </dgm:pt>
    <dgm:pt modelId="{B9E71A47-808F-4AD7-90EC-80229E7C2C62}" type="parTrans" cxnId="{9775485B-365B-4E3F-BC0C-8C6D4CB0D456}">
      <dgm:prSet/>
      <dgm:spPr/>
      <dgm:t>
        <a:bodyPr/>
        <a:lstStyle/>
        <a:p>
          <a:endParaRPr lang="en-US"/>
        </a:p>
      </dgm:t>
    </dgm:pt>
    <dgm:pt modelId="{3E0C5282-366B-4497-B907-2A994A5E4228}" type="sibTrans" cxnId="{9775485B-365B-4E3F-BC0C-8C6D4CB0D456}">
      <dgm:prSet/>
      <dgm:spPr/>
      <dgm:t>
        <a:bodyPr/>
        <a:lstStyle/>
        <a:p>
          <a:pPr>
            <a:lnSpc>
              <a:spcPct val="100000"/>
            </a:lnSpc>
          </a:pPr>
          <a:endParaRPr lang="en-US"/>
        </a:p>
      </dgm:t>
    </dgm:pt>
    <dgm:pt modelId="{F4281C26-940E-4B54-A258-1702A46627CB}">
      <dgm:prSet custT="1"/>
      <dgm:spPr/>
      <dgm:t>
        <a:bodyPr/>
        <a:lstStyle/>
        <a:p>
          <a:pPr>
            <a:lnSpc>
              <a:spcPct val="100000"/>
            </a:lnSpc>
          </a:pPr>
          <a:r>
            <a:rPr lang="en-IN" sz="1400" b="1" dirty="0">
              <a:latin typeface="Arial" panose="020B0604020202020204" pitchFamily="34" charset="0"/>
              <a:cs typeface="Arial" panose="020B0604020202020204" pitchFamily="34" charset="0"/>
            </a:rPr>
            <a:t>Real-Time Data:</a:t>
          </a:r>
          <a:r>
            <a:rPr lang="en-IN" sz="1400" dirty="0">
              <a:latin typeface="Arial" panose="020B0604020202020204" pitchFamily="34" charset="0"/>
              <a:cs typeface="Arial" panose="020B0604020202020204" pitchFamily="34" charset="0"/>
            </a:rPr>
            <a:t> Eliminates data gaps by accessing current information.</a:t>
          </a:r>
          <a:endParaRPr lang="en-US" sz="1400" dirty="0">
            <a:latin typeface="Arial" panose="020B0604020202020204" pitchFamily="34" charset="0"/>
            <a:cs typeface="Arial" panose="020B0604020202020204" pitchFamily="34" charset="0"/>
          </a:endParaRPr>
        </a:p>
      </dgm:t>
    </dgm:pt>
    <dgm:pt modelId="{9108F103-309D-430A-929D-3E89E999FE7E}" type="parTrans" cxnId="{A1A98189-632F-4AC0-B4A1-3EA679F83BF6}">
      <dgm:prSet/>
      <dgm:spPr/>
      <dgm:t>
        <a:bodyPr/>
        <a:lstStyle/>
        <a:p>
          <a:endParaRPr lang="en-US"/>
        </a:p>
      </dgm:t>
    </dgm:pt>
    <dgm:pt modelId="{30A2707F-A48D-4590-AAF9-3FF5CBB1D2B4}" type="sibTrans" cxnId="{A1A98189-632F-4AC0-B4A1-3EA679F83BF6}">
      <dgm:prSet/>
      <dgm:spPr/>
      <dgm:t>
        <a:bodyPr/>
        <a:lstStyle/>
        <a:p>
          <a:pPr>
            <a:lnSpc>
              <a:spcPct val="100000"/>
            </a:lnSpc>
          </a:pPr>
          <a:endParaRPr lang="en-US"/>
        </a:p>
      </dgm:t>
    </dgm:pt>
    <dgm:pt modelId="{D9D8348B-77AC-4921-BA38-7C59FFFE0660}">
      <dgm:prSet custT="1"/>
      <dgm:spPr/>
      <dgm:t>
        <a:bodyPr/>
        <a:lstStyle/>
        <a:p>
          <a:pPr>
            <a:lnSpc>
              <a:spcPct val="100000"/>
            </a:lnSpc>
          </a:pPr>
          <a:r>
            <a:rPr lang="en-IN" sz="1400" b="1" dirty="0">
              <a:latin typeface="Arial" panose="020B0604020202020204" pitchFamily="34" charset="0"/>
              <a:cs typeface="Arial" panose="020B0604020202020204" pitchFamily="34" charset="0"/>
            </a:rPr>
            <a:t>Simplified Expansion:</a:t>
          </a:r>
          <a:r>
            <a:rPr lang="en-IN" sz="1400" dirty="0">
              <a:latin typeface="Arial" panose="020B0604020202020204" pitchFamily="34" charset="0"/>
              <a:cs typeface="Arial" panose="020B0604020202020204" pitchFamily="34" charset="0"/>
            </a:rPr>
            <a:t> SQL scripts streamline parameter adjustments.</a:t>
          </a:r>
          <a:endParaRPr lang="en-US" sz="1400" dirty="0">
            <a:latin typeface="Arial" panose="020B0604020202020204" pitchFamily="34" charset="0"/>
            <a:cs typeface="Arial" panose="020B0604020202020204" pitchFamily="34" charset="0"/>
          </a:endParaRPr>
        </a:p>
      </dgm:t>
    </dgm:pt>
    <dgm:pt modelId="{4082032E-34DF-4AC7-9D41-496079BDA928}" type="parTrans" cxnId="{3C71A4F6-9D3A-4C23-B91A-FD959E72A5B5}">
      <dgm:prSet/>
      <dgm:spPr/>
      <dgm:t>
        <a:bodyPr/>
        <a:lstStyle/>
        <a:p>
          <a:endParaRPr lang="en-US"/>
        </a:p>
      </dgm:t>
    </dgm:pt>
    <dgm:pt modelId="{42FED82E-529D-4A43-B02E-71644484B8AF}" type="sibTrans" cxnId="{3C71A4F6-9D3A-4C23-B91A-FD959E72A5B5}">
      <dgm:prSet/>
      <dgm:spPr/>
      <dgm:t>
        <a:bodyPr/>
        <a:lstStyle/>
        <a:p>
          <a:pPr>
            <a:lnSpc>
              <a:spcPct val="100000"/>
            </a:lnSpc>
          </a:pPr>
          <a:endParaRPr lang="en-US"/>
        </a:p>
      </dgm:t>
    </dgm:pt>
    <dgm:pt modelId="{B14CFD5E-64A9-421D-8137-369A900BC274}">
      <dgm:prSet custT="1"/>
      <dgm:spPr/>
      <dgm:t>
        <a:bodyPr/>
        <a:lstStyle/>
        <a:p>
          <a:pPr>
            <a:lnSpc>
              <a:spcPct val="100000"/>
            </a:lnSpc>
          </a:pPr>
          <a:r>
            <a:rPr lang="en-IN" sz="1400" b="1" dirty="0">
              <a:latin typeface="Arial" panose="020B0604020202020204" pitchFamily="34" charset="0"/>
              <a:cs typeface="Arial" panose="020B0604020202020204" pitchFamily="34" charset="0"/>
            </a:rPr>
            <a:t>Reduced Maintenance:</a:t>
          </a:r>
          <a:r>
            <a:rPr lang="en-IN" sz="1400" dirty="0">
              <a:latin typeface="Arial" panose="020B0604020202020204" pitchFamily="34" charset="0"/>
              <a:cs typeface="Arial" panose="020B0604020202020204" pitchFamily="34" charset="0"/>
            </a:rPr>
            <a:t> No need for external data storage or safeguarding.</a:t>
          </a:r>
          <a:endParaRPr lang="en-US" sz="1400" dirty="0">
            <a:latin typeface="Arial" panose="020B0604020202020204" pitchFamily="34" charset="0"/>
            <a:cs typeface="Arial" panose="020B0604020202020204" pitchFamily="34" charset="0"/>
          </a:endParaRPr>
        </a:p>
      </dgm:t>
    </dgm:pt>
    <dgm:pt modelId="{9517DEEA-1525-4EBF-9785-6B118F764A4F}" type="parTrans" cxnId="{C760E9C9-BFEF-495B-8535-DFE5D62E075C}">
      <dgm:prSet/>
      <dgm:spPr/>
      <dgm:t>
        <a:bodyPr/>
        <a:lstStyle/>
        <a:p>
          <a:endParaRPr lang="en-US"/>
        </a:p>
      </dgm:t>
    </dgm:pt>
    <dgm:pt modelId="{D596194A-4105-4CF5-9D81-5F7AAB76D741}" type="sibTrans" cxnId="{C760E9C9-BFEF-495B-8535-DFE5D62E075C}">
      <dgm:prSet/>
      <dgm:spPr/>
      <dgm:t>
        <a:bodyPr/>
        <a:lstStyle/>
        <a:p>
          <a:pPr>
            <a:lnSpc>
              <a:spcPct val="100000"/>
            </a:lnSpc>
          </a:pPr>
          <a:endParaRPr lang="en-US"/>
        </a:p>
      </dgm:t>
    </dgm:pt>
    <dgm:pt modelId="{719983A2-DF50-48A9-A65D-CE1027BB9ACC}">
      <dgm:prSet custT="1"/>
      <dgm:spPr/>
      <dgm:t>
        <a:bodyPr/>
        <a:lstStyle/>
        <a:p>
          <a:pPr>
            <a:lnSpc>
              <a:spcPct val="100000"/>
            </a:lnSpc>
          </a:pPr>
          <a:r>
            <a:rPr lang="en-IN" sz="1350" b="1" dirty="0">
              <a:latin typeface="Arial" panose="020B0604020202020204" pitchFamily="34" charset="0"/>
              <a:cs typeface="Arial" panose="020B0604020202020204" pitchFamily="34" charset="0"/>
            </a:rPr>
            <a:t>Enhanced Comprehension:</a:t>
          </a:r>
          <a:r>
            <a:rPr lang="en-IN" sz="1350" dirty="0">
              <a:latin typeface="Arial" panose="020B0604020202020204" pitchFamily="34" charset="0"/>
              <a:cs typeface="Arial" panose="020B0604020202020204" pitchFamily="34" charset="0"/>
            </a:rPr>
            <a:t> Incorporating LLM (Large Language Model) capability to convert technician notes into clear, concise summaries improves understanding and communication.</a:t>
          </a:r>
          <a:endParaRPr lang="en-US" sz="1350" dirty="0">
            <a:latin typeface="Arial" panose="020B0604020202020204" pitchFamily="34" charset="0"/>
            <a:cs typeface="Arial" panose="020B0604020202020204" pitchFamily="34" charset="0"/>
          </a:endParaRPr>
        </a:p>
      </dgm:t>
    </dgm:pt>
    <dgm:pt modelId="{CAFCC63A-2A2C-4049-86B7-6E77146876D2}" type="parTrans" cxnId="{AD19D180-B884-454E-AE6E-D52330DE83F0}">
      <dgm:prSet/>
      <dgm:spPr/>
      <dgm:t>
        <a:bodyPr/>
        <a:lstStyle/>
        <a:p>
          <a:endParaRPr lang="en-US"/>
        </a:p>
      </dgm:t>
    </dgm:pt>
    <dgm:pt modelId="{CB6F7AC2-BA62-4FC9-9B5F-5F99F649987C}" type="sibTrans" cxnId="{AD19D180-B884-454E-AE6E-D52330DE83F0}">
      <dgm:prSet/>
      <dgm:spPr/>
      <dgm:t>
        <a:bodyPr/>
        <a:lstStyle/>
        <a:p>
          <a:endParaRPr lang="en-US"/>
        </a:p>
      </dgm:t>
    </dgm:pt>
    <dgm:pt modelId="{A1EE632B-FDE6-4A15-9CB0-91E60389A273}" type="pres">
      <dgm:prSet presAssocID="{13BDD947-378A-4DC4-AADB-37E47B5F2A64}" presName="root" presStyleCnt="0">
        <dgm:presLayoutVars>
          <dgm:dir/>
          <dgm:resizeHandles val="exact"/>
        </dgm:presLayoutVars>
      </dgm:prSet>
      <dgm:spPr/>
    </dgm:pt>
    <dgm:pt modelId="{16691926-10EE-4954-B87E-0D07500243B6}" type="pres">
      <dgm:prSet presAssocID="{13BDD947-378A-4DC4-AADB-37E47B5F2A64}" presName="container" presStyleCnt="0">
        <dgm:presLayoutVars>
          <dgm:dir/>
          <dgm:resizeHandles val="exact"/>
        </dgm:presLayoutVars>
      </dgm:prSet>
      <dgm:spPr/>
    </dgm:pt>
    <dgm:pt modelId="{278AEE19-CA3C-48D7-8B32-23B2F9AD1B06}" type="pres">
      <dgm:prSet presAssocID="{01E4D7A1-D544-453E-97D2-A8F10130A478}" presName="compNode" presStyleCnt="0"/>
      <dgm:spPr/>
    </dgm:pt>
    <dgm:pt modelId="{6F40195D-4809-4F9D-9F88-8814DB80C5CD}" type="pres">
      <dgm:prSet presAssocID="{01E4D7A1-D544-453E-97D2-A8F10130A478}" presName="iconBgRect" presStyleLbl="bgShp" presStyleIdx="0" presStyleCnt="5"/>
      <dgm:spPr/>
    </dgm:pt>
    <dgm:pt modelId="{95A57738-328F-4271-BD69-805C81E6E094}" type="pres">
      <dgm:prSet presAssocID="{01E4D7A1-D544-453E-97D2-A8F10130A47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4346C041-0BF5-429C-A220-EC4359D02585}" type="pres">
      <dgm:prSet presAssocID="{01E4D7A1-D544-453E-97D2-A8F10130A478}" presName="spaceRect" presStyleCnt="0"/>
      <dgm:spPr/>
    </dgm:pt>
    <dgm:pt modelId="{FEDA2ECA-4F3E-4401-A3BE-8574BBAE8115}" type="pres">
      <dgm:prSet presAssocID="{01E4D7A1-D544-453E-97D2-A8F10130A478}" presName="textRect" presStyleLbl="revTx" presStyleIdx="0" presStyleCnt="5">
        <dgm:presLayoutVars>
          <dgm:chMax val="1"/>
          <dgm:chPref val="1"/>
        </dgm:presLayoutVars>
      </dgm:prSet>
      <dgm:spPr/>
    </dgm:pt>
    <dgm:pt modelId="{73A46D34-D0C3-4CDA-8EC6-4508A69718BD}" type="pres">
      <dgm:prSet presAssocID="{3E0C5282-366B-4497-B907-2A994A5E4228}" presName="sibTrans" presStyleLbl="sibTrans2D1" presStyleIdx="0" presStyleCnt="0"/>
      <dgm:spPr/>
    </dgm:pt>
    <dgm:pt modelId="{C6A7E96C-8D10-40C2-8609-D9AB64238027}" type="pres">
      <dgm:prSet presAssocID="{F4281C26-940E-4B54-A258-1702A46627CB}" presName="compNode" presStyleCnt="0"/>
      <dgm:spPr/>
    </dgm:pt>
    <dgm:pt modelId="{D36B720F-F7C8-400C-A85C-4E48641A4E54}" type="pres">
      <dgm:prSet presAssocID="{F4281C26-940E-4B54-A258-1702A46627CB}" presName="iconBgRect" presStyleLbl="bgShp" presStyleIdx="1" presStyleCnt="5"/>
      <dgm:spPr/>
    </dgm:pt>
    <dgm:pt modelId="{9AD1F0ED-0525-44B3-BBB7-F26F60D95674}" type="pres">
      <dgm:prSet presAssocID="{F4281C26-940E-4B54-A258-1702A46627C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262C3A16-0F41-47F9-828E-FDE65CD0AF41}" type="pres">
      <dgm:prSet presAssocID="{F4281C26-940E-4B54-A258-1702A46627CB}" presName="spaceRect" presStyleCnt="0"/>
      <dgm:spPr/>
    </dgm:pt>
    <dgm:pt modelId="{612FECED-1E61-4217-9718-4C23D68330FF}" type="pres">
      <dgm:prSet presAssocID="{F4281C26-940E-4B54-A258-1702A46627CB}" presName="textRect" presStyleLbl="revTx" presStyleIdx="1" presStyleCnt="5">
        <dgm:presLayoutVars>
          <dgm:chMax val="1"/>
          <dgm:chPref val="1"/>
        </dgm:presLayoutVars>
      </dgm:prSet>
      <dgm:spPr/>
    </dgm:pt>
    <dgm:pt modelId="{6421F656-A404-444C-85B3-4C47B1D870A0}" type="pres">
      <dgm:prSet presAssocID="{30A2707F-A48D-4590-AAF9-3FF5CBB1D2B4}" presName="sibTrans" presStyleLbl="sibTrans2D1" presStyleIdx="0" presStyleCnt="0"/>
      <dgm:spPr/>
    </dgm:pt>
    <dgm:pt modelId="{124F7F2D-C5A4-42F4-90C9-9905B8FEE5C7}" type="pres">
      <dgm:prSet presAssocID="{D9D8348B-77AC-4921-BA38-7C59FFFE0660}" presName="compNode" presStyleCnt="0"/>
      <dgm:spPr/>
    </dgm:pt>
    <dgm:pt modelId="{C3871906-C682-42AB-B14C-511B30632867}" type="pres">
      <dgm:prSet presAssocID="{D9D8348B-77AC-4921-BA38-7C59FFFE0660}" presName="iconBgRect" presStyleLbl="bgShp" presStyleIdx="2" presStyleCnt="5"/>
      <dgm:spPr/>
    </dgm:pt>
    <dgm:pt modelId="{B5375438-9981-435F-8E59-BCA7EF3614F8}" type="pres">
      <dgm:prSet presAssocID="{D9D8348B-77AC-4921-BA38-7C59FFFE066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A0F959E9-2272-4622-A5DA-A3FB6938511F}" type="pres">
      <dgm:prSet presAssocID="{D9D8348B-77AC-4921-BA38-7C59FFFE0660}" presName="spaceRect" presStyleCnt="0"/>
      <dgm:spPr/>
    </dgm:pt>
    <dgm:pt modelId="{4AF8B511-D717-4372-8AE4-C2000B8363E1}" type="pres">
      <dgm:prSet presAssocID="{D9D8348B-77AC-4921-BA38-7C59FFFE0660}" presName="textRect" presStyleLbl="revTx" presStyleIdx="2" presStyleCnt="5">
        <dgm:presLayoutVars>
          <dgm:chMax val="1"/>
          <dgm:chPref val="1"/>
        </dgm:presLayoutVars>
      </dgm:prSet>
      <dgm:spPr/>
    </dgm:pt>
    <dgm:pt modelId="{635EB7D4-9A47-43A6-B160-E46F29C0FB21}" type="pres">
      <dgm:prSet presAssocID="{42FED82E-529D-4A43-B02E-71644484B8AF}" presName="sibTrans" presStyleLbl="sibTrans2D1" presStyleIdx="0" presStyleCnt="0"/>
      <dgm:spPr/>
    </dgm:pt>
    <dgm:pt modelId="{20E280B3-D130-4E85-9656-99151872850D}" type="pres">
      <dgm:prSet presAssocID="{B14CFD5E-64A9-421D-8137-369A900BC274}" presName="compNode" presStyleCnt="0"/>
      <dgm:spPr/>
    </dgm:pt>
    <dgm:pt modelId="{254067C7-D76D-4D16-9D0A-D381B05D5D52}" type="pres">
      <dgm:prSet presAssocID="{B14CFD5E-64A9-421D-8137-369A900BC274}" presName="iconBgRect" presStyleLbl="bgShp" presStyleIdx="3" presStyleCnt="5"/>
      <dgm:spPr/>
    </dgm:pt>
    <dgm:pt modelId="{4012B51F-CA11-4738-B2C0-D2573493301B}" type="pres">
      <dgm:prSet presAssocID="{B14CFD5E-64A9-421D-8137-369A900BC27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ock"/>
        </a:ext>
      </dgm:extLst>
    </dgm:pt>
    <dgm:pt modelId="{CA386601-EF18-48A3-B8A7-85EB6FDBF3B5}" type="pres">
      <dgm:prSet presAssocID="{B14CFD5E-64A9-421D-8137-369A900BC274}" presName="spaceRect" presStyleCnt="0"/>
      <dgm:spPr/>
    </dgm:pt>
    <dgm:pt modelId="{AB32E767-2564-4F75-8329-1A940540DBAF}" type="pres">
      <dgm:prSet presAssocID="{B14CFD5E-64A9-421D-8137-369A900BC274}" presName="textRect" presStyleLbl="revTx" presStyleIdx="3" presStyleCnt="5">
        <dgm:presLayoutVars>
          <dgm:chMax val="1"/>
          <dgm:chPref val="1"/>
        </dgm:presLayoutVars>
      </dgm:prSet>
      <dgm:spPr/>
    </dgm:pt>
    <dgm:pt modelId="{02FEAB8A-B583-4798-859D-6691606A2C0A}" type="pres">
      <dgm:prSet presAssocID="{D596194A-4105-4CF5-9D81-5F7AAB76D741}" presName="sibTrans" presStyleLbl="sibTrans2D1" presStyleIdx="0" presStyleCnt="0"/>
      <dgm:spPr/>
    </dgm:pt>
    <dgm:pt modelId="{6A93E699-07E4-4BDA-9F7C-F05539D716A6}" type="pres">
      <dgm:prSet presAssocID="{719983A2-DF50-48A9-A65D-CE1027BB9ACC}" presName="compNode" presStyleCnt="0"/>
      <dgm:spPr/>
    </dgm:pt>
    <dgm:pt modelId="{81B84C3A-8C35-4F73-9647-5679900EC7BB}" type="pres">
      <dgm:prSet presAssocID="{719983A2-DF50-48A9-A65D-CE1027BB9ACC}" presName="iconBgRect" presStyleLbl="bgShp" presStyleIdx="4" presStyleCnt="5"/>
      <dgm:spPr/>
    </dgm:pt>
    <dgm:pt modelId="{16AEC37C-DCC0-4394-B5C4-F164644FDA9C}" type="pres">
      <dgm:prSet presAssocID="{719983A2-DF50-48A9-A65D-CE1027BB9AC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ooks"/>
        </a:ext>
      </dgm:extLst>
    </dgm:pt>
    <dgm:pt modelId="{913A6DD9-15F4-4B6F-8179-25FDF22E2A8A}" type="pres">
      <dgm:prSet presAssocID="{719983A2-DF50-48A9-A65D-CE1027BB9ACC}" presName="spaceRect" presStyleCnt="0"/>
      <dgm:spPr/>
    </dgm:pt>
    <dgm:pt modelId="{D41CDF84-3416-4201-B8F9-A28F7F1E8642}" type="pres">
      <dgm:prSet presAssocID="{719983A2-DF50-48A9-A65D-CE1027BB9ACC}" presName="textRect" presStyleLbl="revTx" presStyleIdx="4" presStyleCnt="5" custScaleX="116561" custScaleY="127142">
        <dgm:presLayoutVars>
          <dgm:chMax val="1"/>
          <dgm:chPref val="1"/>
        </dgm:presLayoutVars>
      </dgm:prSet>
      <dgm:spPr/>
    </dgm:pt>
  </dgm:ptLst>
  <dgm:cxnLst>
    <dgm:cxn modelId="{C43EFF01-A84A-4588-95A2-488CF7F93087}" type="presOf" srcId="{B14CFD5E-64A9-421D-8137-369A900BC274}" destId="{AB32E767-2564-4F75-8329-1A940540DBAF}" srcOrd="0" destOrd="0" presId="urn:microsoft.com/office/officeart/2018/2/layout/IconCircleList"/>
    <dgm:cxn modelId="{BA9A5006-0688-4E0A-83EF-D748AEB0AA8B}" type="presOf" srcId="{01E4D7A1-D544-453E-97D2-A8F10130A478}" destId="{FEDA2ECA-4F3E-4401-A3BE-8574BBAE8115}" srcOrd="0" destOrd="0" presId="urn:microsoft.com/office/officeart/2018/2/layout/IconCircleList"/>
    <dgm:cxn modelId="{69373C0B-D16D-4E80-88A1-910FD902BB0F}" type="presOf" srcId="{719983A2-DF50-48A9-A65D-CE1027BB9ACC}" destId="{D41CDF84-3416-4201-B8F9-A28F7F1E8642}" srcOrd="0" destOrd="0" presId="urn:microsoft.com/office/officeart/2018/2/layout/IconCircleList"/>
    <dgm:cxn modelId="{AB6C0F32-B6B6-495C-8BBA-CC68733F1FC1}" type="presOf" srcId="{13BDD947-378A-4DC4-AADB-37E47B5F2A64}" destId="{A1EE632B-FDE6-4A15-9CB0-91E60389A273}" srcOrd="0" destOrd="0" presId="urn:microsoft.com/office/officeart/2018/2/layout/IconCircleList"/>
    <dgm:cxn modelId="{9775485B-365B-4E3F-BC0C-8C6D4CB0D456}" srcId="{13BDD947-378A-4DC4-AADB-37E47B5F2A64}" destId="{01E4D7A1-D544-453E-97D2-A8F10130A478}" srcOrd="0" destOrd="0" parTransId="{B9E71A47-808F-4AD7-90EC-80229E7C2C62}" sibTransId="{3E0C5282-366B-4497-B907-2A994A5E4228}"/>
    <dgm:cxn modelId="{633CE449-D52C-4082-9311-8FD5845D586D}" type="presOf" srcId="{D9D8348B-77AC-4921-BA38-7C59FFFE0660}" destId="{4AF8B511-D717-4372-8AE4-C2000B8363E1}" srcOrd="0" destOrd="0" presId="urn:microsoft.com/office/officeart/2018/2/layout/IconCircleList"/>
    <dgm:cxn modelId="{99A07751-B9B0-4AFE-B0FF-4078F5AF3746}" type="presOf" srcId="{42FED82E-529D-4A43-B02E-71644484B8AF}" destId="{635EB7D4-9A47-43A6-B160-E46F29C0FB21}" srcOrd="0" destOrd="0" presId="urn:microsoft.com/office/officeart/2018/2/layout/IconCircleList"/>
    <dgm:cxn modelId="{23E2EE53-9E00-4B51-8700-66B2F66B556C}" type="presOf" srcId="{F4281C26-940E-4B54-A258-1702A46627CB}" destId="{612FECED-1E61-4217-9718-4C23D68330FF}" srcOrd="0" destOrd="0" presId="urn:microsoft.com/office/officeart/2018/2/layout/IconCircleList"/>
    <dgm:cxn modelId="{AD19D180-B884-454E-AE6E-D52330DE83F0}" srcId="{13BDD947-378A-4DC4-AADB-37E47B5F2A64}" destId="{719983A2-DF50-48A9-A65D-CE1027BB9ACC}" srcOrd="4" destOrd="0" parTransId="{CAFCC63A-2A2C-4049-86B7-6E77146876D2}" sibTransId="{CB6F7AC2-BA62-4FC9-9B5F-5F99F649987C}"/>
    <dgm:cxn modelId="{A1A98189-632F-4AC0-B4A1-3EA679F83BF6}" srcId="{13BDD947-378A-4DC4-AADB-37E47B5F2A64}" destId="{F4281C26-940E-4B54-A258-1702A46627CB}" srcOrd="1" destOrd="0" parTransId="{9108F103-309D-430A-929D-3E89E999FE7E}" sibTransId="{30A2707F-A48D-4590-AAF9-3FF5CBB1D2B4}"/>
    <dgm:cxn modelId="{8323708B-AC40-4BCD-9120-681ABD539E8D}" type="presOf" srcId="{D596194A-4105-4CF5-9D81-5F7AAB76D741}" destId="{02FEAB8A-B583-4798-859D-6691606A2C0A}" srcOrd="0" destOrd="0" presId="urn:microsoft.com/office/officeart/2018/2/layout/IconCircleList"/>
    <dgm:cxn modelId="{73FB48B9-5A1C-4346-9C99-3EA2EF701E42}" type="presOf" srcId="{3E0C5282-366B-4497-B907-2A994A5E4228}" destId="{73A46D34-D0C3-4CDA-8EC6-4508A69718BD}" srcOrd="0" destOrd="0" presId="urn:microsoft.com/office/officeart/2018/2/layout/IconCircleList"/>
    <dgm:cxn modelId="{C760E9C9-BFEF-495B-8535-DFE5D62E075C}" srcId="{13BDD947-378A-4DC4-AADB-37E47B5F2A64}" destId="{B14CFD5E-64A9-421D-8137-369A900BC274}" srcOrd="3" destOrd="0" parTransId="{9517DEEA-1525-4EBF-9785-6B118F764A4F}" sibTransId="{D596194A-4105-4CF5-9D81-5F7AAB76D741}"/>
    <dgm:cxn modelId="{22AC71DD-E97E-4367-826D-C16AE6840FDD}" type="presOf" srcId="{30A2707F-A48D-4590-AAF9-3FF5CBB1D2B4}" destId="{6421F656-A404-444C-85B3-4C47B1D870A0}" srcOrd="0" destOrd="0" presId="urn:microsoft.com/office/officeart/2018/2/layout/IconCircleList"/>
    <dgm:cxn modelId="{3C71A4F6-9D3A-4C23-B91A-FD959E72A5B5}" srcId="{13BDD947-378A-4DC4-AADB-37E47B5F2A64}" destId="{D9D8348B-77AC-4921-BA38-7C59FFFE0660}" srcOrd="2" destOrd="0" parTransId="{4082032E-34DF-4AC7-9D41-496079BDA928}" sibTransId="{42FED82E-529D-4A43-B02E-71644484B8AF}"/>
    <dgm:cxn modelId="{97E0A5F6-6AE1-4A76-8B62-B84C65CA8007}" type="presParOf" srcId="{A1EE632B-FDE6-4A15-9CB0-91E60389A273}" destId="{16691926-10EE-4954-B87E-0D07500243B6}" srcOrd="0" destOrd="0" presId="urn:microsoft.com/office/officeart/2018/2/layout/IconCircleList"/>
    <dgm:cxn modelId="{6E721A09-9A69-4AE1-8165-1A95B2F51E62}" type="presParOf" srcId="{16691926-10EE-4954-B87E-0D07500243B6}" destId="{278AEE19-CA3C-48D7-8B32-23B2F9AD1B06}" srcOrd="0" destOrd="0" presId="urn:microsoft.com/office/officeart/2018/2/layout/IconCircleList"/>
    <dgm:cxn modelId="{B1E90EDE-EEC5-44D0-8AAC-7B3660325610}" type="presParOf" srcId="{278AEE19-CA3C-48D7-8B32-23B2F9AD1B06}" destId="{6F40195D-4809-4F9D-9F88-8814DB80C5CD}" srcOrd="0" destOrd="0" presId="urn:microsoft.com/office/officeart/2018/2/layout/IconCircleList"/>
    <dgm:cxn modelId="{E872D395-866B-455C-B98B-2B9154522797}" type="presParOf" srcId="{278AEE19-CA3C-48D7-8B32-23B2F9AD1B06}" destId="{95A57738-328F-4271-BD69-805C81E6E094}" srcOrd="1" destOrd="0" presId="urn:microsoft.com/office/officeart/2018/2/layout/IconCircleList"/>
    <dgm:cxn modelId="{0618AB1B-B5D6-4A0A-8479-4A011A223A9C}" type="presParOf" srcId="{278AEE19-CA3C-48D7-8B32-23B2F9AD1B06}" destId="{4346C041-0BF5-429C-A220-EC4359D02585}" srcOrd="2" destOrd="0" presId="urn:microsoft.com/office/officeart/2018/2/layout/IconCircleList"/>
    <dgm:cxn modelId="{603BF412-C255-4007-8E93-DE9519176D9C}" type="presParOf" srcId="{278AEE19-CA3C-48D7-8B32-23B2F9AD1B06}" destId="{FEDA2ECA-4F3E-4401-A3BE-8574BBAE8115}" srcOrd="3" destOrd="0" presId="urn:microsoft.com/office/officeart/2018/2/layout/IconCircleList"/>
    <dgm:cxn modelId="{C100A2A2-731B-43D4-AE65-8DAB8500521B}" type="presParOf" srcId="{16691926-10EE-4954-B87E-0D07500243B6}" destId="{73A46D34-D0C3-4CDA-8EC6-4508A69718BD}" srcOrd="1" destOrd="0" presId="urn:microsoft.com/office/officeart/2018/2/layout/IconCircleList"/>
    <dgm:cxn modelId="{05B63548-B30A-471A-A2B1-867B87579353}" type="presParOf" srcId="{16691926-10EE-4954-B87E-0D07500243B6}" destId="{C6A7E96C-8D10-40C2-8609-D9AB64238027}" srcOrd="2" destOrd="0" presId="urn:microsoft.com/office/officeart/2018/2/layout/IconCircleList"/>
    <dgm:cxn modelId="{F7970AA1-3E17-4439-9612-F531C9FD53A9}" type="presParOf" srcId="{C6A7E96C-8D10-40C2-8609-D9AB64238027}" destId="{D36B720F-F7C8-400C-A85C-4E48641A4E54}" srcOrd="0" destOrd="0" presId="urn:microsoft.com/office/officeart/2018/2/layout/IconCircleList"/>
    <dgm:cxn modelId="{2AB73763-03CC-484E-9FFF-99DDDE2C6245}" type="presParOf" srcId="{C6A7E96C-8D10-40C2-8609-D9AB64238027}" destId="{9AD1F0ED-0525-44B3-BBB7-F26F60D95674}" srcOrd="1" destOrd="0" presId="urn:microsoft.com/office/officeart/2018/2/layout/IconCircleList"/>
    <dgm:cxn modelId="{73BD57EB-A7DB-4578-A75A-C272EB6A557E}" type="presParOf" srcId="{C6A7E96C-8D10-40C2-8609-D9AB64238027}" destId="{262C3A16-0F41-47F9-828E-FDE65CD0AF41}" srcOrd="2" destOrd="0" presId="urn:microsoft.com/office/officeart/2018/2/layout/IconCircleList"/>
    <dgm:cxn modelId="{BABFA962-5CDC-4AD5-80A7-5129EFD88D44}" type="presParOf" srcId="{C6A7E96C-8D10-40C2-8609-D9AB64238027}" destId="{612FECED-1E61-4217-9718-4C23D68330FF}" srcOrd="3" destOrd="0" presId="urn:microsoft.com/office/officeart/2018/2/layout/IconCircleList"/>
    <dgm:cxn modelId="{6906CD56-5B16-42DF-AA56-B3DEB0DE2079}" type="presParOf" srcId="{16691926-10EE-4954-B87E-0D07500243B6}" destId="{6421F656-A404-444C-85B3-4C47B1D870A0}" srcOrd="3" destOrd="0" presId="urn:microsoft.com/office/officeart/2018/2/layout/IconCircleList"/>
    <dgm:cxn modelId="{1CBDC133-EC09-4F8B-B7C2-A5FBE330772A}" type="presParOf" srcId="{16691926-10EE-4954-B87E-0D07500243B6}" destId="{124F7F2D-C5A4-42F4-90C9-9905B8FEE5C7}" srcOrd="4" destOrd="0" presId="urn:microsoft.com/office/officeart/2018/2/layout/IconCircleList"/>
    <dgm:cxn modelId="{8DDED08B-8BD7-49A5-A2F0-6212130A723A}" type="presParOf" srcId="{124F7F2D-C5A4-42F4-90C9-9905B8FEE5C7}" destId="{C3871906-C682-42AB-B14C-511B30632867}" srcOrd="0" destOrd="0" presId="urn:microsoft.com/office/officeart/2018/2/layout/IconCircleList"/>
    <dgm:cxn modelId="{1BFD9A37-E4E2-4268-9CBF-C6FD12ABD554}" type="presParOf" srcId="{124F7F2D-C5A4-42F4-90C9-9905B8FEE5C7}" destId="{B5375438-9981-435F-8E59-BCA7EF3614F8}" srcOrd="1" destOrd="0" presId="urn:microsoft.com/office/officeart/2018/2/layout/IconCircleList"/>
    <dgm:cxn modelId="{51343910-9A1A-4F67-8BF2-9FEFE3B1DBFA}" type="presParOf" srcId="{124F7F2D-C5A4-42F4-90C9-9905B8FEE5C7}" destId="{A0F959E9-2272-4622-A5DA-A3FB6938511F}" srcOrd="2" destOrd="0" presId="urn:microsoft.com/office/officeart/2018/2/layout/IconCircleList"/>
    <dgm:cxn modelId="{AF19BD47-D468-47B3-8470-EB2EF5F06940}" type="presParOf" srcId="{124F7F2D-C5A4-42F4-90C9-9905B8FEE5C7}" destId="{4AF8B511-D717-4372-8AE4-C2000B8363E1}" srcOrd="3" destOrd="0" presId="urn:microsoft.com/office/officeart/2018/2/layout/IconCircleList"/>
    <dgm:cxn modelId="{2631EEFD-2C5A-4CEA-A1D6-A66C78DAFB99}" type="presParOf" srcId="{16691926-10EE-4954-B87E-0D07500243B6}" destId="{635EB7D4-9A47-43A6-B160-E46F29C0FB21}" srcOrd="5" destOrd="0" presId="urn:microsoft.com/office/officeart/2018/2/layout/IconCircleList"/>
    <dgm:cxn modelId="{9B1EE0FD-4971-4E45-BB1D-F631F55B35D2}" type="presParOf" srcId="{16691926-10EE-4954-B87E-0D07500243B6}" destId="{20E280B3-D130-4E85-9656-99151872850D}" srcOrd="6" destOrd="0" presId="urn:microsoft.com/office/officeart/2018/2/layout/IconCircleList"/>
    <dgm:cxn modelId="{9E70C976-7A98-4C80-B487-CE2EF4B78032}" type="presParOf" srcId="{20E280B3-D130-4E85-9656-99151872850D}" destId="{254067C7-D76D-4D16-9D0A-D381B05D5D52}" srcOrd="0" destOrd="0" presId="urn:microsoft.com/office/officeart/2018/2/layout/IconCircleList"/>
    <dgm:cxn modelId="{3C07DA4F-27EC-45C3-A6DB-E21421D122A9}" type="presParOf" srcId="{20E280B3-D130-4E85-9656-99151872850D}" destId="{4012B51F-CA11-4738-B2C0-D2573493301B}" srcOrd="1" destOrd="0" presId="urn:microsoft.com/office/officeart/2018/2/layout/IconCircleList"/>
    <dgm:cxn modelId="{5AFE0AF1-1B1B-4FF8-B6A6-79793A3F3721}" type="presParOf" srcId="{20E280B3-D130-4E85-9656-99151872850D}" destId="{CA386601-EF18-48A3-B8A7-85EB6FDBF3B5}" srcOrd="2" destOrd="0" presId="urn:microsoft.com/office/officeart/2018/2/layout/IconCircleList"/>
    <dgm:cxn modelId="{E4863BA7-972B-4164-ADB5-0EE60229FDEF}" type="presParOf" srcId="{20E280B3-D130-4E85-9656-99151872850D}" destId="{AB32E767-2564-4F75-8329-1A940540DBAF}" srcOrd="3" destOrd="0" presId="urn:microsoft.com/office/officeart/2018/2/layout/IconCircleList"/>
    <dgm:cxn modelId="{E5E16966-565A-48F5-8AE7-6026A1BA110C}" type="presParOf" srcId="{16691926-10EE-4954-B87E-0D07500243B6}" destId="{02FEAB8A-B583-4798-859D-6691606A2C0A}" srcOrd="7" destOrd="0" presId="urn:microsoft.com/office/officeart/2018/2/layout/IconCircleList"/>
    <dgm:cxn modelId="{BDB25E4F-30B0-4B2C-BCB5-E44C2B8A6A72}" type="presParOf" srcId="{16691926-10EE-4954-B87E-0D07500243B6}" destId="{6A93E699-07E4-4BDA-9F7C-F05539D716A6}" srcOrd="8" destOrd="0" presId="urn:microsoft.com/office/officeart/2018/2/layout/IconCircleList"/>
    <dgm:cxn modelId="{20735755-E43D-4848-BAE6-6B0682F71FB7}" type="presParOf" srcId="{6A93E699-07E4-4BDA-9F7C-F05539D716A6}" destId="{81B84C3A-8C35-4F73-9647-5679900EC7BB}" srcOrd="0" destOrd="0" presId="urn:microsoft.com/office/officeart/2018/2/layout/IconCircleList"/>
    <dgm:cxn modelId="{4FF8C704-B41C-42EB-850A-75B791292B7D}" type="presParOf" srcId="{6A93E699-07E4-4BDA-9F7C-F05539D716A6}" destId="{16AEC37C-DCC0-4394-B5C4-F164644FDA9C}" srcOrd="1" destOrd="0" presId="urn:microsoft.com/office/officeart/2018/2/layout/IconCircleList"/>
    <dgm:cxn modelId="{07D5E52C-A072-4E24-964C-4C3ADD2C4FCE}" type="presParOf" srcId="{6A93E699-07E4-4BDA-9F7C-F05539D716A6}" destId="{913A6DD9-15F4-4B6F-8179-25FDF22E2A8A}" srcOrd="2" destOrd="0" presId="urn:microsoft.com/office/officeart/2018/2/layout/IconCircleList"/>
    <dgm:cxn modelId="{F6D87813-1086-48CD-9C20-B9DD50AB763B}" type="presParOf" srcId="{6A93E699-07E4-4BDA-9F7C-F05539D716A6}" destId="{D41CDF84-3416-4201-B8F9-A28F7F1E864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D2301-0A26-4E9C-B129-C9C745CED7C2}">
      <dsp:nvSpPr>
        <dsp:cNvPr id="0" name=""/>
        <dsp:cNvSpPr/>
      </dsp:nvSpPr>
      <dsp:spPr>
        <a:xfrm>
          <a:off x="0" y="1762"/>
          <a:ext cx="5930758" cy="893429"/>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2329C35-D2F4-40C4-915D-C827894C0788}">
      <dsp:nvSpPr>
        <dsp:cNvPr id="0" name=""/>
        <dsp:cNvSpPr/>
      </dsp:nvSpPr>
      <dsp:spPr>
        <a:xfrm>
          <a:off x="270262" y="202784"/>
          <a:ext cx="491386" cy="4913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83507A2-F008-4DC5-B13B-9A2ADDE357D4}">
      <dsp:nvSpPr>
        <dsp:cNvPr id="0" name=""/>
        <dsp:cNvSpPr/>
      </dsp:nvSpPr>
      <dsp:spPr>
        <a:xfrm>
          <a:off x="1031911" y="1762"/>
          <a:ext cx="4898846" cy="893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555" tIns="94555" rIns="94555" bIns="94555" numCol="1" spcCol="1270" anchor="ctr" anchorCtr="0">
          <a:noAutofit/>
        </a:bodyPr>
        <a:lstStyle/>
        <a:p>
          <a:pPr marL="0" lvl="0" indent="0" algn="l" defTabSz="622300">
            <a:lnSpc>
              <a:spcPct val="100000"/>
            </a:lnSpc>
            <a:spcBef>
              <a:spcPct val="0"/>
            </a:spcBef>
            <a:spcAft>
              <a:spcPct val="35000"/>
            </a:spcAft>
            <a:buNone/>
          </a:pPr>
          <a:r>
            <a:rPr lang="en-IN" sz="1400" b="1" kern="1200" dirty="0"/>
            <a:t>Multiple Modules:</a:t>
          </a:r>
          <a:r>
            <a:rPr lang="en-IN" sz="1400" kern="1200" dirty="0"/>
            <a:t> Information is spread across Oracle OM Module, Depot Repair Modules, and a custom Call </a:t>
          </a:r>
          <a:r>
            <a:rPr lang="en-IN" sz="1400" kern="1200" dirty="0" err="1"/>
            <a:t>Center</a:t>
          </a:r>
          <a:r>
            <a:rPr lang="en-IN" sz="1400" kern="1200" dirty="0"/>
            <a:t> Tool.</a:t>
          </a:r>
          <a:endParaRPr lang="en-US" sz="1400" kern="1200" dirty="0"/>
        </a:p>
      </dsp:txBody>
      <dsp:txXfrm>
        <a:off x="1031911" y="1762"/>
        <a:ext cx="4898846" cy="893429"/>
      </dsp:txXfrm>
    </dsp:sp>
    <dsp:sp modelId="{DFF322BC-0C4B-48BC-88AE-EE7043D38200}">
      <dsp:nvSpPr>
        <dsp:cNvPr id="0" name=""/>
        <dsp:cNvSpPr/>
      </dsp:nvSpPr>
      <dsp:spPr>
        <a:xfrm>
          <a:off x="0" y="1118550"/>
          <a:ext cx="5930758" cy="893429"/>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79C521C-2332-441A-AAFC-34AA01B2C5B4}">
      <dsp:nvSpPr>
        <dsp:cNvPr id="0" name=""/>
        <dsp:cNvSpPr/>
      </dsp:nvSpPr>
      <dsp:spPr>
        <a:xfrm>
          <a:off x="270262" y="1319571"/>
          <a:ext cx="491386" cy="4913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B26B2B2-8C58-4B99-A681-BA911505B928}">
      <dsp:nvSpPr>
        <dsp:cNvPr id="0" name=""/>
        <dsp:cNvSpPr/>
      </dsp:nvSpPr>
      <dsp:spPr>
        <a:xfrm>
          <a:off x="1031911" y="1118550"/>
          <a:ext cx="4898846" cy="893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555" tIns="94555" rIns="94555" bIns="94555" numCol="1" spcCol="1270" anchor="ctr" anchorCtr="0">
          <a:noAutofit/>
        </a:bodyPr>
        <a:lstStyle/>
        <a:p>
          <a:pPr marL="0" lvl="0" indent="0" algn="l" defTabSz="622300">
            <a:lnSpc>
              <a:spcPct val="100000"/>
            </a:lnSpc>
            <a:spcBef>
              <a:spcPct val="0"/>
            </a:spcBef>
            <a:spcAft>
              <a:spcPct val="35000"/>
            </a:spcAft>
            <a:buNone/>
          </a:pPr>
          <a:r>
            <a:rPr lang="en-IN" sz="1400" b="1" kern="1200" dirty="0"/>
            <a:t>Time-Consuming:</a:t>
          </a:r>
          <a:r>
            <a:rPr lang="en-IN" sz="1400" kern="1200" dirty="0"/>
            <a:t> Collecting and synthesizing information from various screens is slow and inefficient.</a:t>
          </a:r>
          <a:endParaRPr lang="en-US" sz="1400" kern="1200" dirty="0"/>
        </a:p>
      </dsp:txBody>
      <dsp:txXfrm>
        <a:off x="1031911" y="1118550"/>
        <a:ext cx="4898846" cy="893429"/>
      </dsp:txXfrm>
    </dsp:sp>
    <dsp:sp modelId="{80218C8E-6837-4F6C-B21E-304D68813E93}">
      <dsp:nvSpPr>
        <dsp:cNvPr id="0" name=""/>
        <dsp:cNvSpPr/>
      </dsp:nvSpPr>
      <dsp:spPr>
        <a:xfrm>
          <a:off x="0" y="2235337"/>
          <a:ext cx="5930758" cy="893429"/>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092045D-8EC1-412D-843C-8B934FE6A990}">
      <dsp:nvSpPr>
        <dsp:cNvPr id="0" name=""/>
        <dsp:cNvSpPr/>
      </dsp:nvSpPr>
      <dsp:spPr>
        <a:xfrm>
          <a:off x="270262" y="2436358"/>
          <a:ext cx="491386" cy="4913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0C123F7-AD2D-4B66-9998-A929E2CE5C64}">
      <dsp:nvSpPr>
        <dsp:cNvPr id="0" name=""/>
        <dsp:cNvSpPr/>
      </dsp:nvSpPr>
      <dsp:spPr>
        <a:xfrm>
          <a:off x="1031911" y="2235337"/>
          <a:ext cx="4898846" cy="893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555" tIns="94555" rIns="94555" bIns="94555" numCol="1" spcCol="1270" anchor="ctr" anchorCtr="0">
          <a:noAutofit/>
        </a:bodyPr>
        <a:lstStyle/>
        <a:p>
          <a:pPr marL="0" lvl="0" indent="0" algn="l" defTabSz="622300">
            <a:lnSpc>
              <a:spcPct val="100000"/>
            </a:lnSpc>
            <a:spcBef>
              <a:spcPct val="0"/>
            </a:spcBef>
            <a:spcAft>
              <a:spcPct val="35000"/>
            </a:spcAft>
            <a:buNone/>
          </a:pPr>
          <a:r>
            <a:rPr lang="en-IN" sz="1400" b="1" kern="1200" dirty="0"/>
            <a:t>Complex Jargon:</a:t>
          </a:r>
          <a:r>
            <a:rPr lang="en-IN" sz="1400" kern="1200" dirty="0"/>
            <a:t> Technician notes can be cryptic and hard to interpret.</a:t>
          </a:r>
          <a:endParaRPr lang="en-US" sz="1400" kern="1200" dirty="0"/>
        </a:p>
      </dsp:txBody>
      <dsp:txXfrm>
        <a:off x="1031911" y="2235337"/>
        <a:ext cx="4898846" cy="893429"/>
      </dsp:txXfrm>
    </dsp:sp>
    <dsp:sp modelId="{1329CC1B-5A48-4AAB-8C67-FD3171C64843}">
      <dsp:nvSpPr>
        <dsp:cNvPr id="0" name=""/>
        <dsp:cNvSpPr/>
      </dsp:nvSpPr>
      <dsp:spPr>
        <a:xfrm>
          <a:off x="0" y="3352124"/>
          <a:ext cx="5930758" cy="893429"/>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C721B54-EDA7-4D23-A349-8B4CA579C918}">
      <dsp:nvSpPr>
        <dsp:cNvPr id="0" name=""/>
        <dsp:cNvSpPr/>
      </dsp:nvSpPr>
      <dsp:spPr>
        <a:xfrm>
          <a:off x="270262" y="3553146"/>
          <a:ext cx="491386" cy="4913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8BC849A-1977-4083-90CC-29CAB9C3BAE2}">
      <dsp:nvSpPr>
        <dsp:cNvPr id="0" name=""/>
        <dsp:cNvSpPr/>
      </dsp:nvSpPr>
      <dsp:spPr>
        <a:xfrm>
          <a:off x="1031911" y="3352124"/>
          <a:ext cx="4898846" cy="893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555" tIns="94555" rIns="94555" bIns="94555" numCol="1" spcCol="1270" anchor="ctr" anchorCtr="0">
          <a:noAutofit/>
        </a:bodyPr>
        <a:lstStyle/>
        <a:p>
          <a:pPr marL="0" lvl="0" indent="0" algn="l" defTabSz="622300">
            <a:lnSpc>
              <a:spcPct val="100000"/>
            </a:lnSpc>
            <a:spcBef>
              <a:spcPct val="0"/>
            </a:spcBef>
            <a:spcAft>
              <a:spcPct val="35000"/>
            </a:spcAft>
            <a:buNone/>
          </a:pPr>
          <a:r>
            <a:rPr lang="en-IN" sz="1400" b="1" kern="1200" dirty="0"/>
            <a:t>High Call Volume:</a:t>
          </a:r>
          <a:r>
            <a:rPr lang="en-IN" sz="1400" kern="1200" dirty="0"/>
            <a:t> Over 70 CSAs handle more than 6,000 calls annually, making the current process unsustainable.</a:t>
          </a:r>
          <a:endParaRPr lang="en-US" sz="1400" kern="1200" dirty="0"/>
        </a:p>
      </dsp:txBody>
      <dsp:txXfrm>
        <a:off x="1031911" y="3352124"/>
        <a:ext cx="4898846" cy="8934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0195D-4809-4F9D-9F88-8814DB80C5CD}">
      <dsp:nvSpPr>
        <dsp:cNvPr id="0" name=""/>
        <dsp:cNvSpPr/>
      </dsp:nvSpPr>
      <dsp:spPr>
        <a:xfrm>
          <a:off x="124927" y="184157"/>
          <a:ext cx="836072" cy="836072"/>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5A57738-328F-4271-BD69-805C81E6E094}">
      <dsp:nvSpPr>
        <dsp:cNvPr id="0" name=""/>
        <dsp:cNvSpPr/>
      </dsp:nvSpPr>
      <dsp:spPr>
        <a:xfrm>
          <a:off x="300502" y="359732"/>
          <a:ext cx="484921" cy="4849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EDA2ECA-4F3E-4401-A3BE-8574BBAE8115}">
      <dsp:nvSpPr>
        <dsp:cNvPr id="0" name=""/>
        <dsp:cNvSpPr/>
      </dsp:nvSpPr>
      <dsp:spPr>
        <a:xfrm>
          <a:off x="1140157" y="184157"/>
          <a:ext cx="1970741" cy="836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b="1" kern="1200" dirty="0">
              <a:latin typeface="Arial" panose="020B0604020202020204" pitchFamily="34" charset="0"/>
              <a:cs typeface="Arial" panose="020B0604020202020204" pitchFamily="34" charset="0"/>
            </a:rPr>
            <a:t>Faster Access:</a:t>
          </a:r>
          <a:r>
            <a:rPr lang="en-IN" sz="1400" kern="1200" dirty="0">
              <a:latin typeface="Arial" panose="020B0604020202020204" pitchFamily="34" charset="0"/>
              <a:cs typeface="Arial" panose="020B0604020202020204" pitchFamily="34" charset="0"/>
            </a:rPr>
            <a:t> Direct database queries are quicker than using external sources.</a:t>
          </a:r>
          <a:endParaRPr lang="en-US" sz="1400" kern="1200" dirty="0">
            <a:latin typeface="Arial" panose="020B0604020202020204" pitchFamily="34" charset="0"/>
            <a:cs typeface="Arial" panose="020B0604020202020204" pitchFamily="34" charset="0"/>
          </a:endParaRPr>
        </a:p>
      </dsp:txBody>
      <dsp:txXfrm>
        <a:off x="1140157" y="184157"/>
        <a:ext cx="1970741" cy="836072"/>
      </dsp:txXfrm>
    </dsp:sp>
    <dsp:sp modelId="{D36B720F-F7C8-400C-A85C-4E48641A4E54}">
      <dsp:nvSpPr>
        <dsp:cNvPr id="0" name=""/>
        <dsp:cNvSpPr/>
      </dsp:nvSpPr>
      <dsp:spPr>
        <a:xfrm>
          <a:off x="3454286" y="184157"/>
          <a:ext cx="836072" cy="836072"/>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AD1F0ED-0525-44B3-BBB7-F26F60D95674}">
      <dsp:nvSpPr>
        <dsp:cNvPr id="0" name=""/>
        <dsp:cNvSpPr/>
      </dsp:nvSpPr>
      <dsp:spPr>
        <a:xfrm>
          <a:off x="3629861" y="359732"/>
          <a:ext cx="484921" cy="4849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12FECED-1E61-4217-9718-4C23D68330FF}">
      <dsp:nvSpPr>
        <dsp:cNvPr id="0" name=""/>
        <dsp:cNvSpPr/>
      </dsp:nvSpPr>
      <dsp:spPr>
        <a:xfrm>
          <a:off x="4469517" y="184157"/>
          <a:ext cx="1970741" cy="836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b="1" kern="1200" dirty="0">
              <a:latin typeface="Arial" panose="020B0604020202020204" pitchFamily="34" charset="0"/>
              <a:cs typeface="Arial" panose="020B0604020202020204" pitchFamily="34" charset="0"/>
            </a:rPr>
            <a:t>Real-Time Data:</a:t>
          </a:r>
          <a:r>
            <a:rPr lang="en-IN" sz="1400" kern="1200" dirty="0">
              <a:latin typeface="Arial" panose="020B0604020202020204" pitchFamily="34" charset="0"/>
              <a:cs typeface="Arial" panose="020B0604020202020204" pitchFamily="34" charset="0"/>
            </a:rPr>
            <a:t> Eliminates data gaps by accessing current information.</a:t>
          </a:r>
          <a:endParaRPr lang="en-US" sz="1400" kern="1200" dirty="0">
            <a:latin typeface="Arial" panose="020B0604020202020204" pitchFamily="34" charset="0"/>
            <a:cs typeface="Arial" panose="020B0604020202020204" pitchFamily="34" charset="0"/>
          </a:endParaRPr>
        </a:p>
      </dsp:txBody>
      <dsp:txXfrm>
        <a:off x="4469517" y="184157"/>
        <a:ext cx="1970741" cy="836072"/>
      </dsp:txXfrm>
    </dsp:sp>
    <dsp:sp modelId="{C3871906-C682-42AB-B14C-511B30632867}">
      <dsp:nvSpPr>
        <dsp:cNvPr id="0" name=""/>
        <dsp:cNvSpPr/>
      </dsp:nvSpPr>
      <dsp:spPr>
        <a:xfrm>
          <a:off x="124927" y="1819605"/>
          <a:ext cx="836072" cy="836072"/>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5375438-9981-435F-8E59-BCA7EF3614F8}">
      <dsp:nvSpPr>
        <dsp:cNvPr id="0" name=""/>
        <dsp:cNvSpPr/>
      </dsp:nvSpPr>
      <dsp:spPr>
        <a:xfrm>
          <a:off x="300502" y="1995180"/>
          <a:ext cx="484921" cy="4849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AF8B511-D717-4372-8AE4-C2000B8363E1}">
      <dsp:nvSpPr>
        <dsp:cNvPr id="0" name=""/>
        <dsp:cNvSpPr/>
      </dsp:nvSpPr>
      <dsp:spPr>
        <a:xfrm>
          <a:off x="1140157" y="1819605"/>
          <a:ext cx="1970741" cy="836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b="1" kern="1200" dirty="0">
              <a:latin typeface="Arial" panose="020B0604020202020204" pitchFamily="34" charset="0"/>
              <a:cs typeface="Arial" panose="020B0604020202020204" pitchFamily="34" charset="0"/>
            </a:rPr>
            <a:t>Simplified Expansion:</a:t>
          </a:r>
          <a:r>
            <a:rPr lang="en-IN" sz="1400" kern="1200" dirty="0">
              <a:latin typeface="Arial" panose="020B0604020202020204" pitchFamily="34" charset="0"/>
              <a:cs typeface="Arial" panose="020B0604020202020204" pitchFamily="34" charset="0"/>
            </a:rPr>
            <a:t> SQL scripts streamline parameter adjustments.</a:t>
          </a:r>
          <a:endParaRPr lang="en-US" sz="1400" kern="1200" dirty="0">
            <a:latin typeface="Arial" panose="020B0604020202020204" pitchFamily="34" charset="0"/>
            <a:cs typeface="Arial" panose="020B0604020202020204" pitchFamily="34" charset="0"/>
          </a:endParaRPr>
        </a:p>
      </dsp:txBody>
      <dsp:txXfrm>
        <a:off x="1140157" y="1819605"/>
        <a:ext cx="1970741" cy="836072"/>
      </dsp:txXfrm>
    </dsp:sp>
    <dsp:sp modelId="{254067C7-D76D-4D16-9D0A-D381B05D5D52}">
      <dsp:nvSpPr>
        <dsp:cNvPr id="0" name=""/>
        <dsp:cNvSpPr/>
      </dsp:nvSpPr>
      <dsp:spPr>
        <a:xfrm>
          <a:off x="3454286" y="1819605"/>
          <a:ext cx="836072" cy="836072"/>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012B51F-CA11-4738-B2C0-D2573493301B}">
      <dsp:nvSpPr>
        <dsp:cNvPr id="0" name=""/>
        <dsp:cNvSpPr/>
      </dsp:nvSpPr>
      <dsp:spPr>
        <a:xfrm>
          <a:off x="3629861" y="1995180"/>
          <a:ext cx="484921" cy="4849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B32E767-2564-4F75-8329-1A940540DBAF}">
      <dsp:nvSpPr>
        <dsp:cNvPr id="0" name=""/>
        <dsp:cNvSpPr/>
      </dsp:nvSpPr>
      <dsp:spPr>
        <a:xfrm>
          <a:off x="4469517" y="1819605"/>
          <a:ext cx="1970741" cy="836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b="1" kern="1200" dirty="0">
              <a:latin typeface="Arial" panose="020B0604020202020204" pitchFamily="34" charset="0"/>
              <a:cs typeface="Arial" panose="020B0604020202020204" pitchFamily="34" charset="0"/>
            </a:rPr>
            <a:t>Reduced Maintenance:</a:t>
          </a:r>
          <a:r>
            <a:rPr lang="en-IN" sz="1400" kern="1200" dirty="0">
              <a:latin typeface="Arial" panose="020B0604020202020204" pitchFamily="34" charset="0"/>
              <a:cs typeface="Arial" panose="020B0604020202020204" pitchFamily="34" charset="0"/>
            </a:rPr>
            <a:t> No need for external data storage or safeguarding.</a:t>
          </a:r>
          <a:endParaRPr lang="en-US" sz="1400" kern="1200" dirty="0">
            <a:latin typeface="Arial" panose="020B0604020202020204" pitchFamily="34" charset="0"/>
            <a:cs typeface="Arial" panose="020B0604020202020204" pitchFamily="34" charset="0"/>
          </a:endParaRPr>
        </a:p>
      </dsp:txBody>
      <dsp:txXfrm>
        <a:off x="4469517" y="1819605"/>
        <a:ext cx="1970741" cy="836072"/>
      </dsp:txXfrm>
    </dsp:sp>
    <dsp:sp modelId="{81B84C3A-8C35-4F73-9647-5679900EC7BB}">
      <dsp:nvSpPr>
        <dsp:cNvPr id="0" name=""/>
        <dsp:cNvSpPr/>
      </dsp:nvSpPr>
      <dsp:spPr>
        <a:xfrm>
          <a:off x="124927" y="3568516"/>
          <a:ext cx="836072" cy="836072"/>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6AEC37C-DCC0-4394-B5C4-F164644FDA9C}">
      <dsp:nvSpPr>
        <dsp:cNvPr id="0" name=""/>
        <dsp:cNvSpPr/>
      </dsp:nvSpPr>
      <dsp:spPr>
        <a:xfrm>
          <a:off x="300502" y="3744092"/>
          <a:ext cx="484921" cy="48492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41CDF84-3416-4201-B8F9-A28F7F1E8642}">
      <dsp:nvSpPr>
        <dsp:cNvPr id="0" name=""/>
        <dsp:cNvSpPr/>
      </dsp:nvSpPr>
      <dsp:spPr>
        <a:xfrm>
          <a:off x="976970" y="3455053"/>
          <a:ext cx="2297116" cy="1062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00075">
            <a:lnSpc>
              <a:spcPct val="100000"/>
            </a:lnSpc>
            <a:spcBef>
              <a:spcPct val="0"/>
            </a:spcBef>
            <a:spcAft>
              <a:spcPct val="35000"/>
            </a:spcAft>
            <a:buNone/>
          </a:pPr>
          <a:r>
            <a:rPr lang="en-IN" sz="1350" b="1" kern="1200" dirty="0">
              <a:latin typeface="Arial" panose="020B0604020202020204" pitchFamily="34" charset="0"/>
              <a:cs typeface="Arial" panose="020B0604020202020204" pitchFamily="34" charset="0"/>
            </a:rPr>
            <a:t>Enhanced Comprehension:</a:t>
          </a:r>
          <a:r>
            <a:rPr lang="en-IN" sz="1350" kern="1200" dirty="0">
              <a:latin typeface="Arial" panose="020B0604020202020204" pitchFamily="34" charset="0"/>
              <a:cs typeface="Arial" panose="020B0604020202020204" pitchFamily="34" charset="0"/>
            </a:rPr>
            <a:t> Incorporating LLM (Large Language Model) capability to convert technician notes into clear, concise summaries improves understanding and communication.</a:t>
          </a:r>
          <a:endParaRPr lang="en-US" sz="1350" kern="1200" dirty="0">
            <a:latin typeface="Arial" panose="020B0604020202020204" pitchFamily="34" charset="0"/>
            <a:cs typeface="Arial" panose="020B0604020202020204" pitchFamily="34" charset="0"/>
          </a:endParaRPr>
        </a:p>
      </dsp:txBody>
      <dsp:txXfrm>
        <a:off x="976970" y="3455053"/>
        <a:ext cx="2297116" cy="106299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A33AB-1F65-66FA-4B60-A4528A5302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06A959-D673-A3E6-F285-FC1E90A5B7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3DB203-58DF-CC2B-72CF-17CEA2F2EF65}"/>
              </a:ext>
            </a:extLst>
          </p:cNvPr>
          <p:cNvSpPr>
            <a:spLocks noGrp="1"/>
          </p:cNvSpPr>
          <p:nvPr>
            <p:ph type="dt" sz="half" idx="10"/>
          </p:nvPr>
        </p:nvSpPr>
        <p:spPr/>
        <p:txBody>
          <a:bodyPr/>
          <a:lstStyle/>
          <a:p>
            <a:fld id="{E4303459-0C91-4EA8-9D73-B6837075B548}" type="datetimeFigureOut">
              <a:rPr lang="en-IN" smtClean="0"/>
              <a:t>01-07-2024</a:t>
            </a:fld>
            <a:endParaRPr lang="en-IN"/>
          </a:p>
        </p:txBody>
      </p:sp>
      <p:sp>
        <p:nvSpPr>
          <p:cNvPr id="5" name="Footer Placeholder 4">
            <a:extLst>
              <a:ext uri="{FF2B5EF4-FFF2-40B4-BE49-F238E27FC236}">
                <a16:creationId xmlns:a16="http://schemas.microsoft.com/office/drawing/2014/main" id="{EC96CBC8-9E40-7367-0864-825976B4EB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23403F-037A-B23B-534F-E7E5FD704C7B}"/>
              </a:ext>
            </a:extLst>
          </p:cNvPr>
          <p:cNvSpPr>
            <a:spLocks noGrp="1"/>
          </p:cNvSpPr>
          <p:nvPr>
            <p:ph type="sldNum" sz="quarter" idx="12"/>
          </p:nvPr>
        </p:nvSpPr>
        <p:spPr/>
        <p:txBody>
          <a:bodyPr/>
          <a:lstStyle/>
          <a:p>
            <a:fld id="{0B61F968-B690-4085-8EFD-B48EC8D430E0}" type="slidenum">
              <a:rPr lang="en-IN" smtClean="0"/>
              <a:t>‹#›</a:t>
            </a:fld>
            <a:endParaRPr lang="en-IN"/>
          </a:p>
        </p:txBody>
      </p:sp>
    </p:spTree>
    <p:extLst>
      <p:ext uri="{BB962C8B-B14F-4D97-AF65-F5344CB8AC3E}">
        <p14:creationId xmlns:p14="http://schemas.microsoft.com/office/powerpoint/2010/main" val="1910564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629F2-EC5D-EA7D-C3E3-3A6FE32516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4EA047-643D-75BA-F1CE-736627DF7B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09B7AC-F6E8-E09A-6BB1-CB55A46A4508}"/>
              </a:ext>
            </a:extLst>
          </p:cNvPr>
          <p:cNvSpPr>
            <a:spLocks noGrp="1"/>
          </p:cNvSpPr>
          <p:nvPr>
            <p:ph type="dt" sz="half" idx="10"/>
          </p:nvPr>
        </p:nvSpPr>
        <p:spPr/>
        <p:txBody>
          <a:bodyPr/>
          <a:lstStyle/>
          <a:p>
            <a:fld id="{E4303459-0C91-4EA8-9D73-B6837075B548}" type="datetimeFigureOut">
              <a:rPr lang="en-IN" smtClean="0"/>
              <a:t>01-07-2024</a:t>
            </a:fld>
            <a:endParaRPr lang="en-IN"/>
          </a:p>
        </p:txBody>
      </p:sp>
      <p:sp>
        <p:nvSpPr>
          <p:cNvPr id="5" name="Footer Placeholder 4">
            <a:extLst>
              <a:ext uri="{FF2B5EF4-FFF2-40B4-BE49-F238E27FC236}">
                <a16:creationId xmlns:a16="http://schemas.microsoft.com/office/drawing/2014/main" id="{D8EB9FF6-2E7A-33F5-47D2-63F62A3220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A4D5BE-1F73-412C-37E0-A4424685A964}"/>
              </a:ext>
            </a:extLst>
          </p:cNvPr>
          <p:cNvSpPr>
            <a:spLocks noGrp="1"/>
          </p:cNvSpPr>
          <p:nvPr>
            <p:ph type="sldNum" sz="quarter" idx="12"/>
          </p:nvPr>
        </p:nvSpPr>
        <p:spPr/>
        <p:txBody>
          <a:bodyPr/>
          <a:lstStyle/>
          <a:p>
            <a:fld id="{0B61F968-B690-4085-8EFD-B48EC8D430E0}" type="slidenum">
              <a:rPr lang="en-IN" smtClean="0"/>
              <a:t>‹#›</a:t>
            </a:fld>
            <a:endParaRPr lang="en-IN"/>
          </a:p>
        </p:txBody>
      </p:sp>
    </p:spTree>
    <p:extLst>
      <p:ext uri="{BB962C8B-B14F-4D97-AF65-F5344CB8AC3E}">
        <p14:creationId xmlns:p14="http://schemas.microsoft.com/office/powerpoint/2010/main" val="2070268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0554C9-F429-BBA9-6549-3430C4FAEE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559F1A-DB53-F823-3203-E2B5541757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58972E-1D10-C86B-728C-DCD0C99CC88F}"/>
              </a:ext>
            </a:extLst>
          </p:cNvPr>
          <p:cNvSpPr>
            <a:spLocks noGrp="1"/>
          </p:cNvSpPr>
          <p:nvPr>
            <p:ph type="dt" sz="half" idx="10"/>
          </p:nvPr>
        </p:nvSpPr>
        <p:spPr/>
        <p:txBody>
          <a:bodyPr/>
          <a:lstStyle/>
          <a:p>
            <a:fld id="{E4303459-0C91-4EA8-9D73-B6837075B548}" type="datetimeFigureOut">
              <a:rPr lang="en-IN" smtClean="0"/>
              <a:t>01-07-2024</a:t>
            </a:fld>
            <a:endParaRPr lang="en-IN"/>
          </a:p>
        </p:txBody>
      </p:sp>
      <p:sp>
        <p:nvSpPr>
          <p:cNvPr id="5" name="Footer Placeholder 4">
            <a:extLst>
              <a:ext uri="{FF2B5EF4-FFF2-40B4-BE49-F238E27FC236}">
                <a16:creationId xmlns:a16="http://schemas.microsoft.com/office/drawing/2014/main" id="{BF2C8644-072B-4E65-4071-24070CBDAA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303A78-6CFF-574D-0CC2-B5725C21C9A7}"/>
              </a:ext>
            </a:extLst>
          </p:cNvPr>
          <p:cNvSpPr>
            <a:spLocks noGrp="1"/>
          </p:cNvSpPr>
          <p:nvPr>
            <p:ph type="sldNum" sz="quarter" idx="12"/>
          </p:nvPr>
        </p:nvSpPr>
        <p:spPr/>
        <p:txBody>
          <a:bodyPr/>
          <a:lstStyle/>
          <a:p>
            <a:fld id="{0B61F968-B690-4085-8EFD-B48EC8D430E0}" type="slidenum">
              <a:rPr lang="en-IN" smtClean="0"/>
              <a:t>‹#›</a:t>
            </a:fld>
            <a:endParaRPr lang="en-IN"/>
          </a:p>
        </p:txBody>
      </p:sp>
    </p:spTree>
    <p:extLst>
      <p:ext uri="{BB962C8B-B14F-4D97-AF65-F5344CB8AC3E}">
        <p14:creationId xmlns:p14="http://schemas.microsoft.com/office/powerpoint/2010/main" val="3911595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6D7F-51F5-3A63-6303-FF3D7F6E67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1D813D-7F37-4A61-5DF9-2679C5ED78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BB6DB0-3C70-AE22-6386-9585BCF06CDB}"/>
              </a:ext>
            </a:extLst>
          </p:cNvPr>
          <p:cNvSpPr>
            <a:spLocks noGrp="1"/>
          </p:cNvSpPr>
          <p:nvPr>
            <p:ph type="dt" sz="half" idx="10"/>
          </p:nvPr>
        </p:nvSpPr>
        <p:spPr/>
        <p:txBody>
          <a:bodyPr/>
          <a:lstStyle/>
          <a:p>
            <a:fld id="{E4303459-0C91-4EA8-9D73-B6837075B548}" type="datetimeFigureOut">
              <a:rPr lang="en-IN" smtClean="0"/>
              <a:t>01-07-2024</a:t>
            </a:fld>
            <a:endParaRPr lang="en-IN"/>
          </a:p>
        </p:txBody>
      </p:sp>
      <p:sp>
        <p:nvSpPr>
          <p:cNvPr id="5" name="Footer Placeholder 4">
            <a:extLst>
              <a:ext uri="{FF2B5EF4-FFF2-40B4-BE49-F238E27FC236}">
                <a16:creationId xmlns:a16="http://schemas.microsoft.com/office/drawing/2014/main" id="{B238848B-60E7-0716-505C-0A97D4E8FC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FBBA1D-687B-3FED-4AD9-86B6BB7A3754}"/>
              </a:ext>
            </a:extLst>
          </p:cNvPr>
          <p:cNvSpPr>
            <a:spLocks noGrp="1"/>
          </p:cNvSpPr>
          <p:nvPr>
            <p:ph type="sldNum" sz="quarter" idx="12"/>
          </p:nvPr>
        </p:nvSpPr>
        <p:spPr/>
        <p:txBody>
          <a:bodyPr/>
          <a:lstStyle/>
          <a:p>
            <a:fld id="{0B61F968-B690-4085-8EFD-B48EC8D430E0}" type="slidenum">
              <a:rPr lang="en-IN" smtClean="0"/>
              <a:t>‹#›</a:t>
            </a:fld>
            <a:endParaRPr lang="en-IN"/>
          </a:p>
        </p:txBody>
      </p:sp>
    </p:spTree>
    <p:extLst>
      <p:ext uri="{BB962C8B-B14F-4D97-AF65-F5344CB8AC3E}">
        <p14:creationId xmlns:p14="http://schemas.microsoft.com/office/powerpoint/2010/main" val="2321835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D301D-E574-57C5-C900-C87A14175A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CD57B4-9F21-2B13-3527-885A6AC491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ACC5DF-0A0D-AAA7-5B21-74B4C96025EE}"/>
              </a:ext>
            </a:extLst>
          </p:cNvPr>
          <p:cNvSpPr>
            <a:spLocks noGrp="1"/>
          </p:cNvSpPr>
          <p:nvPr>
            <p:ph type="dt" sz="half" idx="10"/>
          </p:nvPr>
        </p:nvSpPr>
        <p:spPr/>
        <p:txBody>
          <a:bodyPr/>
          <a:lstStyle/>
          <a:p>
            <a:fld id="{E4303459-0C91-4EA8-9D73-B6837075B548}" type="datetimeFigureOut">
              <a:rPr lang="en-IN" smtClean="0"/>
              <a:t>01-07-2024</a:t>
            </a:fld>
            <a:endParaRPr lang="en-IN"/>
          </a:p>
        </p:txBody>
      </p:sp>
      <p:sp>
        <p:nvSpPr>
          <p:cNvPr id="5" name="Footer Placeholder 4">
            <a:extLst>
              <a:ext uri="{FF2B5EF4-FFF2-40B4-BE49-F238E27FC236}">
                <a16:creationId xmlns:a16="http://schemas.microsoft.com/office/drawing/2014/main" id="{63387833-0FC4-8E70-BDA7-C8DBEE6BB7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2093A1-029B-F566-BA48-8BBBF8EADCB9}"/>
              </a:ext>
            </a:extLst>
          </p:cNvPr>
          <p:cNvSpPr>
            <a:spLocks noGrp="1"/>
          </p:cNvSpPr>
          <p:nvPr>
            <p:ph type="sldNum" sz="quarter" idx="12"/>
          </p:nvPr>
        </p:nvSpPr>
        <p:spPr/>
        <p:txBody>
          <a:bodyPr/>
          <a:lstStyle/>
          <a:p>
            <a:fld id="{0B61F968-B690-4085-8EFD-B48EC8D430E0}" type="slidenum">
              <a:rPr lang="en-IN" smtClean="0"/>
              <a:t>‹#›</a:t>
            </a:fld>
            <a:endParaRPr lang="en-IN"/>
          </a:p>
        </p:txBody>
      </p:sp>
    </p:spTree>
    <p:extLst>
      <p:ext uri="{BB962C8B-B14F-4D97-AF65-F5344CB8AC3E}">
        <p14:creationId xmlns:p14="http://schemas.microsoft.com/office/powerpoint/2010/main" val="2809856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F5E03-7EA9-57FD-C068-71EC4E2880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F357AD-7E47-3D58-DB5E-66772A8DE5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6D2E86-43D9-0F9E-4D2F-6BDCB8C298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527FE0-9B35-6CE3-2837-39B1802BBA25}"/>
              </a:ext>
            </a:extLst>
          </p:cNvPr>
          <p:cNvSpPr>
            <a:spLocks noGrp="1"/>
          </p:cNvSpPr>
          <p:nvPr>
            <p:ph type="dt" sz="half" idx="10"/>
          </p:nvPr>
        </p:nvSpPr>
        <p:spPr/>
        <p:txBody>
          <a:bodyPr/>
          <a:lstStyle/>
          <a:p>
            <a:fld id="{E4303459-0C91-4EA8-9D73-B6837075B548}" type="datetimeFigureOut">
              <a:rPr lang="en-IN" smtClean="0"/>
              <a:t>01-07-2024</a:t>
            </a:fld>
            <a:endParaRPr lang="en-IN"/>
          </a:p>
        </p:txBody>
      </p:sp>
      <p:sp>
        <p:nvSpPr>
          <p:cNvPr id="6" name="Footer Placeholder 5">
            <a:extLst>
              <a:ext uri="{FF2B5EF4-FFF2-40B4-BE49-F238E27FC236}">
                <a16:creationId xmlns:a16="http://schemas.microsoft.com/office/drawing/2014/main" id="{06BE31CF-E0E6-5972-FCC5-B4EE63A7D5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3C3270-9B25-73D9-48DD-3842FD5A2B5A}"/>
              </a:ext>
            </a:extLst>
          </p:cNvPr>
          <p:cNvSpPr>
            <a:spLocks noGrp="1"/>
          </p:cNvSpPr>
          <p:nvPr>
            <p:ph type="sldNum" sz="quarter" idx="12"/>
          </p:nvPr>
        </p:nvSpPr>
        <p:spPr/>
        <p:txBody>
          <a:bodyPr/>
          <a:lstStyle/>
          <a:p>
            <a:fld id="{0B61F968-B690-4085-8EFD-B48EC8D430E0}" type="slidenum">
              <a:rPr lang="en-IN" smtClean="0"/>
              <a:t>‹#›</a:t>
            </a:fld>
            <a:endParaRPr lang="en-IN"/>
          </a:p>
        </p:txBody>
      </p:sp>
    </p:spTree>
    <p:extLst>
      <p:ext uri="{BB962C8B-B14F-4D97-AF65-F5344CB8AC3E}">
        <p14:creationId xmlns:p14="http://schemas.microsoft.com/office/powerpoint/2010/main" val="3227411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9DA3C-8BC7-FF73-F95B-0F4F2AE82CD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8E024A-42C7-9F71-FDA7-630A9B13F3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AEB8F5-2C2F-84F2-1D52-89B748D17E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9EA4CC0-A3CB-6AB4-1F9A-6CBCCE5525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6D85A4-BD32-EF9F-ACAF-4A5B219E78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ADF7277-5F9C-A181-9336-7A7E3E07739E}"/>
              </a:ext>
            </a:extLst>
          </p:cNvPr>
          <p:cNvSpPr>
            <a:spLocks noGrp="1"/>
          </p:cNvSpPr>
          <p:nvPr>
            <p:ph type="dt" sz="half" idx="10"/>
          </p:nvPr>
        </p:nvSpPr>
        <p:spPr/>
        <p:txBody>
          <a:bodyPr/>
          <a:lstStyle/>
          <a:p>
            <a:fld id="{E4303459-0C91-4EA8-9D73-B6837075B548}" type="datetimeFigureOut">
              <a:rPr lang="en-IN" smtClean="0"/>
              <a:t>01-07-2024</a:t>
            </a:fld>
            <a:endParaRPr lang="en-IN"/>
          </a:p>
        </p:txBody>
      </p:sp>
      <p:sp>
        <p:nvSpPr>
          <p:cNvPr id="8" name="Footer Placeholder 7">
            <a:extLst>
              <a:ext uri="{FF2B5EF4-FFF2-40B4-BE49-F238E27FC236}">
                <a16:creationId xmlns:a16="http://schemas.microsoft.com/office/drawing/2014/main" id="{4170CCA4-1F17-1ACD-9C70-F1242FFFD0D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A7AE0D-27CA-F7B4-B7B7-6C115E393A31}"/>
              </a:ext>
            </a:extLst>
          </p:cNvPr>
          <p:cNvSpPr>
            <a:spLocks noGrp="1"/>
          </p:cNvSpPr>
          <p:nvPr>
            <p:ph type="sldNum" sz="quarter" idx="12"/>
          </p:nvPr>
        </p:nvSpPr>
        <p:spPr/>
        <p:txBody>
          <a:bodyPr/>
          <a:lstStyle/>
          <a:p>
            <a:fld id="{0B61F968-B690-4085-8EFD-B48EC8D430E0}" type="slidenum">
              <a:rPr lang="en-IN" smtClean="0"/>
              <a:t>‹#›</a:t>
            </a:fld>
            <a:endParaRPr lang="en-IN"/>
          </a:p>
        </p:txBody>
      </p:sp>
    </p:spTree>
    <p:extLst>
      <p:ext uri="{BB962C8B-B14F-4D97-AF65-F5344CB8AC3E}">
        <p14:creationId xmlns:p14="http://schemas.microsoft.com/office/powerpoint/2010/main" val="770124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00685-A95C-8338-FD5B-815366C383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27DC66-A858-4CC1-60D8-D1B367920ECF}"/>
              </a:ext>
            </a:extLst>
          </p:cNvPr>
          <p:cNvSpPr>
            <a:spLocks noGrp="1"/>
          </p:cNvSpPr>
          <p:nvPr>
            <p:ph type="dt" sz="half" idx="10"/>
          </p:nvPr>
        </p:nvSpPr>
        <p:spPr/>
        <p:txBody>
          <a:bodyPr/>
          <a:lstStyle/>
          <a:p>
            <a:fld id="{E4303459-0C91-4EA8-9D73-B6837075B548}" type="datetimeFigureOut">
              <a:rPr lang="en-IN" smtClean="0"/>
              <a:t>01-07-2024</a:t>
            </a:fld>
            <a:endParaRPr lang="en-IN"/>
          </a:p>
        </p:txBody>
      </p:sp>
      <p:sp>
        <p:nvSpPr>
          <p:cNvPr id="4" name="Footer Placeholder 3">
            <a:extLst>
              <a:ext uri="{FF2B5EF4-FFF2-40B4-BE49-F238E27FC236}">
                <a16:creationId xmlns:a16="http://schemas.microsoft.com/office/drawing/2014/main" id="{3AFF22CD-02AC-C804-6E32-9F709C313A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256A30-1253-405D-FE65-23FE128FEF89}"/>
              </a:ext>
            </a:extLst>
          </p:cNvPr>
          <p:cNvSpPr>
            <a:spLocks noGrp="1"/>
          </p:cNvSpPr>
          <p:nvPr>
            <p:ph type="sldNum" sz="quarter" idx="12"/>
          </p:nvPr>
        </p:nvSpPr>
        <p:spPr/>
        <p:txBody>
          <a:bodyPr/>
          <a:lstStyle/>
          <a:p>
            <a:fld id="{0B61F968-B690-4085-8EFD-B48EC8D430E0}" type="slidenum">
              <a:rPr lang="en-IN" smtClean="0"/>
              <a:t>‹#›</a:t>
            </a:fld>
            <a:endParaRPr lang="en-IN"/>
          </a:p>
        </p:txBody>
      </p:sp>
    </p:spTree>
    <p:extLst>
      <p:ext uri="{BB962C8B-B14F-4D97-AF65-F5344CB8AC3E}">
        <p14:creationId xmlns:p14="http://schemas.microsoft.com/office/powerpoint/2010/main" val="3694442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EC1B32-6B87-AE61-2AE7-A3BF19A51AA3}"/>
              </a:ext>
            </a:extLst>
          </p:cNvPr>
          <p:cNvSpPr>
            <a:spLocks noGrp="1"/>
          </p:cNvSpPr>
          <p:nvPr>
            <p:ph type="dt" sz="half" idx="10"/>
          </p:nvPr>
        </p:nvSpPr>
        <p:spPr/>
        <p:txBody>
          <a:bodyPr/>
          <a:lstStyle/>
          <a:p>
            <a:fld id="{E4303459-0C91-4EA8-9D73-B6837075B548}" type="datetimeFigureOut">
              <a:rPr lang="en-IN" smtClean="0"/>
              <a:t>01-07-2024</a:t>
            </a:fld>
            <a:endParaRPr lang="en-IN"/>
          </a:p>
        </p:txBody>
      </p:sp>
      <p:sp>
        <p:nvSpPr>
          <p:cNvPr id="3" name="Footer Placeholder 2">
            <a:extLst>
              <a:ext uri="{FF2B5EF4-FFF2-40B4-BE49-F238E27FC236}">
                <a16:creationId xmlns:a16="http://schemas.microsoft.com/office/drawing/2014/main" id="{91895A9A-36A8-2F32-C178-8B6879EE16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9AF91A-C3E0-874F-39B1-DEAF844F0685}"/>
              </a:ext>
            </a:extLst>
          </p:cNvPr>
          <p:cNvSpPr>
            <a:spLocks noGrp="1"/>
          </p:cNvSpPr>
          <p:nvPr>
            <p:ph type="sldNum" sz="quarter" idx="12"/>
          </p:nvPr>
        </p:nvSpPr>
        <p:spPr/>
        <p:txBody>
          <a:bodyPr/>
          <a:lstStyle/>
          <a:p>
            <a:fld id="{0B61F968-B690-4085-8EFD-B48EC8D430E0}" type="slidenum">
              <a:rPr lang="en-IN" smtClean="0"/>
              <a:t>‹#›</a:t>
            </a:fld>
            <a:endParaRPr lang="en-IN"/>
          </a:p>
        </p:txBody>
      </p:sp>
    </p:spTree>
    <p:extLst>
      <p:ext uri="{BB962C8B-B14F-4D97-AF65-F5344CB8AC3E}">
        <p14:creationId xmlns:p14="http://schemas.microsoft.com/office/powerpoint/2010/main" val="299604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2B8E0-FA08-AB4B-BD22-417ADB428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086440-8952-B0F1-A3F6-AF10B77F7D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8BEA64-FBBB-6CBF-A760-6E7A3FD3ED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EF62F5-568F-71ED-26EC-5D89D519B9E6}"/>
              </a:ext>
            </a:extLst>
          </p:cNvPr>
          <p:cNvSpPr>
            <a:spLocks noGrp="1"/>
          </p:cNvSpPr>
          <p:nvPr>
            <p:ph type="dt" sz="half" idx="10"/>
          </p:nvPr>
        </p:nvSpPr>
        <p:spPr/>
        <p:txBody>
          <a:bodyPr/>
          <a:lstStyle/>
          <a:p>
            <a:fld id="{E4303459-0C91-4EA8-9D73-B6837075B548}" type="datetimeFigureOut">
              <a:rPr lang="en-IN" smtClean="0"/>
              <a:t>01-07-2024</a:t>
            </a:fld>
            <a:endParaRPr lang="en-IN"/>
          </a:p>
        </p:txBody>
      </p:sp>
      <p:sp>
        <p:nvSpPr>
          <p:cNvPr id="6" name="Footer Placeholder 5">
            <a:extLst>
              <a:ext uri="{FF2B5EF4-FFF2-40B4-BE49-F238E27FC236}">
                <a16:creationId xmlns:a16="http://schemas.microsoft.com/office/drawing/2014/main" id="{646BB966-42CD-5DB2-7DB3-AA23D77CB9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B5D8EB-C5EC-6EAC-9EDE-B18253BDF9B2}"/>
              </a:ext>
            </a:extLst>
          </p:cNvPr>
          <p:cNvSpPr>
            <a:spLocks noGrp="1"/>
          </p:cNvSpPr>
          <p:nvPr>
            <p:ph type="sldNum" sz="quarter" idx="12"/>
          </p:nvPr>
        </p:nvSpPr>
        <p:spPr/>
        <p:txBody>
          <a:bodyPr/>
          <a:lstStyle/>
          <a:p>
            <a:fld id="{0B61F968-B690-4085-8EFD-B48EC8D430E0}" type="slidenum">
              <a:rPr lang="en-IN" smtClean="0"/>
              <a:t>‹#›</a:t>
            </a:fld>
            <a:endParaRPr lang="en-IN"/>
          </a:p>
        </p:txBody>
      </p:sp>
    </p:spTree>
    <p:extLst>
      <p:ext uri="{BB962C8B-B14F-4D97-AF65-F5344CB8AC3E}">
        <p14:creationId xmlns:p14="http://schemas.microsoft.com/office/powerpoint/2010/main" val="1510400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CD71-5B25-1E43-22F1-EDFAE04964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725F9F-2C72-3386-C0B4-CDF1B96806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AFCE71-CF0B-48AA-8000-6CE5FC41E5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2D2792-A322-57A6-2B32-18509AC8043F}"/>
              </a:ext>
            </a:extLst>
          </p:cNvPr>
          <p:cNvSpPr>
            <a:spLocks noGrp="1"/>
          </p:cNvSpPr>
          <p:nvPr>
            <p:ph type="dt" sz="half" idx="10"/>
          </p:nvPr>
        </p:nvSpPr>
        <p:spPr/>
        <p:txBody>
          <a:bodyPr/>
          <a:lstStyle/>
          <a:p>
            <a:fld id="{E4303459-0C91-4EA8-9D73-B6837075B548}" type="datetimeFigureOut">
              <a:rPr lang="en-IN" smtClean="0"/>
              <a:t>01-07-2024</a:t>
            </a:fld>
            <a:endParaRPr lang="en-IN"/>
          </a:p>
        </p:txBody>
      </p:sp>
      <p:sp>
        <p:nvSpPr>
          <p:cNvPr id="6" name="Footer Placeholder 5">
            <a:extLst>
              <a:ext uri="{FF2B5EF4-FFF2-40B4-BE49-F238E27FC236}">
                <a16:creationId xmlns:a16="http://schemas.microsoft.com/office/drawing/2014/main" id="{CA7CE5CF-7665-076E-CCA9-84F726D243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393F48-72F6-68A5-B3A0-A177938FCF3D}"/>
              </a:ext>
            </a:extLst>
          </p:cNvPr>
          <p:cNvSpPr>
            <a:spLocks noGrp="1"/>
          </p:cNvSpPr>
          <p:nvPr>
            <p:ph type="sldNum" sz="quarter" idx="12"/>
          </p:nvPr>
        </p:nvSpPr>
        <p:spPr/>
        <p:txBody>
          <a:bodyPr/>
          <a:lstStyle/>
          <a:p>
            <a:fld id="{0B61F968-B690-4085-8EFD-B48EC8D430E0}" type="slidenum">
              <a:rPr lang="en-IN" smtClean="0"/>
              <a:t>‹#›</a:t>
            </a:fld>
            <a:endParaRPr lang="en-IN"/>
          </a:p>
        </p:txBody>
      </p:sp>
    </p:spTree>
    <p:extLst>
      <p:ext uri="{BB962C8B-B14F-4D97-AF65-F5344CB8AC3E}">
        <p14:creationId xmlns:p14="http://schemas.microsoft.com/office/powerpoint/2010/main" val="2516537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C7E2F7-21CC-0DA6-6ACB-FE475521EC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AA13D0-B73B-C0F1-FC11-0CFC19903A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855B3B-E295-A547-9C15-4A9571834F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03459-0C91-4EA8-9D73-B6837075B548}" type="datetimeFigureOut">
              <a:rPr lang="en-IN" smtClean="0"/>
              <a:t>01-07-2024</a:t>
            </a:fld>
            <a:endParaRPr lang="en-IN"/>
          </a:p>
        </p:txBody>
      </p:sp>
      <p:sp>
        <p:nvSpPr>
          <p:cNvPr id="5" name="Footer Placeholder 4">
            <a:extLst>
              <a:ext uri="{FF2B5EF4-FFF2-40B4-BE49-F238E27FC236}">
                <a16:creationId xmlns:a16="http://schemas.microsoft.com/office/drawing/2014/main" id="{6BDDF232-A857-C60E-ED9C-F9C3DEE4DE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0604C6-66C4-B9AA-2E1C-C698C55CC7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61F968-B690-4085-8EFD-B48EC8D430E0}" type="slidenum">
              <a:rPr lang="en-IN" smtClean="0"/>
              <a:t>‹#›</a:t>
            </a:fld>
            <a:endParaRPr lang="en-IN"/>
          </a:p>
        </p:txBody>
      </p:sp>
    </p:spTree>
    <p:extLst>
      <p:ext uri="{BB962C8B-B14F-4D97-AF65-F5344CB8AC3E}">
        <p14:creationId xmlns:p14="http://schemas.microsoft.com/office/powerpoint/2010/main" val="961511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5FC2441-24AD-C3A8-F4B7-ECD0B655A79A}"/>
              </a:ext>
            </a:extLst>
          </p:cNvPr>
          <p:cNvSpPr txBox="1"/>
          <p:nvPr/>
        </p:nvSpPr>
        <p:spPr>
          <a:xfrm>
            <a:off x="418671" y="930953"/>
            <a:ext cx="10908159" cy="1077218"/>
          </a:xfrm>
          <a:prstGeom prst="rect">
            <a:avLst/>
          </a:prstGeom>
          <a:noFill/>
        </p:spPr>
        <p:txBody>
          <a:bodyPr wrap="square">
            <a:spAutoFit/>
          </a:bodyPr>
          <a:lstStyle/>
          <a:p>
            <a:r>
              <a:rPr lang="en-IN" sz="1600" dirty="0"/>
              <a:t>Depot Repair notes are a critical feedback mechanism for front-end users like Customer Service Agents (CSA) who are in direct contact with end customers. These notes contain the narratives of technicians and service agents regarding the instrument’s service journey through the Fluke/SSO lab(s). The details of customer products are captured within Oracle EBS but are distributed across multiple modules, each capturing different parts of the details.</a:t>
            </a:r>
            <a:endParaRPr lang="en-IN" sz="16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C076C8DF-B7B0-29C1-AF78-74379FD378C3}"/>
              </a:ext>
            </a:extLst>
          </p:cNvPr>
          <p:cNvSpPr txBox="1"/>
          <p:nvPr/>
        </p:nvSpPr>
        <p:spPr>
          <a:xfrm>
            <a:off x="418671" y="85178"/>
            <a:ext cx="10728790" cy="707886"/>
          </a:xfrm>
          <a:prstGeom prst="rect">
            <a:avLst/>
          </a:prstGeom>
          <a:noFill/>
        </p:spPr>
        <p:txBody>
          <a:bodyPr wrap="square">
            <a:spAutoFit/>
          </a:bodyPr>
          <a:lstStyle/>
          <a:p>
            <a:endParaRPr lang="en-IN" sz="1600" dirty="0">
              <a:highlight>
                <a:srgbClr val="FFFF00"/>
              </a:highlight>
              <a:latin typeface="Arial" panose="020B0604020202020204" pitchFamily="34" charset="0"/>
              <a:cs typeface="Arial" panose="020B0604020202020204" pitchFamily="34" charset="0"/>
            </a:endParaRPr>
          </a:p>
          <a:p>
            <a:r>
              <a:rPr lang="en-IN" sz="2400" b="1" dirty="0">
                <a:highlight>
                  <a:srgbClr val="FFFF00"/>
                </a:highlight>
                <a:latin typeface="Arial" panose="020B0604020202020204" pitchFamily="34" charset="0"/>
                <a:cs typeface="Arial" panose="020B0604020202020204" pitchFamily="34" charset="0"/>
              </a:rPr>
              <a:t>CURRENT EXISTING PROBLEM STATEMENT</a:t>
            </a:r>
          </a:p>
        </p:txBody>
      </p:sp>
      <p:pic>
        <p:nvPicPr>
          <p:cNvPr id="15" name="Picture 14" descr="A screenshot of a computer&#10;&#10;Description automatically generated">
            <a:extLst>
              <a:ext uri="{FF2B5EF4-FFF2-40B4-BE49-F238E27FC236}">
                <a16:creationId xmlns:a16="http://schemas.microsoft.com/office/drawing/2014/main" id="{F38EF28F-97AB-C6EA-F0B7-B6F6898AE8FC}"/>
              </a:ext>
            </a:extLst>
          </p:cNvPr>
          <p:cNvPicPr>
            <a:picLocks noChangeAspect="1"/>
          </p:cNvPicPr>
          <p:nvPr/>
        </p:nvPicPr>
        <p:blipFill>
          <a:blip r:embed="rId2"/>
          <a:stretch>
            <a:fillRect/>
          </a:stretch>
        </p:blipFill>
        <p:spPr>
          <a:xfrm>
            <a:off x="6592835" y="3000055"/>
            <a:ext cx="5386865" cy="3310504"/>
          </a:xfrm>
          <a:prstGeom prst="rect">
            <a:avLst/>
          </a:prstGeom>
        </p:spPr>
      </p:pic>
      <p:graphicFrame>
        <p:nvGraphicFramePr>
          <p:cNvPr id="17" name="TextBox 4">
            <a:extLst>
              <a:ext uri="{FF2B5EF4-FFF2-40B4-BE49-F238E27FC236}">
                <a16:creationId xmlns:a16="http://schemas.microsoft.com/office/drawing/2014/main" id="{05648599-5DE2-540E-084A-4A4492A5E1C1}"/>
              </a:ext>
            </a:extLst>
          </p:cNvPr>
          <p:cNvGraphicFramePr/>
          <p:nvPr>
            <p:extLst>
              <p:ext uri="{D42A27DB-BD31-4B8C-83A1-F6EECF244321}">
                <p14:modId xmlns:p14="http://schemas.microsoft.com/office/powerpoint/2010/main" val="659121969"/>
              </p:ext>
            </p:extLst>
          </p:nvPr>
        </p:nvGraphicFramePr>
        <p:xfrm>
          <a:off x="418671" y="2146061"/>
          <a:ext cx="5930758" cy="42473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Speech Bubble: Rectangle 15">
            <a:extLst>
              <a:ext uri="{FF2B5EF4-FFF2-40B4-BE49-F238E27FC236}">
                <a16:creationId xmlns:a16="http://schemas.microsoft.com/office/drawing/2014/main" id="{BA7643A9-37F7-75EF-3F16-27F626FB1175}"/>
              </a:ext>
            </a:extLst>
          </p:cNvPr>
          <p:cNvSpPr/>
          <p:nvPr/>
        </p:nvSpPr>
        <p:spPr>
          <a:xfrm>
            <a:off x="7459037" y="2146061"/>
            <a:ext cx="3688424" cy="617687"/>
          </a:xfrm>
          <a:prstGeom prst="wedgeRectCallout">
            <a:avLst>
              <a:gd name="adj1" fmla="val -20833"/>
              <a:gd name="adj2" fmla="val 8125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200" dirty="0"/>
              <a:t>The call </a:t>
            </a:r>
            <a:r>
              <a:rPr lang="en-IN" sz="1200" dirty="0" err="1"/>
              <a:t>center</a:t>
            </a:r>
            <a:r>
              <a:rPr lang="en-IN" sz="1200" dirty="0"/>
              <a:t> web tool is the primary choice for the CSA users who are in contact with the customer</a:t>
            </a:r>
          </a:p>
        </p:txBody>
      </p:sp>
    </p:spTree>
    <p:extLst>
      <p:ext uri="{BB962C8B-B14F-4D97-AF65-F5344CB8AC3E}">
        <p14:creationId xmlns:p14="http://schemas.microsoft.com/office/powerpoint/2010/main" val="3930581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9870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9">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655528C-385C-2CD9-81EA-34010E010303}"/>
              </a:ext>
            </a:extLst>
          </p:cNvPr>
          <p:cNvPicPr>
            <a:picLocks noChangeAspect="1"/>
          </p:cNvPicPr>
          <p:nvPr/>
        </p:nvPicPr>
        <p:blipFill>
          <a:blip r:embed="rId2"/>
          <a:stretch>
            <a:fillRect/>
          </a:stretch>
        </p:blipFill>
        <p:spPr>
          <a:xfrm>
            <a:off x="6421035" y="729113"/>
            <a:ext cx="5129784" cy="5399773"/>
          </a:xfrm>
          <a:prstGeom prst="rect">
            <a:avLst/>
          </a:prstGeom>
        </p:spPr>
      </p:pic>
      <p:sp>
        <p:nvSpPr>
          <p:cNvPr id="26" name="Rectangle 21">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AA0DE39-09C5-603E-B749-719316C6A080}"/>
              </a:ext>
            </a:extLst>
          </p:cNvPr>
          <p:cNvPicPr>
            <a:picLocks noChangeAspect="1"/>
          </p:cNvPicPr>
          <p:nvPr/>
        </p:nvPicPr>
        <p:blipFill>
          <a:blip r:embed="rId3"/>
          <a:stretch>
            <a:fillRect/>
          </a:stretch>
        </p:blipFill>
        <p:spPr>
          <a:xfrm>
            <a:off x="641180" y="1078787"/>
            <a:ext cx="5129784" cy="4674741"/>
          </a:xfrm>
          <a:prstGeom prst="rect">
            <a:avLst/>
          </a:prstGeom>
        </p:spPr>
      </p:pic>
      <p:sp>
        <p:nvSpPr>
          <p:cNvPr id="7" name="Speech Bubble: Rectangle 6">
            <a:extLst>
              <a:ext uri="{FF2B5EF4-FFF2-40B4-BE49-F238E27FC236}">
                <a16:creationId xmlns:a16="http://schemas.microsoft.com/office/drawing/2014/main" id="{C0F6D00B-5AFD-99D5-705B-C3A02FFFA723}"/>
              </a:ext>
            </a:extLst>
          </p:cNvPr>
          <p:cNvSpPr/>
          <p:nvPr/>
        </p:nvSpPr>
        <p:spPr>
          <a:xfrm>
            <a:off x="641180" y="6051479"/>
            <a:ext cx="5051339" cy="638667"/>
          </a:xfrm>
          <a:prstGeom prst="wedgeRectCallout">
            <a:avLst>
              <a:gd name="adj1" fmla="val -25612"/>
              <a:gd name="adj2" fmla="val -96737"/>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Arial" panose="020B0604020202020204" pitchFamily="34" charset="0"/>
                <a:cs typeface="Arial" panose="020B0604020202020204" pitchFamily="34" charset="0"/>
              </a:rPr>
              <a:t>Screen on clicking on the Repair number link, shows another table with “Notes” as link to the customer agent written note.</a:t>
            </a:r>
          </a:p>
        </p:txBody>
      </p:sp>
      <p:sp>
        <p:nvSpPr>
          <p:cNvPr id="8" name="Speech Bubble: Rectangle 7">
            <a:extLst>
              <a:ext uri="{FF2B5EF4-FFF2-40B4-BE49-F238E27FC236}">
                <a16:creationId xmlns:a16="http://schemas.microsoft.com/office/drawing/2014/main" id="{E293F58F-0785-29A3-2434-A099CC01EFD5}"/>
              </a:ext>
            </a:extLst>
          </p:cNvPr>
          <p:cNvSpPr/>
          <p:nvPr/>
        </p:nvSpPr>
        <p:spPr>
          <a:xfrm>
            <a:off x="698114" y="191614"/>
            <a:ext cx="4937469" cy="714826"/>
          </a:xfrm>
          <a:prstGeom prst="wedgeRectCallout">
            <a:avLst>
              <a:gd name="adj1" fmla="val 25739"/>
              <a:gd name="adj2" fmla="val 75438"/>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sz="1400" dirty="0">
                <a:latin typeface="Arial" panose="020B0604020202020204" pitchFamily="34" charset="0"/>
                <a:cs typeface="Arial" panose="020B0604020202020204" pitchFamily="34" charset="0"/>
              </a:rPr>
              <a:t>First screen upon querying the call </a:t>
            </a:r>
            <a:r>
              <a:rPr lang="en-IN" sz="1400" dirty="0" err="1">
                <a:latin typeface="Arial" panose="020B0604020202020204" pitchFamily="34" charset="0"/>
                <a:cs typeface="Arial" panose="020B0604020202020204" pitchFamily="34" charset="0"/>
              </a:rPr>
              <a:t>center</a:t>
            </a:r>
            <a:r>
              <a:rPr lang="en-IN" sz="1400" dirty="0">
                <a:latin typeface="Arial" panose="020B0604020202020204" pitchFamily="34" charset="0"/>
                <a:cs typeface="Arial" panose="020B0604020202020204" pitchFamily="34" charset="0"/>
              </a:rPr>
              <a:t> web tool: Displays only table details, need to go to “Repair Orders” for each repair within an RMA.</a:t>
            </a:r>
          </a:p>
        </p:txBody>
      </p:sp>
      <p:sp>
        <p:nvSpPr>
          <p:cNvPr id="10" name="Oval 9">
            <a:extLst>
              <a:ext uri="{FF2B5EF4-FFF2-40B4-BE49-F238E27FC236}">
                <a16:creationId xmlns:a16="http://schemas.microsoft.com/office/drawing/2014/main" id="{91E61FF9-3252-656D-B9EE-051A57FEC59B}"/>
              </a:ext>
            </a:extLst>
          </p:cNvPr>
          <p:cNvSpPr/>
          <p:nvPr/>
        </p:nvSpPr>
        <p:spPr>
          <a:xfrm>
            <a:off x="353458" y="433539"/>
            <a:ext cx="468210" cy="430873"/>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1</a:t>
            </a:r>
          </a:p>
        </p:txBody>
      </p:sp>
      <p:sp>
        <p:nvSpPr>
          <p:cNvPr id="12" name="Oval 11">
            <a:extLst>
              <a:ext uri="{FF2B5EF4-FFF2-40B4-BE49-F238E27FC236}">
                <a16:creationId xmlns:a16="http://schemas.microsoft.com/office/drawing/2014/main" id="{0EC47E6C-377E-2BEA-D27B-1F6F86C1F4C4}"/>
              </a:ext>
            </a:extLst>
          </p:cNvPr>
          <p:cNvSpPr/>
          <p:nvPr/>
        </p:nvSpPr>
        <p:spPr>
          <a:xfrm>
            <a:off x="268693" y="6235514"/>
            <a:ext cx="468210" cy="430873"/>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2</a:t>
            </a:r>
          </a:p>
        </p:txBody>
      </p:sp>
      <p:sp>
        <p:nvSpPr>
          <p:cNvPr id="16" name="Speech Bubble: Rectangle 15">
            <a:extLst>
              <a:ext uri="{FF2B5EF4-FFF2-40B4-BE49-F238E27FC236}">
                <a16:creationId xmlns:a16="http://schemas.microsoft.com/office/drawing/2014/main" id="{26CC490F-CB77-DFF4-EF5E-25412F6B95CB}"/>
              </a:ext>
            </a:extLst>
          </p:cNvPr>
          <p:cNvSpPr/>
          <p:nvPr/>
        </p:nvSpPr>
        <p:spPr>
          <a:xfrm>
            <a:off x="7864732" y="5972410"/>
            <a:ext cx="4058575" cy="746144"/>
          </a:xfrm>
          <a:prstGeom prst="wedgeRectCallout">
            <a:avLst>
              <a:gd name="adj1" fmla="val -25612"/>
              <a:gd name="adj2" fmla="val -96737"/>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latin typeface="Arial" panose="020B0604020202020204" pitchFamily="34" charset="0"/>
                <a:cs typeface="Arial" panose="020B0604020202020204" pitchFamily="34" charset="0"/>
              </a:rPr>
              <a:t>Third screen with notes details, CSA or user has to go through complete details and create a narrative out of it for customer.</a:t>
            </a:r>
          </a:p>
        </p:txBody>
      </p:sp>
      <p:sp>
        <p:nvSpPr>
          <p:cNvPr id="14" name="Oval 13">
            <a:extLst>
              <a:ext uri="{FF2B5EF4-FFF2-40B4-BE49-F238E27FC236}">
                <a16:creationId xmlns:a16="http://schemas.microsoft.com/office/drawing/2014/main" id="{98EE2CA6-6889-F6B4-1655-6BEA3618A69D}"/>
              </a:ext>
            </a:extLst>
          </p:cNvPr>
          <p:cNvSpPr/>
          <p:nvPr/>
        </p:nvSpPr>
        <p:spPr>
          <a:xfrm>
            <a:off x="7542999" y="6128886"/>
            <a:ext cx="427825" cy="430873"/>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3</a:t>
            </a:r>
          </a:p>
        </p:txBody>
      </p:sp>
    </p:spTree>
    <p:extLst>
      <p:ext uri="{BB962C8B-B14F-4D97-AF65-F5344CB8AC3E}">
        <p14:creationId xmlns:p14="http://schemas.microsoft.com/office/powerpoint/2010/main" val="1968397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2">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14">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97B6B192-A9F2-7461-C4AD-2B331AA2210D}"/>
              </a:ext>
            </a:extLst>
          </p:cNvPr>
          <p:cNvSpPr txBox="1"/>
          <p:nvPr/>
        </p:nvSpPr>
        <p:spPr>
          <a:xfrm>
            <a:off x="838200" y="1195697"/>
            <a:ext cx="3200400" cy="423811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bg1"/>
                </a:solidFill>
                <a:latin typeface="+mj-lt"/>
                <a:ea typeface="+mj-ea"/>
                <a:cs typeface="+mj-cs"/>
              </a:rPr>
              <a:t>Use Case Description and </a:t>
            </a:r>
            <a:r>
              <a:rPr lang="en-US" sz="4400" b="1" kern="1200">
                <a:solidFill>
                  <a:schemeClr val="bg1"/>
                </a:solidFill>
                <a:latin typeface="+mj-lt"/>
                <a:ea typeface="+mj-ea"/>
                <a:cs typeface="+mj-cs"/>
              </a:rPr>
              <a:t>Value Add of Our Solution</a:t>
            </a:r>
          </a:p>
        </p:txBody>
      </p:sp>
      <p:grpSp>
        <p:nvGrpSpPr>
          <p:cNvPr id="40"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8" name="Freeform: Shape 17">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41" name="Freeform: Shape 18">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42" name="Oval 20">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6" name="Freeform: Shape 25">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5" name="TextBox 4">
            <a:extLst>
              <a:ext uri="{FF2B5EF4-FFF2-40B4-BE49-F238E27FC236}">
                <a16:creationId xmlns:a16="http://schemas.microsoft.com/office/drawing/2014/main" id="{14CB6B77-8137-5F4E-CB6D-70D4E9856237}"/>
              </a:ext>
            </a:extLst>
          </p:cNvPr>
          <p:cNvSpPr txBox="1"/>
          <p:nvPr/>
        </p:nvSpPr>
        <p:spPr>
          <a:xfrm>
            <a:off x="5081346" y="572581"/>
            <a:ext cx="6565186" cy="738664"/>
          </a:xfrm>
          <a:prstGeom prst="rect">
            <a:avLst/>
          </a:prstGeom>
          <a:noFill/>
        </p:spPr>
        <p:txBody>
          <a:bodyPr wrap="square">
            <a:spAutoFit/>
          </a:bodyPr>
          <a:lstStyle/>
          <a:p>
            <a:pPr>
              <a:spcAft>
                <a:spcPts val="600"/>
              </a:spcAft>
            </a:pPr>
            <a:r>
              <a:rPr lang="en-IN" sz="1400" dirty="0">
                <a:latin typeface="Arial" panose="020B0604020202020204" pitchFamily="34" charset="0"/>
                <a:cs typeface="Arial" panose="020B0604020202020204" pitchFamily="34" charset="0"/>
              </a:rPr>
              <a:t>The solution involves an AI based chatbot with backend Oracle access using SQL scripts to find relevant Repair Orders (ROs) and attached Notes, providing real-time feedback without delays and provide a proper narrative to the customer.</a:t>
            </a:r>
          </a:p>
        </p:txBody>
      </p:sp>
      <p:graphicFrame>
        <p:nvGraphicFramePr>
          <p:cNvPr id="43" name="TextBox 6">
            <a:extLst>
              <a:ext uri="{FF2B5EF4-FFF2-40B4-BE49-F238E27FC236}">
                <a16:creationId xmlns:a16="http://schemas.microsoft.com/office/drawing/2014/main" id="{78CA0FF3-9D9D-D757-6FF2-42B00B986061}"/>
              </a:ext>
            </a:extLst>
          </p:cNvPr>
          <p:cNvGraphicFramePr/>
          <p:nvPr>
            <p:extLst>
              <p:ext uri="{D42A27DB-BD31-4B8C-83A1-F6EECF244321}">
                <p14:modId xmlns:p14="http://schemas.microsoft.com/office/powerpoint/2010/main" val="1336356729"/>
              </p:ext>
            </p:extLst>
          </p:nvPr>
        </p:nvGraphicFramePr>
        <p:xfrm>
          <a:off x="5484139" y="1654139"/>
          <a:ext cx="6565186" cy="47022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2817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lose-up of a computer screen&#10;&#10;Description automatically generated">
            <a:extLst>
              <a:ext uri="{FF2B5EF4-FFF2-40B4-BE49-F238E27FC236}">
                <a16:creationId xmlns:a16="http://schemas.microsoft.com/office/drawing/2014/main" id="{DEF3BB2A-D0AD-BEC9-46B0-6A2A9A3E4F7A}"/>
              </a:ext>
            </a:extLst>
          </p:cNvPr>
          <p:cNvPicPr>
            <a:picLocks noChangeAspect="1"/>
          </p:cNvPicPr>
          <p:nvPr/>
        </p:nvPicPr>
        <p:blipFill>
          <a:blip r:embed="rId2"/>
          <a:stretch>
            <a:fillRect/>
          </a:stretch>
        </p:blipFill>
        <p:spPr>
          <a:xfrm>
            <a:off x="456817" y="750873"/>
            <a:ext cx="11277600" cy="5063115"/>
          </a:xfrm>
          <a:prstGeom prst="rect">
            <a:avLst/>
          </a:prstGeom>
        </p:spPr>
      </p:pic>
      <p:sp>
        <p:nvSpPr>
          <p:cNvPr id="4" name="Speech Bubble: Rectangle 3">
            <a:extLst>
              <a:ext uri="{FF2B5EF4-FFF2-40B4-BE49-F238E27FC236}">
                <a16:creationId xmlns:a16="http://schemas.microsoft.com/office/drawing/2014/main" id="{93D44BEF-43D9-B9FD-E72F-5D69D214DC31}"/>
              </a:ext>
            </a:extLst>
          </p:cNvPr>
          <p:cNvSpPr/>
          <p:nvPr/>
        </p:nvSpPr>
        <p:spPr>
          <a:xfrm>
            <a:off x="3981886" y="4965644"/>
            <a:ext cx="6886253" cy="1229317"/>
          </a:xfrm>
          <a:prstGeom prst="wedgeRectCallout">
            <a:avLst>
              <a:gd name="adj1" fmla="val -26652"/>
              <a:gd name="adj2" fmla="val -68855"/>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23544">
              <a:spcAft>
                <a:spcPts val="600"/>
              </a:spcAft>
            </a:pPr>
            <a:r>
              <a:rPr lang="en-IN" sz="1616" kern="1200" dirty="0">
                <a:solidFill>
                  <a:schemeClr val="lt1"/>
                </a:solidFill>
                <a:latin typeface="Arial" panose="020B0604020202020204" pitchFamily="34" charset="0"/>
                <a:ea typeface="+mn-ea"/>
                <a:cs typeface="Arial" panose="020B0604020202020204" pitchFamily="34" charset="0"/>
              </a:rPr>
              <a:t>Every RO number consists of all the details like “Repair Number”, “Serial Number”, “Status”, “Notes </a:t>
            </a:r>
            <a:r>
              <a:rPr lang="en-IN" sz="1616" kern="1200" dirty="0" err="1">
                <a:solidFill>
                  <a:schemeClr val="lt1"/>
                </a:solidFill>
                <a:latin typeface="Arial" panose="020B0604020202020204" pitchFamily="34" charset="0"/>
                <a:ea typeface="+mn-ea"/>
                <a:cs typeface="Arial" panose="020B0604020202020204" pitchFamily="34" charset="0"/>
              </a:rPr>
              <a:t>Summary”,”Promise</a:t>
            </a:r>
            <a:r>
              <a:rPr lang="en-IN" sz="1616" kern="1200" dirty="0">
                <a:solidFill>
                  <a:schemeClr val="lt1"/>
                </a:solidFill>
                <a:latin typeface="Arial" panose="020B0604020202020204" pitchFamily="34" charset="0"/>
                <a:ea typeface="+mn-ea"/>
                <a:cs typeface="Arial" panose="020B0604020202020204" pitchFamily="34" charset="0"/>
              </a:rPr>
              <a:t> Date” and also the “Waybill No.”, all at once.</a:t>
            </a:r>
            <a:endParaRPr lang="en-IN" sz="1600" dirty="0">
              <a:latin typeface="Arial" panose="020B0604020202020204" pitchFamily="34" charset="0"/>
              <a:cs typeface="Arial" panose="020B0604020202020204" pitchFamily="34" charset="0"/>
            </a:endParaRPr>
          </a:p>
        </p:txBody>
      </p:sp>
      <p:sp>
        <p:nvSpPr>
          <p:cNvPr id="3" name="Speech Bubble: Rectangle 2">
            <a:extLst>
              <a:ext uri="{FF2B5EF4-FFF2-40B4-BE49-F238E27FC236}">
                <a16:creationId xmlns:a16="http://schemas.microsoft.com/office/drawing/2014/main" id="{48174CED-CD16-6A71-AF28-711E42D2C10C}"/>
              </a:ext>
            </a:extLst>
          </p:cNvPr>
          <p:cNvSpPr/>
          <p:nvPr/>
        </p:nvSpPr>
        <p:spPr>
          <a:xfrm>
            <a:off x="6095617" y="72563"/>
            <a:ext cx="5322014" cy="606175"/>
          </a:xfrm>
          <a:prstGeom prst="wedgeRectCallout">
            <a:avLst>
              <a:gd name="adj1" fmla="val 22328"/>
              <a:gd name="adj2" fmla="val 72670"/>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Aft>
                <a:spcPts val="600"/>
              </a:spcAft>
            </a:pPr>
            <a:r>
              <a:rPr lang="en-IN" sz="1600" dirty="0">
                <a:latin typeface="Arial" panose="020B0604020202020204" pitchFamily="34" charset="0"/>
                <a:cs typeface="Arial" panose="020B0604020202020204" pitchFamily="34" charset="0"/>
              </a:rPr>
              <a:t>User can directly query on the RMA number to get the complete details of RO within it.</a:t>
            </a:r>
          </a:p>
        </p:txBody>
      </p:sp>
    </p:spTree>
    <p:extLst>
      <p:ext uri="{BB962C8B-B14F-4D97-AF65-F5344CB8AC3E}">
        <p14:creationId xmlns:p14="http://schemas.microsoft.com/office/powerpoint/2010/main" val="291315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87</TotalTime>
  <Words>427</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Srivastava, Anushka</dc:creator>
  <cp:lastModifiedBy>Srivastava, Anushka</cp:lastModifiedBy>
  <cp:revision>1</cp:revision>
  <dcterms:created xsi:type="dcterms:W3CDTF">2024-07-01T14:26:40Z</dcterms:created>
  <dcterms:modified xsi:type="dcterms:W3CDTF">2024-07-01T15:53:53Z</dcterms:modified>
</cp:coreProperties>
</file>