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Helvetica Neue" panose="020B0604020202020204" charset="0"/>
      <p:regular r:id="rId8"/>
      <p:bold r:id="rId9"/>
      <p:italic r:id="rId10"/>
      <p:boldItalic r:id="rId11"/>
    </p:embeddedFont>
    <p:embeddedFont>
      <p:font typeface="Helvetica Neue Ligh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9" roundtripDataSignature="AMtx7mjpVYjpsF3ZDul6iBGBf65elbHb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17A652-5895-4148-B3E2-D50825A1C2D3}">
  <a:tblStyle styleId="{BA17A652-5895-4148-B3E2-D50825A1C2D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03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10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7" name="Google Shape;6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9" name="Google Shape;7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6" name="Google Shape;46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9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5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9" name="Google Shape;59;p9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8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0" i="0" u="none" strike="noStrike" cap="none">
                <a:solidFill>
                  <a:srgbClr val="365F9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</a:t>
            </a:r>
            <a:r>
              <a:rPr lang="en" sz="5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5200" b="0" i="0" u="none" strike="noStrike" cap="none">
                <a:solidFill>
                  <a:srgbClr val="039BE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you!</a:t>
            </a:r>
            <a:endParaRPr sz="5200" b="0" i="0" u="none" strike="noStrike" cap="none">
              <a:solidFill>
                <a:srgbClr val="999999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3" name="Google Shape;63;p98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59595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Happy Learning :)</a:t>
            </a:r>
            <a:endParaRPr sz="2800" b="0" i="0" u="none" strike="noStrike" cap="none">
              <a:solidFill>
                <a:srgbClr val="59595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/>
              <a:buNone/>
              <a:defRPr sz="5200">
                <a:solidFill>
                  <a:srgbClr val="365F9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" name="Google Shape;20;p8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7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8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9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2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" name="Google Shape;35;p9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9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Advantages &amp; Disadvantages</a:t>
            </a:r>
            <a:endParaRPr sz="2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Google Shape;39;p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9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82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7E7E7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Proprietary content. © Great Learning. All Rights Reserved. Unauthorized use or distribution prohibited.</a:t>
            </a:r>
            <a:endParaRPr sz="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0" name="Google Shape;10;p82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628481" y="143219"/>
            <a:ext cx="1321960" cy="2598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385224" y="2323425"/>
            <a:ext cx="5631111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5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Python NumPy</a:t>
            </a:r>
            <a:endParaRPr sz="5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/>
        </p:nvSpPr>
        <p:spPr>
          <a:xfrm>
            <a:off x="501316" y="2323425"/>
            <a:ext cx="75438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0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What is NumPy?</a:t>
            </a:r>
            <a:endParaRPr sz="40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/>
        </p:nvSpPr>
        <p:spPr>
          <a:xfrm>
            <a:off x="377549" y="140875"/>
            <a:ext cx="74511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What is NumPy?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4"/>
          <p:cNvSpPr txBox="1"/>
          <p:nvPr/>
        </p:nvSpPr>
        <p:spPr>
          <a:xfrm>
            <a:off x="377550" y="1164275"/>
            <a:ext cx="8273400" cy="3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package in python which stands for ‘Number Python’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It is used for mathematical and scientific computations, which contains multi-dimensional arrays and matrices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also provides a module called ‘linalg’ which contains various functions (such as det, eig, norm) to apply linear algebra on NumPy array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330200" algn="just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NumPy array is a central structure of the NumPy library. It is an n-dimensional array object containing rows and columns</a:t>
            </a:r>
            <a:r>
              <a:rPr lang="en" sz="160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3" name="Google Shape;93;p5"/>
          <p:cNvSpPr txBox="1"/>
          <p:nvPr/>
        </p:nvSpPr>
        <p:spPr>
          <a:xfrm>
            <a:off x="485250" y="1341450"/>
            <a:ext cx="81735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Open terminal program (for Mac user) or command line (for Windows) and install it using following command: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2732600" y="2287379"/>
            <a:ext cx="2740500" cy="68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conda install numpy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2717511" y="3737000"/>
            <a:ext cx="2793900" cy="68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numpy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3777650" y="3104200"/>
            <a:ext cx="6504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666666"/>
                </a:solidFill>
                <a:latin typeface="Avenir"/>
                <a:ea typeface="Avenir"/>
                <a:cs typeface="Avenir"/>
                <a:sym typeface="Avenir"/>
              </a:rPr>
              <a:t>Or</a:t>
            </a:r>
            <a:endParaRPr sz="1800" b="0" i="0" u="none" strike="noStrike" cap="none">
              <a:solidFill>
                <a:srgbClr val="666666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"/>
          <p:cNvSpPr txBox="1"/>
          <p:nvPr/>
        </p:nvSpPr>
        <p:spPr>
          <a:xfrm>
            <a:off x="376989" y="140875"/>
            <a:ext cx="74517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Avenir"/>
                <a:ea typeface="Avenir"/>
                <a:cs typeface="Avenir"/>
                <a:sym typeface="Avenir"/>
              </a:rPr>
              <a:t>Installation</a:t>
            </a:r>
            <a:endParaRPr sz="2400" b="0" i="0" u="none" strike="noStrike" cap="none">
              <a:solidFill>
                <a:srgbClr val="434343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550600" y="1399500"/>
            <a:ext cx="7950300" cy="46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Alternatively, you can install numpy in a jupyter notebook using below code: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2705900" y="2054700"/>
            <a:ext cx="2793900" cy="65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!pip install numpy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550600" y="2999700"/>
            <a:ext cx="8160000" cy="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nir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To import use the command:</a:t>
            </a:r>
            <a:endParaRPr sz="1600" b="0" i="0" u="none" strike="noStrike" cap="non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05;p6"/>
          <p:cNvSpPr/>
          <p:nvPr/>
        </p:nvSpPr>
        <p:spPr>
          <a:xfrm>
            <a:off x="2752250" y="3654900"/>
            <a:ext cx="2747700" cy="65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6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On-screen Show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Avenir</vt:lpstr>
      <vt:lpstr>Arial</vt:lpstr>
      <vt:lpstr>Courier New</vt:lpstr>
      <vt:lpstr>Helvetica Neue</vt:lpstr>
      <vt:lpstr>Helvetica Neue Light</vt:lpstr>
      <vt:lpstr>GL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Deepali Gatade</dc:creator>
  <cp:lastModifiedBy>Vishnu Murali</cp:lastModifiedBy>
  <cp:revision>1</cp:revision>
  <dcterms:modified xsi:type="dcterms:W3CDTF">2021-01-05T10:05:52Z</dcterms:modified>
</cp:coreProperties>
</file>