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8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B79C9-F547-4A5E-8DA4-1D29C11082C5}" v="10" dt="2023-10-16T07:55:50.113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844" y="60"/>
      </p:cViewPr>
      <p:guideLst>
        <p:guide orient="horz" pos="21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, ASHWIN" userId="e7245a67-72a1-4c09-8683-cc1a3f8948eb" providerId="ADAL" clId="{2A4B79C9-F547-4A5E-8DA4-1D29C11082C5}"/>
    <pc:docChg chg="undo custSel modSld">
      <pc:chgData name="C, ASHWIN" userId="e7245a67-72a1-4c09-8683-cc1a3f8948eb" providerId="ADAL" clId="{2A4B79C9-F547-4A5E-8DA4-1D29C11082C5}" dt="2023-10-16T07:59:46.119" v="1770" actId="20577"/>
      <pc:docMkLst>
        <pc:docMk/>
      </pc:docMkLst>
      <pc:sldChg chg="addSp delSp modSp mod">
        <pc:chgData name="C, ASHWIN" userId="e7245a67-72a1-4c09-8683-cc1a3f8948eb" providerId="ADAL" clId="{2A4B79C9-F547-4A5E-8DA4-1D29C11082C5}" dt="2023-10-16T07:59:46.119" v="1770" actId="20577"/>
        <pc:sldMkLst>
          <pc:docMk/>
          <pc:sldMk cId="0" sldId="256"/>
        </pc:sldMkLst>
        <pc:spChg chg="mod">
          <ac:chgData name="C, ASHWIN" userId="e7245a67-72a1-4c09-8683-cc1a3f8948eb" providerId="ADAL" clId="{2A4B79C9-F547-4A5E-8DA4-1D29C11082C5}" dt="2023-10-16T07:24:52.394" v="19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C, ASHWIN" userId="e7245a67-72a1-4c09-8683-cc1a3f8948eb" providerId="ADAL" clId="{2A4B79C9-F547-4A5E-8DA4-1D29C11082C5}" dt="2023-10-16T07:25:00.718" v="39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C, ASHWIN" userId="e7245a67-72a1-4c09-8683-cc1a3f8948eb" providerId="ADAL" clId="{2A4B79C9-F547-4A5E-8DA4-1D29C11082C5}" dt="2023-10-16T07:25:15.982" v="72" actId="20577"/>
          <ac:spMkLst>
            <pc:docMk/>
            <pc:sldMk cId="0" sldId="256"/>
            <ac:spMk id="18" creationId="{00000000-0000-0000-0000-000000000000}"/>
          </ac:spMkLst>
        </pc:spChg>
        <pc:spChg chg="del mod">
          <ac:chgData name="C, ASHWIN" userId="e7245a67-72a1-4c09-8683-cc1a3f8948eb" providerId="ADAL" clId="{2A4B79C9-F547-4A5E-8DA4-1D29C11082C5}" dt="2023-10-16T07:46:29.187" v="1303" actId="478"/>
          <ac:spMkLst>
            <pc:docMk/>
            <pc:sldMk cId="0" sldId="256"/>
            <ac:spMk id="22" creationId="{00000000-0000-0000-0000-000000000000}"/>
          </ac:spMkLst>
        </pc:spChg>
        <pc:graphicFrameChg chg="mod modGraphic">
          <ac:chgData name="C, ASHWIN" userId="e7245a67-72a1-4c09-8683-cc1a3f8948eb" providerId="ADAL" clId="{2A4B79C9-F547-4A5E-8DA4-1D29C11082C5}" dt="2023-10-16T07:53:39.134" v="1621" actId="113"/>
          <ac:graphicFrameMkLst>
            <pc:docMk/>
            <pc:sldMk cId="0" sldId="256"/>
            <ac:graphicFrameMk id="2" creationId="{00000000-0000-0000-0000-000000000000}"/>
          </ac:graphicFrameMkLst>
        </pc:graphicFrameChg>
        <pc:graphicFrameChg chg="modGraphic">
          <ac:chgData name="C, ASHWIN" userId="e7245a67-72a1-4c09-8683-cc1a3f8948eb" providerId="ADAL" clId="{2A4B79C9-F547-4A5E-8DA4-1D29C11082C5}" dt="2023-10-16T07:54:04.037" v="1630" actId="20577"/>
          <ac:graphicFrameMkLst>
            <pc:docMk/>
            <pc:sldMk cId="0" sldId="256"/>
            <ac:graphicFrameMk id="3" creationId="{00000000-0000-0000-0000-000000000000}"/>
          </ac:graphicFrameMkLst>
        </pc:graphicFrameChg>
        <pc:graphicFrameChg chg="mod modGraphic">
          <ac:chgData name="C, ASHWIN" userId="e7245a67-72a1-4c09-8683-cc1a3f8948eb" providerId="ADAL" clId="{2A4B79C9-F547-4A5E-8DA4-1D29C11082C5}" dt="2023-10-16T07:57:49.732" v="1689" actId="14100"/>
          <ac:graphicFrameMkLst>
            <pc:docMk/>
            <pc:sldMk cId="0" sldId="256"/>
            <ac:graphicFrameMk id="4" creationId="{00000000-0000-0000-0000-000000000000}"/>
          </ac:graphicFrameMkLst>
        </pc:graphicFrameChg>
        <pc:graphicFrameChg chg="modGraphic">
          <ac:chgData name="C, ASHWIN" userId="e7245a67-72a1-4c09-8683-cc1a3f8948eb" providerId="ADAL" clId="{2A4B79C9-F547-4A5E-8DA4-1D29C11082C5}" dt="2023-10-16T07:45:14.291" v="1289" actId="14734"/>
          <ac:graphicFrameMkLst>
            <pc:docMk/>
            <pc:sldMk cId="0" sldId="256"/>
            <ac:graphicFrameMk id="5" creationId="{00000000-0000-0000-0000-000000000000}"/>
          </ac:graphicFrameMkLst>
        </pc:graphicFrameChg>
        <pc:graphicFrameChg chg="mod modGraphic">
          <ac:chgData name="C, ASHWIN" userId="e7245a67-72a1-4c09-8683-cc1a3f8948eb" providerId="ADAL" clId="{2A4B79C9-F547-4A5E-8DA4-1D29C11082C5}" dt="2023-10-16T07:57:53.490" v="1690" actId="14734"/>
          <ac:graphicFrameMkLst>
            <pc:docMk/>
            <pc:sldMk cId="0" sldId="256"/>
            <ac:graphicFrameMk id="6" creationId="{00000000-0000-0000-0000-000000000000}"/>
          </ac:graphicFrameMkLst>
        </pc:graphicFrameChg>
        <pc:graphicFrameChg chg="modGraphic">
          <ac:chgData name="C, ASHWIN" userId="e7245a67-72a1-4c09-8683-cc1a3f8948eb" providerId="ADAL" clId="{2A4B79C9-F547-4A5E-8DA4-1D29C11082C5}" dt="2023-10-16T07:57:01.817" v="1681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 modGraphic">
          <ac:chgData name="C, ASHWIN" userId="e7245a67-72a1-4c09-8683-cc1a3f8948eb" providerId="ADAL" clId="{2A4B79C9-F547-4A5E-8DA4-1D29C11082C5}" dt="2023-10-16T07:59:46.119" v="1770" actId="20577"/>
          <ac:graphicFrameMkLst>
            <pc:docMk/>
            <pc:sldMk cId="0" sldId="256"/>
            <ac:graphicFrameMk id="20" creationId="{00000000-0000-0000-0000-000000000000}"/>
          </ac:graphicFrameMkLst>
        </pc:graphicFrameChg>
        <pc:graphicFrameChg chg="del mod modGraphic">
          <ac:chgData name="C, ASHWIN" userId="e7245a67-72a1-4c09-8683-cc1a3f8948eb" providerId="ADAL" clId="{2A4B79C9-F547-4A5E-8DA4-1D29C11082C5}" dt="2023-10-16T07:29:14.590" v="482" actId="478"/>
          <ac:graphicFrameMkLst>
            <pc:docMk/>
            <pc:sldMk cId="0" sldId="256"/>
            <ac:graphicFrameMk id="27" creationId="{00000000-0000-0000-0000-000000000000}"/>
          </ac:graphicFrameMkLst>
        </pc:graphicFrameChg>
        <pc:picChg chg="del">
          <ac:chgData name="C, ASHWIN" userId="e7245a67-72a1-4c09-8683-cc1a3f8948eb" providerId="ADAL" clId="{2A4B79C9-F547-4A5E-8DA4-1D29C11082C5}" dt="2023-10-16T07:55:53.226" v="1660" actId="478"/>
          <ac:picMkLst>
            <pc:docMk/>
            <pc:sldMk cId="0" sldId="256"/>
            <ac:picMk id="10" creationId="{00000000-0000-0000-0000-000000000000}"/>
          </ac:picMkLst>
        </pc:picChg>
        <pc:picChg chg="add mod">
          <ac:chgData name="C, ASHWIN" userId="e7245a67-72a1-4c09-8683-cc1a3f8948eb" providerId="ADAL" clId="{2A4B79C9-F547-4A5E-8DA4-1D29C11082C5}" dt="2023-10-16T07:56:03.959" v="1667" actId="1076"/>
          <ac:picMkLst>
            <pc:docMk/>
            <pc:sldMk cId="0" sldId="256"/>
            <ac:picMk id="21" creationId="{84631273-18E5-6FC6-FA1E-B2B00C0ECB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8781A-C304-492B-ADB2-66E7A5EAA933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F73F0-4678-4E1C-843B-E92D007AE8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0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F73F0-4678-4E1C-843B-E92D007AE8E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58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02108"/>
              </p:ext>
            </p:extLst>
          </p:nvPr>
        </p:nvGraphicFramePr>
        <p:xfrm>
          <a:off x="2377440" y="731520"/>
          <a:ext cx="12070080" cy="153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sz="1650"/>
                        <a:t>Profile</a:t>
                      </a:r>
                    </a:p>
                  </a:txBody>
                  <a:tcPr>
                    <a:solidFill>
                      <a:srgbClr val="538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5+ Yrs. of Experience in Data science, Generative AI, LLM’s, Prompt Engineering, Parameter tuning.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Expertise in Azure and Google Cloud Technologies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certified - Professional Machine learning Engineering (GCP-PMLE). 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sz="1800" b="1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236299"/>
              </p:ext>
            </p:extLst>
          </p:nvPr>
        </p:nvGraphicFramePr>
        <p:xfrm>
          <a:off x="2377440" y="2091847"/>
          <a:ext cx="12070080" cy="1129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416">
                <a:tc>
                  <a:txBody>
                    <a:bodyPr/>
                    <a:lstStyle/>
                    <a:p>
                      <a:r>
                        <a:rPr sz="1650">
                          <a:solidFill>
                            <a:srgbClr val="000000"/>
                          </a:solidFill>
                        </a:rPr>
                        <a:t>Qualification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Branch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Institute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1650" dirty="0"/>
                        <a:t>Bachelor of Engineering</a:t>
                      </a:r>
                      <a:endParaRPr sz="1650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/>
                        <a:t>Computer Science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/>
                        <a:t>Institute of Road and Transport Technology</a:t>
                      </a:r>
                      <a:endParaRPr sz="1650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r>
                        <a:rPr lang="en-IN" sz="1650" dirty="0" err="1"/>
                        <a:t>PostGraduate</a:t>
                      </a:r>
                      <a:endParaRPr sz="1650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/>
                        <a:t>Data Science &amp; Eng</a:t>
                      </a:r>
                      <a:endParaRPr sz="1650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/>
                        <a:t>Great Lakes Institute of Management and Technology</a:t>
                      </a:r>
                      <a:endParaRPr sz="1650" dirty="0"/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14991"/>
              </p:ext>
            </p:extLst>
          </p:nvPr>
        </p:nvGraphicFramePr>
        <p:xfrm>
          <a:off x="2377439" y="3300006"/>
          <a:ext cx="12070079" cy="532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5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141"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Achievements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b="0" dirty="0">
                          <a:solidFill>
                            <a:srgbClr val="000000"/>
                          </a:solidFill>
                        </a:rPr>
                        <a:t>• </a:t>
                      </a:r>
                      <a:r>
                        <a:rPr lang="en-IN" sz="1650" b="0" dirty="0">
                          <a:solidFill>
                            <a:srgbClr val="000000"/>
                          </a:solidFill>
                        </a:rPr>
                        <a:t>Achieved Delivery excellence for extensive contribution in project delivery – Capgemini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78585"/>
              </p:ext>
            </p:extLst>
          </p:nvPr>
        </p:nvGraphicFramePr>
        <p:xfrm>
          <a:off x="2377440" y="3911092"/>
          <a:ext cx="12070080" cy="347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sz="1650" dirty="0"/>
                        <a:t>Professional Experience</a:t>
                      </a:r>
                    </a:p>
                  </a:txBody>
                  <a:tcPr>
                    <a:solidFill>
                      <a:srgbClr val="538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01988"/>
              </p:ext>
            </p:extLst>
          </p:nvPr>
        </p:nvGraphicFramePr>
        <p:xfrm>
          <a:off x="2377440" y="4234111"/>
          <a:ext cx="12040018" cy="2621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887">
                <a:tc>
                  <a:txBody>
                    <a:bodyPr/>
                    <a:lstStyle/>
                    <a:p>
                      <a:r>
                        <a:rPr sz="1650">
                          <a:solidFill>
                            <a:srgbClr val="000000"/>
                          </a:solidFill>
                        </a:rPr>
                        <a:t>Project Name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>
                          <a:solidFill>
                            <a:srgbClr val="000000"/>
                          </a:solidFill>
                        </a:rPr>
                        <a:t>Project Contribution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Technologies used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Gen AI -Document Translator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• </a:t>
                      </a:r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Developed a python web application to translate documents using Azure Open AI and deployed in Azure we app. 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• </a:t>
                      </a:r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Provided an interactive UI where user can be able to translate and download the document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Python, Streamlit</a:t>
                      </a:r>
                    </a:p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Azure Open AI,</a:t>
                      </a:r>
                    </a:p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Microsoft Azure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Gen AI – NPS sentiment Analysis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Worked on POC ,for building generating sentimental analysis using Google Gen AI.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Expertise in building model using Vertex AI and loading data in BigQuery and visualizing in Looker Studio</a:t>
                      </a:r>
                    </a:p>
                    <a:p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Python, Google Cloud,</a:t>
                      </a:r>
                    </a:p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Vertex AI, BigQuery, Looker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377440" y="6556247"/>
          <a:ext cx="12070080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sz="1650" dirty="0"/>
                        <a:t>Courses and Certifications</a:t>
                      </a:r>
                    </a:p>
                  </a:txBody>
                  <a:tcPr>
                    <a:solidFill>
                      <a:srgbClr val="538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475588"/>
              </p:ext>
            </p:extLst>
          </p:nvPr>
        </p:nvGraphicFramePr>
        <p:xfrm>
          <a:off x="2377440" y="7013447"/>
          <a:ext cx="12077192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6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r>
                        <a:rPr sz="1650">
                          <a:solidFill>
                            <a:srgbClr val="000000"/>
                          </a:solidFill>
                        </a:rPr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650" dirty="0">
                          <a:solidFill>
                            <a:srgbClr val="000000"/>
                          </a:solidFill>
                        </a:rPr>
                        <a:t>Platform</a:t>
                      </a: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Certified –Google Cloud Professional Machine Learning Engineer - PMLE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958"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Generative AI and Fundamentals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Google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" name="Picture 10" descr="Capgemini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2960" y="182880"/>
            <a:ext cx="2239200" cy="5255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" y="0"/>
            <a:ext cx="175637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4000" b="1" dirty="0"/>
              <a:t>Ashwin</a:t>
            </a:r>
            <a:endParaRPr sz="4000" b="1" dirty="0"/>
          </a:p>
        </p:txBody>
      </p:sp>
      <p:pic>
        <p:nvPicPr>
          <p:cNvPr id="13" name="Picture 12" descr="Phone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92608"/>
            <a:ext cx="145472" cy="149629"/>
          </a:xfrm>
          <a:prstGeom prst="rect">
            <a:avLst/>
          </a:prstGeom>
        </p:spPr>
      </p:pic>
      <p:pic>
        <p:nvPicPr>
          <p:cNvPr id="14" name="Picture 13" descr="col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192024"/>
            <a:ext cx="333375" cy="3333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09360" y="155448"/>
            <a:ext cx="13548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dirty="0"/>
              <a:t>6379508752</a:t>
            </a:r>
            <a:endParaRPr sz="1800" b="0" dirty="0"/>
          </a:p>
        </p:txBody>
      </p:sp>
      <p:pic>
        <p:nvPicPr>
          <p:cNvPr id="16" name="Picture 15" descr="Mail_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192024"/>
            <a:ext cx="640080" cy="376843"/>
          </a:xfrm>
          <a:prstGeom prst="rect">
            <a:avLst/>
          </a:prstGeom>
        </p:spPr>
      </p:pic>
      <p:pic>
        <p:nvPicPr>
          <p:cNvPr id="17" name="Picture 16" descr="col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82880"/>
            <a:ext cx="333375" cy="333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55279" y="128016"/>
            <a:ext cx="2940420" cy="3847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IN" sz="1900" dirty="0" err="1"/>
              <a:t>ashwin.a.c</a:t>
            </a:r>
            <a:r>
              <a:rPr sz="1900" b="0" dirty="0"/>
              <a:t>@capgemini.com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91440" y="3361055"/>
          <a:ext cx="2185416" cy="347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r>
                        <a:rPr sz="1650"/>
                        <a:t>                 Skills   </a:t>
                      </a:r>
                    </a:p>
                  </a:txBody>
                  <a:tcPr>
                    <a:solidFill>
                      <a:srgbClr val="538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531231"/>
              </p:ext>
            </p:extLst>
          </p:nvPr>
        </p:nvGraphicFramePr>
        <p:xfrm>
          <a:off x="126365" y="3891915"/>
          <a:ext cx="2185416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IN" sz="1650" b="1" dirty="0">
                          <a:solidFill>
                            <a:srgbClr val="000000"/>
                          </a:solidFill>
                        </a:rPr>
                        <a:t>Python, Gen AI, Deep Learning, NLP, Cloud</a:t>
                      </a:r>
                      <a:endParaRPr sz="165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Google Cloud Platform</a:t>
                      </a:r>
                    </a:p>
                    <a:p>
                      <a:pPr algn="l"/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Microsoft Azure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sz="1650" b="1" dirty="0">
                          <a:solidFill>
                            <a:srgbClr val="000000"/>
                          </a:solidFill>
                        </a:rPr>
                        <a:t>Others</a:t>
                      </a:r>
                    </a:p>
                  </a:txBody>
                  <a:tcPr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IN" sz="1650" dirty="0">
                          <a:solidFill>
                            <a:srgbClr val="000000"/>
                          </a:solidFill>
                          <a:sym typeface="+mn-ea"/>
                        </a:rPr>
                        <a:t>SQL, Data Visualization, Data Analysis</a:t>
                      </a:r>
                      <a:r>
                        <a:rPr sz="165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IN" sz="1650" dirty="0">
                          <a:solidFill>
                            <a:srgbClr val="000000"/>
                          </a:solidFill>
                        </a:rPr>
                        <a:t>, Flask, Streamlit</a:t>
                      </a:r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endParaRPr lang="en-IN" sz="165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5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endParaRPr sz="165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" name="Picture 20" descr="A person wearing glasses and a blue and white checkered shirt&#10;&#10;Description automatically generated">
            <a:extLst>
              <a:ext uri="{FF2B5EF4-FFF2-40B4-BE49-F238E27FC236}">
                <a16:creationId xmlns:a16="http://schemas.microsoft.com/office/drawing/2014/main" id="{84631273-18E5-6FC6-FA1E-B2B00C0EC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127" y="708479"/>
            <a:ext cx="1844041" cy="25684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248</Words>
  <Application>Microsoft Office PowerPoint</Application>
  <PresentationFormat>Custom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Reshmabi, Shaik</dc:creator>
  <dc:description>generated using python-pptx</dc:description>
  <cp:lastModifiedBy>C, ASHWIN</cp:lastModifiedBy>
  <cp:revision>9</cp:revision>
  <dcterms:created xsi:type="dcterms:W3CDTF">2013-01-27T09:14:00Z</dcterms:created>
  <dcterms:modified xsi:type="dcterms:W3CDTF">2023-10-16T07:59:54Z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0x01010018BE55D60AC1234E8F860897F71433A2</vt:lpwstr>
  </property>
  <property fmtid="{D5CDD505-2E9C-101B-9397-08002B2CF9AE}" pid="3" name="ICV">
    <vt:lpwstr>A97C39F0BCDA499C87CB613B156FB4A9</vt:lpwstr>
  </property>
  <property fmtid="{D5CDD505-2E9C-101B-9397-08002B2CF9AE}" pid="4" name="KSOProductBuildVer">
    <vt:lpwstr>1033-11.2.0.11537</vt:lpwstr>
  </property>
</Properties>
</file>