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4"/>
  </p:sldMasterIdLst>
  <p:notesMasterIdLst>
    <p:notesMasterId r:id="rId6"/>
  </p:notesMasterIdLst>
  <p:handoutMasterIdLst>
    <p:handoutMasterId r:id="rId7"/>
  </p:handoutMasterIdLst>
  <p:sldIdLst>
    <p:sldId id="2145706613" r:id="rId5"/>
  </p:sldIdLst>
  <p:sldSz cx="12192000" cy="6858000"/>
  <p:notesSz cx="9321800" cy="7035800"/>
  <p:defaultTextStyle>
    <a:defPPr>
      <a:defRPr lang="en-US"/>
    </a:defPPr>
    <a:lvl1pPr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1pPr>
    <a:lvl2pPr marL="457200"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2pPr>
    <a:lvl3pPr marL="914400"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3pPr>
    <a:lvl4pPr marL="1371600"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4pPr>
    <a:lvl5pPr marL="1828800" algn="ctr" rtl="0" eaLnBrk="0" fontAlgn="base" hangingPunct="0">
      <a:lnSpc>
        <a:spcPct val="85000"/>
      </a:lnSpc>
      <a:spcBef>
        <a:spcPct val="0"/>
      </a:spcBef>
      <a:spcAft>
        <a:spcPct val="0"/>
      </a:spcAft>
      <a:defRPr sz="1400" b="1" kern="1200">
        <a:solidFill>
          <a:srgbClr val="052B73"/>
        </a:solidFill>
        <a:latin typeface="Arial" charset="0"/>
        <a:ea typeface="+mn-ea"/>
        <a:cs typeface="+mn-cs"/>
      </a:defRPr>
    </a:lvl5pPr>
    <a:lvl6pPr marL="2286000" algn="l" defTabSz="914400" rtl="0" eaLnBrk="1" latinLnBrk="0" hangingPunct="1">
      <a:defRPr sz="1400" b="1" kern="1200">
        <a:solidFill>
          <a:srgbClr val="052B73"/>
        </a:solidFill>
        <a:latin typeface="Arial" charset="0"/>
        <a:ea typeface="+mn-ea"/>
        <a:cs typeface="+mn-cs"/>
      </a:defRPr>
    </a:lvl6pPr>
    <a:lvl7pPr marL="2743200" algn="l" defTabSz="914400" rtl="0" eaLnBrk="1" latinLnBrk="0" hangingPunct="1">
      <a:defRPr sz="1400" b="1" kern="1200">
        <a:solidFill>
          <a:srgbClr val="052B73"/>
        </a:solidFill>
        <a:latin typeface="Arial" charset="0"/>
        <a:ea typeface="+mn-ea"/>
        <a:cs typeface="+mn-cs"/>
      </a:defRPr>
    </a:lvl7pPr>
    <a:lvl8pPr marL="3200400" algn="l" defTabSz="914400" rtl="0" eaLnBrk="1" latinLnBrk="0" hangingPunct="1">
      <a:defRPr sz="1400" b="1" kern="1200">
        <a:solidFill>
          <a:srgbClr val="052B73"/>
        </a:solidFill>
        <a:latin typeface="Arial" charset="0"/>
        <a:ea typeface="+mn-ea"/>
        <a:cs typeface="+mn-cs"/>
      </a:defRPr>
    </a:lvl8pPr>
    <a:lvl9pPr marL="3657600" algn="l" defTabSz="914400" rtl="0" eaLnBrk="1" latinLnBrk="0" hangingPunct="1">
      <a:defRPr sz="1400" b="1" kern="1200">
        <a:solidFill>
          <a:srgbClr val="052B73"/>
        </a:solidFill>
        <a:latin typeface="Arial" charset="0"/>
        <a:ea typeface="+mn-ea"/>
        <a:cs typeface="+mn-cs"/>
      </a:defRPr>
    </a:lvl9pPr>
  </p:defaultTextStyle>
  <p:extLst>
    <p:ext uri="{EFAFB233-063F-42B5-8137-9DF3F51BA10A}">
      <p15:sldGuideLst xmlns:p15="http://schemas.microsoft.com/office/powerpoint/2012/main">
        <p15:guide id="1" orient="horz" pos="491" userDrawn="1">
          <p15:clr>
            <a:srgbClr val="A4A3A4"/>
          </p15:clr>
        </p15:guide>
        <p15:guide id="2" pos="798" userDrawn="1">
          <p15:clr>
            <a:srgbClr val="A4A3A4"/>
          </p15:clr>
        </p15:guide>
      </p15:sldGuideLst>
    </p:ext>
    <p:ext uri="{2D200454-40CA-4A62-9FC3-DE9A4176ACB9}">
      <p15:notesGuideLst xmlns:p15="http://schemas.microsoft.com/office/powerpoint/2012/main">
        <p15:guide id="1" orient="horz" pos="2217">
          <p15:clr>
            <a:srgbClr val="A4A3A4"/>
          </p15:clr>
        </p15:guide>
        <p15:guide id="2" pos="29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Roberts"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74"/>
    <a:srgbClr val="00E6E3"/>
    <a:srgbClr val="FF5770"/>
    <a:srgbClr val="A6001A"/>
    <a:srgbClr val="FFDA80"/>
    <a:srgbClr val="FF8E12"/>
    <a:srgbClr val="178036"/>
    <a:srgbClr val="57CF80"/>
    <a:srgbClr val="348A7A"/>
    <a:srgbClr val="00D5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0CADB-B24C-465A-B536-673A7F555AEA}" v="2" dt="2023-10-16T02:59:1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8967" autoAdjust="0"/>
  </p:normalViewPr>
  <p:slideViewPr>
    <p:cSldViewPr snapToGrid="0" snapToObjects="1" showGuides="1">
      <p:cViewPr varScale="1">
        <p:scale>
          <a:sx n="66" d="100"/>
          <a:sy n="66" d="100"/>
        </p:scale>
        <p:origin x="536" y="76"/>
      </p:cViewPr>
      <p:guideLst>
        <p:guide orient="horz" pos="491"/>
        <p:guide pos="79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58" d="100"/>
          <a:sy n="58" d="100"/>
        </p:scale>
        <p:origin x="-1716" y="-96"/>
      </p:cViewPr>
      <p:guideLst>
        <p:guide orient="horz" pos="2217"/>
        <p:guide pos="29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ASHWIN" userId="e7245a67-72a1-4c09-8683-cc1a3f8948eb" providerId="ADAL" clId="{7450CADB-B24C-465A-B536-673A7F555AEA}"/>
    <pc:docChg chg="undo custSel modSld">
      <pc:chgData name="C, ASHWIN" userId="e7245a67-72a1-4c09-8683-cc1a3f8948eb" providerId="ADAL" clId="{7450CADB-B24C-465A-B536-673A7F555AEA}" dt="2023-10-16T02:59:13.411" v="296"/>
      <pc:docMkLst>
        <pc:docMk/>
      </pc:docMkLst>
      <pc:sldChg chg="addSp modSp mod">
        <pc:chgData name="C, ASHWIN" userId="e7245a67-72a1-4c09-8683-cc1a3f8948eb" providerId="ADAL" clId="{7450CADB-B24C-465A-B536-673A7F555AEA}" dt="2023-10-16T02:59:13.411" v="296"/>
        <pc:sldMkLst>
          <pc:docMk/>
          <pc:sldMk cId="2628245918" sldId="2145706613"/>
        </pc:sldMkLst>
        <pc:spChg chg="mod">
          <ac:chgData name="C, ASHWIN" userId="e7245a67-72a1-4c09-8683-cc1a3f8948eb" providerId="ADAL" clId="{7450CADB-B24C-465A-B536-673A7F555AEA}" dt="2023-10-16T02:48:50.106" v="91" actId="20577"/>
          <ac:spMkLst>
            <pc:docMk/>
            <pc:sldMk cId="2628245918" sldId="2145706613"/>
            <ac:spMk id="4" creationId="{BB5E5B80-B1C2-4755-AE49-88DEAAF05AD1}"/>
          </ac:spMkLst>
        </pc:spChg>
        <pc:graphicFrameChg chg="add mod">
          <ac:chgData name="C, ASHWIN" userId="e7245a67-72a1-4c09-8683-cc1a3f8948eb" providerId="ADAL" clId="{7450CADB-B24C-465A-B536-673A7F555AEA}" dt="2023-10-16T02:59:13.411" v="296"/>
          <ac:graphicFrameMkLst>
            <pc:docMk/>
            <pc:sldMk cId="2628245918" sldId="2145706613"/>
            <ac:graphicFrameMk id="2" creationId="{E4FCC21B-296C-8ADD-2FF6-5FB65C8EDF52}"/>
          </ac:graphicFrameMkLst>
        </pc:graphicFrameChg>
        <pc:graphicFrameChg chg="modGraphic">
          <ac:chgData name="C, ASHWIN" userId="e7245a67-72a1-4c09-8683-cc1a3f8948eb" providerId="ADAL" clId="{7450CADB-B24C-465A-B536-673A7F555AEA}" dt="2023-10-16T02:48:32.820" v="89" actId="20577"/>
          <ac:graphicFrameMkLst>
            <pc:docMk/>
            <pc:sldMk cId="2628245918" sldId="2145706613"/>
            <ac:graphicFrameMk id="44" creationId="{0E34D69A-2815-4523-9135-C5DE8DEFA18D}"/>
          </ac:graphicFrameMkLst>
        </pc:graphicFrameChg>
        <pc:graphicFrameChg chg="modGraphic">
          <ac:chgData name="C, ASHWIN" userId="e7245a67-72a1-4c09-8683-cc1a3f8948eb" providerId="ADAL" clId="{7450CADB-B24C-465A-B536-673A7F555AEA}" dt="2023-10-16T02:50:54.090" v="294" actId="20577"/>
          <ac:graphicFrameMkLst>
            <pc:docMk/>
            <pc:sldMk cId="2628245918" sldId="2145706613"/>
            <ac:graphicFrameMk id="49" creationId="{DFEF7C37-3840-460A-9D08-D55CFB65A8B8}"/>
          </ac:graphicFrameMkLst>
        </pc:graphicFrameChg>
      </pc:sldChg>
    </pc:docChg>
  </pc:docChgLst>
  <pc:docChgLst>
    <pc:chgData name="C, ASHWIN" userId="e7245a67-72a1-4c09-8683-cc1a3f8948eb" providerId="ADAL" clId="{3B6E7394-BFD8-4E60-A1AB-B274266E4874}"/>
    <pc:docChg chg="custSel modSld">
      <pc:chgData name="C, ASHWIN" userId="e7245a67-72a1-4c09-8683-cc1a3f8948eb" providerId="ADAL" clId="{3B6E7394-BFD8-4E60-A1AB-B274266E4874}" dt="2022-07-19T04:46:10.895" v="318" actId="20577"/>
      <pc:docMkLst>
        <pc:docMk/>
      </pc:docMkLst>
      <pc:sldChg chg="modSp mod">
        <pc:chgData name="C, ASHWIN" userId="e7245a67-72a1-4c09-8683-cc1a3f8948eb" providerId="ADAL" clId="{3B6E7394-BFD8-4E60-A1AB-B274266E4874}" dt="2022-07-19T04:46:10.895" v="318" actId="20577"/>
        <pc:sldMkLst>
          <pc:docMk/>
          <pc:sldMk cId="2628245918" sldId="2145706613"/>
        </pc:sldMkLst>
        <pc:spChg chg="mod">
          <ac:chgData name="C, ASHWIN" userId="e7245a67-72a1-4c09-8683-cc1a3f8948eb" providerId="ADAL" clId="{3B6E7394-BFD8-4E60-A1AB-B274266E4874}" dt="2022-07-19T04:39:54.045" v="59" actId="20577"/>
          <ac:spMkLst>
            <pc:docMk/>
            <pc:sldMk cId="2628245918" sldId="2145706613"/>
            <ac:spMk id="4" creationId="{BB5E5B80-B1C2-4755-AE49-88DEAAF05AD1}"/>
          </ac:spMkLst>
        </pc:spChg>
        <pc:graphicFrameChg chg="modGraphic">
          <ac:chgData name="C, ASHWIN" userId="e7245a67-72a1-4c09-8683-cc1a3f8948eb" providerId="ADAL" clId="{3B6E7394-BFD8-4E60-A1AB-B274266E4874}" dt="2022-07-19T04:45:15.453" v="315" actId="20577"/>
          <ac:graphicFrameMkLst>
            <pc:docMk/>
            <pc:sldMk cId="2628245918" sldId="2145706613"/>
            <ac:graphicFrameMk id="44" creationId="{0E34D69A-2815-4523-9135-C5DE8DEFA18D}"/>
          </ac:graphicFrameMkLst>
        </pc:graphicFrameChg>
        <pc:graphicFrameChg chg="modGraphic">
          <ac:chgData name="C, ASHWIN" userId="e7245a67-72a1-4c09-8683-cc1a3f8948eb" providerId="ADAL" clId="{3B6E7394-BFD8-4E60-A1AB-B274266E4874}" dt="2022-07-19T04:40:05.028" v="62" actId="20577"/>
          <ac:graphicFrameMkLst>
            <pc:docMk/>
            <pc:sldMk cId="2628245918" sldId="2145706613"/>
            <ac:graphicFrameMk id="46" creationId="{5959C1BA-7931-41D8-849B-8A310D146730}"/>
          </ac:graphicFrameMkLst>
        </pc:graphicFrameChg>
        <pc:graphicFrameChg chg="modGraphic">
          <ac:chgData name="C, ASHWIN" userId="e7245a67-72a1-4c09-8683-cc1a3f8948eb" providerId="ADAL" clId="{3B6E7394-BFD8-4E60-A1AB-B274266E4874}" dt="2022-07-19T04:46:10.895" v="318" actId="20577"/>
          <ac:graphicFrameMkLst>
            <pc:docMk/>
            <pc:sldMk cId="2628245918" sldId="2145706613"/>
            <ac:graphicFrameMk id="49" creationId="{DFEF7C37-3840-460A-9D08-D55CFB65A8B8}"/>
          </ac:graphicFrameMkLst>
        </pc:graphicFrameChg>
      </pc:sldChg>
    </pc:docChg>
  </pc:docChgLst>
  <pc:docChgLst>
    <pc:chgData name="C, ASHWIN" userId="e7245a67-72a1-4c09-8683-cc1a3f8948eb" providerId="ADAL" clId="{72FCB912-CE4A-4B83-BB79-B3859520C557}"/>
    <pc:docChg chg="undo custSel modSld">
      <pc:chgData name="C, ASHWIN" userId="e7245a67-72a1-4c09-8683-cc1a3f8948eb" providerId="ADAL" clId="{72FCB912-CE4A-4B83-BB79-B3859520C557}" dt="2022-04-22T10:55:34.838" v="293" actId="20577"/>
      <pc:docMkLst>
        <pc:docMk/>
      </pc:docMkLst>
      <pc:sldChg chg="modSp mod">
        <pc:chgData name="C, ASHWIN" userId="e7245a67-72a1-4c09-8683-cc1a3f8948eb" providerId="ADAL" clId="{72FCB912-CE4A-4B83-BB79-B3859520C557}" dt="2022-04-22T10:55:34.838" v="293" actId="20577"/>
        <pc:sldMkLst>
          <pc:docMk/>
          <pc:sldMk cId="2628245918" sldId="2145706613"/>
        </pc:sldMkLst>
        <pc:spChg chg="mod">
          <ac:chgData name="C, ASHWIN" userId="e7245a67-72a1-4c09-8683-cc1a3f8948eb" providerId="ADAL" clId="{72FCB912-CE4A-4B83-BB79-B3859520C557}" dt="2022-04-22T10:00:42.286" v="12" actId="20577"/>
          <ac:spMkLst>
            <pc:docMk/>
            <pc:sldMk cId="2628245918" sldId="2145706613"/>
            <ac:spMk id="4" creationId="{BB5E5B80-B1C2-4755-AE49-88DEAAF05AD1}"/>
          </ac:spMkLst>
        </pc:spChg>
        <pc:spChg chg="mod">
          <ac:chgData name="C, ASHWIN" userId="e7245a67-72a1-4c09-8683-cc1a3f8948eb" providerId="ADAL" clId="{72FCB912-CE4A-4B83-BB79-B3859520C557}" dt="2022-04-22T10:14:21.550" v="96" actId="1076"/>
          <ac:spMkLst>
            <pc:docMk/>
            <pc:sldMk cId="2628245918" sldId="2145706613"/>
            <ac:spMk id="50" creationId="{B38AE8F2-B112-4D17-8328-34D961415F4D}"/>
          </ac:spMkLst>
        </pc:spChg>
        <pc:graphicFrameChg chg="mod modGraphic">
          <ac:chgData name="C, ASHWIN" userId="e7245a67-72a1-4c09-8683-cc1a3f8948eb" providerId="ADAL" clId="{72FCB912-CE4A-4B83-BB79-B3859520C557}" dt="2022-04-22T10:51:26.856" v="236"/>
          <ac:graphicFrameMkLst>
            <pc:docMk/>
            <pc:sldMk cId="2628245918" sldId="2145706613"/>
            <ac:graphicFrameMk id="31" creationId="{9C104C51-20EA-49F3-B5B4-6996E82AD1C6}"/>
          </ac:graphicFrameMkLst>
        </pc:graphicFrameChg>
        <pc:graphicFrameChg chg="modGraphic">
          <ac:chgData name="C, ASHWIN" userId="e7245a67-72a1-4c09-8683-cc1a3f8948eb" providerId="ADAL" clId="{72FCB912-CE4A-4B83-BB79-B3859520C557}" dt="2022-04-22T10:55:34.838" v="293" actId="20577"/>
          <ac:graphicFrameMkLst>
            <pc:docMk/>
            <pc:sldMk cId="2628245918" sldId="2145706613"/>
            <ac:graphicFrameMk id="44" creationId="{0E34D69A-2815-4523-9135-C5DE8DEFA18D}"/>
          </ac:graphicFrameMkLst>
        </pc:graphicFrameChg>
        <pc:graphicFrameChg chg="mod modGraphic">
          <ac:chgData name="C, ASHWIN" userId="e7245a67-72a1-4c09-8683-cc1a3f8948eb" providerId="ADAL" clId="{72FCB912-CE4A-4B83-BB79-B3859520C557}" dt="2022-04-22T10:18:36.743" v="158" actId="14100"/>
          <ac:graphicFrameMkLst>
            <pc:docMk/>
            <pc:sldMk cId="2628245918" sldId="2145706613"/>
            <ac:graphicFrameMk id="47" creationId="{4E7D6ABD-AA68-4A13-95EC-02AB758CF671}"/>
          </ac:graphicFrameMkLst>
        </pc:graphicFrameChg>
        <pc:graphicFrameChg chg="mod modGraphic">
          <ac:chgData name="C, ASHWIN" userId="e7245a67-72a1-4c09-8683-cc1a3f8948eb" providerId="ADAL" clId="{72FCB912-CE4A-4B83-BB79-B3859520C557}" dt="2022-04-22T10:28:46.092" v="232" actId="20577"/>
          <ac:graphicFrameMkLst>
            <pc:docMk/>
            <pc:sldMk cId="2628245918" sldId="2145706613"/>
            <ac:graphicFrameMk id="49" creationId="{DFEF7C37-3840-460A-9D08-D55CFB65A8B8}"/>
          </ac:graphicFrameMkLst>
        </pc:graphicFrameChg>
        <pc:graphicFrameChg chg="mod modGraphic">
          <ac:chgData name="C, ASHWIN" userId="e7245a67-72a1-4c09-8683-cc1a3f8948eb" providerId="ADAL" clId="{72FCB912-CE4A-4B83-BB79-B3859520C557}" dt="2022-04-22T10:14:38.579" v="102" actId="14100"/>
          <ac:graphicFrameMkLst>
            <pc:docMk/>
            <pc:sldMk cId="2628245918" sldId="2145706613"/>
            <ac:graphicFrameMk id="58" creationId="{770BF881-98D7-44D3-A41F-5EA762DB0EC1}"/>
          </ac:graphicFrameMkLst>
        </pc:graphicFrameChg>
        <pc:graphicFrameChg chg="mod modGraphic">
          <ac:chgData name="C, ASHWIN" userId="e7245a67-72a1-4c09-8683-cc1a3f8948eb" providerId="ADAL" clId="{72FCB912-CE4A-4B83-BB79-B3859520C557}" dt="2022-04-22T10:08:34.327" v="46" actId="1076"/>
          <ac:graphicFrameMkLst>
            <pc:docMk/>
            <pc:sldMk cId="2628245918" sldId="2145706613"/>
            <ac:graphicFrameMk id="59" creationId="{61743AC5-3F06-49DD-B1DF-401CEAEC5757}"/>
          </ac:graphicFrameMkLst>
        </pc:graphicFrameChg>
      </pc:sldChg>
    </pc:docChg>
  </pc:docChgLst>
  <pc:docChgLst>
    <pc:chgData name="C, ASHWIN" userId="e7245a67-72a1-4c09-8683-cc1a3f8948eb" providerId="ADAL" clId="{FAACD248-13CE-4D9D-9BEC-B2B4B9A72B4B}"/>
    <pc:docChg chg="undo custSel modSld">
      <pc:chgData name="C, ASHWIN" userId="e7245a67-72a1-4c09-8683-cc1a3f8948eb" providerId="ADAL" clId="{FAACD248-13CE-4D9D-9BEC-B2B4B9A72B4B}" dt="2022-11-01T05:42:10.150" v="75" actId="6549"/>
      <pc:docMkLst>
        <pc:docMk/>
      </pc:docMkLst>
      <pc:sldChg chg="modSp mod">
        <pc:chgData name="C, ASHWIN" userId="e7245a67-72a1-4c09-8683-cc1a3f8948eb" providerId="ADAL" clId="{FAACD248-13CE-4D9D-9BEC-B2B4B9A72B4B}" dt="2022-11-01T05:42:10.150" v="75" actId="6549"/>
        <pc:sldMkLst>
          <pc:docMk/>
          <pc:sldMk cId="2628245918" sldId="2145706613"/>
        </pc:sldMkLst>
        <pc:spChg chg="mod">
          <ac:chgData name="C, ASHWIN" userId="e7245a67-72a1-4c09-8683-cc1a3f8948eb" providerId="ADAL" clId="{FAACD248-13CE-4D9D-9BEC-B2B4B9A72B4B}" dt="2022-11-01T05:07:47.271" v="1" actId="20577"/>
          <ac:spMkLst>
            <pc:docMk/>
            <pc:sldMk cId="2628245918" sldId="2145706613"/>
            <ac:spMk id="4" creationId="{BB5E5B80-B1C2-4755-AE49-88DEAAF05AD1}"/>
          </ac:spMkLst>
        </pc:spChg>
        <pc:grpChg chg="mod">
          <ac:chgData name="C, ASHWIN" userId="e7245a67-72a1-4c09-8683-cc1a3f8948eb" providerId="ADAL" clId="{FAACD248-13CE-4D9D-9BEC-B2B4B9A72B4B}" dt="2022-11-01T05:11:38.236" v="74" actId="14100"/>
          <ac:grpSpMkLst>
            <pc:docMk/>
            <pc:sldMk cId="2628245918" sldId="2145706613"/>
            <ac:grpSpMk id="21" creationId="{C6651697-CEBA-4665-87FA-43698C5B2239}"/>
          </ac:grpSpMkLst>
        </pc:grpChg>
        <pc:graphicFrameChg chg="mod modGraphic">
          <ac:chgData name="C, ASHWIN" userId="e7245a67-72a1-4c09-8683-cc1a3f8948eb" providerId="ADAL" clId="{FAACD248-13CE-4D9D-9BEC-B2B4B9A72B4B}" dt="2022-11-01T05:11:25.790" v="72"/>
          <ac:graphicFrameMkLst>
            <pc:docMk/>
            <pc:sldMk cId="2628245918" sldId="2145706613"/>
            <ac:graphicFrameMk id="44" creationId="{0E34D69A-2815-4523-9135-C5DE8DEFA18D}"/>
          </ac:graphicFrameMkLst>
        </pc:graphicFrameChg>
        <pc:graphicFrameChg chg="mod modGraphic">
          <ac:chgData name="C, ASHWIN" userId="e7245a67-72a1-4c09-8683-cc1a3f8948eb" providerId="ADAL" clId="{FAACD248-13CE-4D9D-9BEC-B2B4B9A72B4B}" dt="2022-11-01T05:42:10.150" v="75" actId="6549"/>
          <ac:graphicFrameMkLst>
            <pc:docMk/>
            <pc:sldMk cId="2628245918" sldId="2145706613"/>
            <ac:graphicFrameMk id="49" creationId="{DFEF7C37-3840-460A-9D08-D55CFB65A8B8}"/>
          </ac:graphicFrameMkLst>
        </pc:graphicFrame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rot="-5400000">
            <a:off x="-872436" y="5842847"/>
            <a:ext cx="2065390" cy="320517"/>
          </a:xfrm>
          <a:prstGeom prst="rect">
            <a:avLst/>
          </a:prstGeom>
          <a:noFill/>
          <a:ln w="9525">
            <a:noFill/>
            <a:miter lim="800000"/>
            <a:headEnd/>
            <a:tailEnd/>
          </a:ln>
          <a:effectLst/>
        </p:spPr>
        <p:txBody>
          <a:bodyPr vert="horz" wrap="square" lIns="92641" tIns="46320" rIns="92641" bIns="46320" numCol="1" anchor="b" anchorCtr="0" compatLnSpc="1">
            <a:prstTxWarp prst="textNoShape">
              <a:avLst/>
            </a:prstTxWarp>
          </a:bodyPr>
          <a:lstStyle>
            <a:lvl1pPr algn="l" defTabSz="927100">
              <a:lnSpc>
                <a:spcPct val="100000"/>
              </a:lnSpc>
              <a:defRPr sz="800" b="0"/>
            </a:lvl1pPr>
          </a:lstStyle>
          <a:p>
            <a:r>
              <a:rPr lang="en-GB"/>
              <a:t>© 2007 Capgemini - All rights reserved© 2006 Capgemini Consulting  - All rights reserved</a:t>
            </a:r>
            <a:endParaRPr lang="en-US"/>
          </a:p>
        </p:txBody>
      </p:sp>
      <p:sp>
        <p:nvSpPr>
          <p:cNvPr id="81925" name="Rectangle 5"/>
          <p:cNvSpPr>
            <a:spLocks noGrp="1" noChangeArrowheads="1"/>
          </p:cNvSpPr>
          <p:nvPr>
            <p:ph type="sldNum" sz="quarter" idx="3"/>
          </p:nvPr>
        </p:nvSpPr>
        <p:spPr bwMode="auto">
          <a:xfrm>
            <a:off x="4068319" y="6712108"/>
            <a:ext cx="1177710" cy="323692"/>
          </a:xfrm>
          <a:prstGeom prst="rect">
            <a:avLst/>
          </a:prstGeom>
          <a:noFill/>
          <a:ln w="9525">
            <a:noFill/>
            <a:miter lim="800000"/>
            <a:headEnd/>
            <a:tailEnd/>
          </a:ln>
          <a:effectLst/>
        </p:spPr>
        <p:txBody>
          <a:bodyPr vert="horz" wrap="square" lIns="92641" tIns="46320" rIns="92641" bIns="46320" numCol="1" anchor="b" anchorCtr="0" compatLnSpc="1">
            <a:prstTxWarp prst="textNoShape">
              <a:avLst/>
            </a:prstTxWarp>
          </a:bodyPr>
          <a:lstStyle>
            <a:lvl1pPr defTabSz="927100">
              <a:defRPr sz="1200"/>
            </a:lvl1pPr>
          </a:lstStyle>
          <a:p>
            <a:fld id="{1638F5B3-6510-4DE6-8FEF-53B463C2D7E1}" type="slidenum">
              <a:rPr lang="en-US"/>
              <a:pPr/>
              <a:t>‹#›</a:t>
            </a:fld>
            <a:endParaRPr lang="en-US"/>
          </a:p>
        </p:txBody>
      </p:sp>
      <p:sp>
        <p:nvSpPr>
          <p:cNvPr id="81928" name="Rectangle 8"/>
          <p:cNvSpPr>
            <a:spLocks noChangeArrowheads="1"/>
          </p:cNvSpPr>
          <p:nvPr/>
        </p:nvSpPr>
        <p:spPr bwMode="auto">
          <a:xfrm>
            <a:off x="5281807" y="6679246"/>
            <a:ext cx="4039993" cy="353268"/>
          </a:xfrm>
          <a:prstGeom prst="rect">
            <a:avLst/>
          </a:prstGeom>
          <a:noFill/>
          <a:ln w="9525">
            <a:noFill/>
            <a:miter lim="800000"/>
            <a:headEnd/>
            <a:tailEnd/>
          </a:ln>
          <a:effectLst/>
        </p:spPr>
        <p:txBody>
          <a:bodyPr lIns="92641" tIns="46320" rIns="92641" bIns="46320" anchor="b"/>
          <a:lstStyle/>
          <a:p>
            <a:pPr algn="r" defTabSz="927100">
              <a:lnSpc>
                <a:spcPct val="100000"/>
              </a:lnSpc>
            </a:pPr>
            <a:endParaRPr lang="en-GB" sz="800">
              <a:solidFill>
                <a:schemeClr val="tx1"/>
              </a:solidFill>
            </a:endParaRPr>
          </a:p>
        </p:txBody>
      </p:sp>
      <p:sp>
        <p:nvSpPr>
          <p:cNvPr id="81930" name="Rectangle 10"/>
          <p:cNvSpPr>
            <a:spLocks noChangeArrowheads="1"/>
          </p:cNvSpPr>
          <p:nvPr/>
        </p:nvSpPr>
        <p:spPr bwMode="auto">
          <a:xfrm>
            <a:off x="0" y="272757"/>
            <a:ext cx="9321800" cy="353269"/>
          </a:xfrm>
          <a:prstGeom prst="rect">
            <a:avLst/>
          </a:prstGeom>
          <a:noFill/>
          <a:ln w="9525">
            <a:noFill/>
            <a:miter lim="800000"/>
            <a:headEnd/>
            <a:tailEnd/>
          </a:ln>
          <a:effectLst/>
        </p:spPr>
        <p:txBody>
          <a:bodyPr lIns="92641" tIns="46320" rIns="92641" bIns="46320"/>
          <a:lstStyle/>
          <a:p>
            <a:pPr defTabSz="927100">
              <a:lnSpc>
                <a:spcPct val="100000"/>
              </a:lnSpc>
            </a:pPr>
            <a:endParaRPr lang="en-GB" sz="1200">
              <a:solidFill>
                <a:schemeClr val="tx1"/>
              </a:solidFill>
            </a:endParaRPr>
          </a:p>
        </p:txBody>
      </p:sp>
      <p:sp>
        <p:nvSpPr>
          <p:cNvPr id="81931" name="Rectangle 11"/>
          <p:cNvSpPr>
            <a:spLocks noChangeArrowheads="1"/>
          </p:cNvSpPr>
          <p:nvPr/>
        </p:nvSpPr>
        <p:spPr bwMode="auto">
          <a:xfrm>
            <a:off x="7690895" y="34506"/>
            <a:ext cx="1531023" cy="239894"/>
          </a:xfrm>
          <a:prstGeom prst="rect">
            <a:avLst/>
          </a:prstGeom>
          <a:noFill/>
          <a:ln w="3175">
            <a:solidFill>
              <a:srgbClr val="000000"/>
            </a:solidFill>
            <a:prstDash val="sysDot"/>
            <a:miter lim="800000"/>
            <a:headEnd/>
            <a:tailEnd/>
          </a:ln>
          <a:effectLst/>
        </p:spPr>
        <p:txBody>
          <a:bodyPr wrap="none" lIns="91433" tIns="45716" rIns="91433" bIns="45716" anchor="ctr"/>
          <a:lstStyle/>
          <a:p>
            <a:pPr eaLnBrk="1" hangingPunct="1">
              <a:lnSpc>
                <a:spcPct val="100000"/>
              </a:lnSpc>
            </a:pPr>
            <a:r>
              <a:rPr lang="en-US" sz="900" b="0">
                <a:solidFill>
                  <a:srgbClr val="000000"/>
                </a:solidFill>
              </a:rPr>
              <a:t>Logo Client </a:t>
            </a:r>
            <a:r>
              <a:rPr lang="fr-FR" sz="900" b="0">
                <a:solidFill>
                  <a:srgbClr val="000000"/>
                </a:solidFill>
              </a:rPr>
              <a:t>ou</a:t>
            </a:r>
          </a:p>
          <a:p>
            <a:pPr eaLnBrk="1" hangingPunct="1">
              <a:lnSpc>
                <a:spcPct val="100000"/>
              </a:lnSpc>
            </a:pPr>
            <a:r>
              <a:rPr lang="en-US" sz="900" b="0">
                <a:solidFill>
                  <a:srgbClr val="000000"/>
                </a:solidFill>
              </a:rPr>
              <a:t>Partenaire</a:t>
            </a:r>
            <a:endParaRPr lang="en-US" b="0">
              <a:solidFill>
                <a:srgbClr val="000000"/>
              </a:solidFill>
            </a:endParaRPr>
          </a:p>
        </p:txBody>
      </p:sp>
      <p:pic>
        <p:nvPicPr>
          <p:cNvPr id="81932" name="Picture 12" descr="OK_Capgemini_Lowres"/>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06157" y="6726895"/>
            <a:ext cx="1717370" cy="205389"/>
          </a:xfrm>
          <a:prstGeom prst="rect">
            <a:avLst/>
          </a:prstGeom>
          <a:solidFill>
            <a:schemeClr val="bg1"/>
          </a:solidFill>
          <a:ln w="9525">
            <a:noFill/>
            <a:miter lim="800000"/>
            <a:headEnd/>
            <a:tailEnd/>
          </a:ln>
        </p:spPr>
      </p:pic>
      <p:pic>
        <p:nvPicPr>
          <p:cNvPr id="81933" name="Picture 13"/>
          <p:cNvPicPr>
            <a:picLocks noChangeAspect="1" noChangeArrowheads="1"/>
          </p:cNvPicPr>
          <p:nvPr/>
        </p:nvPicPr>
        <p:blipFill>
          <a:blip r:embed="rId3" cstate="print"/>
          <a:srcRect/>
          <a:stretch>
            <a:fillRect/>
          </a:stretch>
        </p:blipFill>
        <p:spPr bwMode="auto">
          <a:xfrm>
            <a:off x="301136" y="146237"/>
            <a:ext cx="2012543" cy="90371"/>
          </a:xfrm>
          <a:prstGeom prst="rect">
            <a:avLst/>
          </a:prstGeom>
          <a:noFill/>
        </p:spPr>
      </p:pic>
    </p:spTree>
    <p:extLst>
      <p:ext uri="{BB962C8B-B14F-4D97-AF65-F5344CB8AC3E}">
        <p14:creationId xmlns:p14="http://schemas.microsoft.com/office/powerpoint/2010/main" val="3149745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5281807" y="0"/>
            <a:ext cx="4039993" cy="351626"/>
          </a:xfrm>
          <a:prstGeom prst="rect">
            <a:avLst/>
          </a:prstGeom>
          <a:noFill/>
          <a:ln w="9525">
            <a:noFill/>
            <a:miter lim="800000"/>
            <a:headEnd/>
            <a:tailEnd/>
          </a:ln>
          <a:effectLst/>
        </p:spPr>
        <p:txBody>
          <a:bodyPr vert="horz" wrap="square" lIns="92641" tIns="46320" rIns="92641" bIns="46320" numCol="1" anchor="t" anchorCtr="0" compatLnSpc="1">
            <a:prstTxWarp prst="textNoShape">
              <a:avLst/>
            </a:prstTxWarp>
          </a:bodyPr>
          <a:lstStyle>
            <a:lvl1pPr algn="r" defTabSz="927100">
              <a:lnSpc>
                <a:spcPct val="100000"/>
              </a:lnSpc>
              <a:defRPr>
                <a:solidFill>
                  <a:schemeClr val="tx1"/>
                </a:solidFill>
              </a:defRPr>
            </a:lvl1pPr>
          </a:lstStyle>
          <a:p>
            <a:endParaRPr lang="en-GB"/>
          </a:p>
        </p:txBody>
      </p:sp>
      <p:sp>
        <p:nvSpPr>
          <p:cNvPr id="3076" name="Rectangle 4"/>
          <p:cNvSpPr>
            <a:spLocks noGrp="1" noRot="1" noChangeAspect="1" noChangeArrowheads="1" noTextEdit="1"/>
          </p:cNvSpPr>
          <p:nvPr>
            <p:ph type="sldImg" idx="2"/>
          </p:nvPr>
        </p:nvSpPr>
        <p:spPr bwMode="auto">
          <a:xfrm>
            <a:off x="2324100" y="528638"/>
            <a:ext cx="4687888" cy="2638425"/>
          </a:xfrm>
          <a:prstGeom prst="rect">
            <a:avLst/>
          </a:prstGeom>
          <a:noFill/>
          <a:ln w="9525">
            <a:solidFill>
              <a:srgbClr val="000000"/>
            </a:solidFill>
            <a:miter lim="800000"/>
            <a:headEnd/>
            <a:tailEnd/>
          </a:ln>
          <a:effectLst/>
        </p:spPr>
      </p:sp>
      <p:sp>
        <p:nvSpPr>
          <p:cNvPr id="3080" name="Rectangle 8"/>
          <p:cNvSpPr>
            <a:spLocks noGrp="1" noChangeArrowheads="1"/>
          </p:cNvSpPr>
          <p:nvPr>
            <p:ph type="body" sz="quarter" idx="3"/>
          </p:nvPr>
        </p:nvSpPr>
        <p:spPr bwMode="auto">
          <a:xfrm>
            <a:off x="538170" y="3337159"/>
            <a:ext cx="8245461" cy="3167917"/>
          </a:xfrm>
          <a:prstGeom prst="rect">
            <a:avLst/>
          </a:prstGeom>
          <a:noFill/>
          <a:ln w="9525">
            <a:noFill/>
            <a:miter lim="800000"/>
            <a:headEnd/>
            <a:tailEnd/>
          </a:ln>
          <a:effectLst/>
        </p:spPr>
        <p:txBody>
          <a:bodyPr vert="horz" wrap="square" lIns="92641" tIns="46320" rIns="92641" bIns="463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p:txBody>
      </p:sp>
      <p:sp>
        <p:nvSpPr>
          <p:cNvPr id="3081" name="Rectangle 9"/>
          <p:cNvSpPr>
            <a:spLocks noGrp="1" noChangeArrowheads="1"/>
          </p:cNvSpPr>
          <p:nvPr>
            <p:ph type="ftr" sz="quarter" idx="4"/>
          </p:nvPr>
        </p:nvSpPr>
        <p:spPr bwMode="auto">
          <a:xfrm>
            <a:off x="1" y="6679246"/>
            <a:ext cx="4039993" cy="353268"/>
          </a:xfrm>
          <a:prstGeom prst="rect">
            <a:avLst/>
          </a:prstGeom>
          <a:noFill/>
          <a:ln w="9525">
            <a:noFill/>
            <a:miter lim="800000"/>
            <a:headEnd/>
            <a:tailEnd/>
          </a:ln>
          <a:effectLst/>
        </p:spPr>
        <p:txBody>
          <a:bodyPr vert="horz" wrap="square" lIns="92641" tIns="46320" rIns="92641" bIns="46320" numCol="1" anchor="b" anchorCtr="0" compatLnSpc="1">
            <a:prstTxWarp prst="textNoShape">
              <a:avLst/>
            </a:prstTxWarp>
          </a:bodyPr>
          <a:lstStyle>
            <a:lvl1pPr algn="l" defTabSz="927100">
              <a:lnSpc>
                <a:spcPct val="100000"/>
              </a:lnSpc>
              <a:defRPr sz="800" b="0">
                <a:solidFill>
                  <a:schemeClr val="tx1"/>
                </a:solidFill>
              </a:defRPr>
            </a:lvl1pPr>
          </a:lstStyle>
          <a:p>
            <a:r>
              <a:rPr lang="en-GB"/>
              <a:t>© 2007 Capgemini - All rights reserved</a:t>
            </a:r>
          </a:p>
        </p:txBody>
      </p:sp>
      <p:sp>
        <p:nvSpPr>
          <p:cNvPr id="3082" name="Rectangle 10"/>
          <p:cNvSpPr>
            <a:spLocks noGrp="1" noChangeArrowheads="1"/>
          </p:cNvSpPr>
          <p:nvPr>
            <p:ph type="sldNum" sz="quarter" idx="5"/>
          </p:nvPr>
        </p:nvSpPr>
        <p:spPr bwMode="auto">
          <a:xfrm>
            <a:off x="5281807" y="6679246"/>
            <a:ext cx="4039993" cy="353268"/>
          </a:xfrm>
          <a:prstGeom prst="rect">
            <a:avLst/>
          </a:prstGeom>
          <a:noFill/>
          <a:ln w="9525">
            <a:noFill/>
            <a:miter lim="800000"/>
            <a:headEnd/>
            <a:tailEnd/>
          </a:ln>
          <a:effectLst/>
        </p:spPr>
        <p:txBody>
          <a:bodyPr vert="horz" wrap="square" lIns="92641" tIns="46320" rIns="92641" bIns="46320" numCol="1" anchor="b" anchorCtr="0" compatLnSpc="1">
            <a:prstTxWarp prst="textNoShape">
              <a:avLst/>
            </a:prstTxWarp>
          </a:bodyPr>
          <a:lstStyle>
            <a:lvl1pPr algn="r" defTabSz="927100">
              <a:lnSpc>
                <a:spcPct val="100000"/>
              </a:lnSpc>
              <a:defRPr sz="800">
                <a:solidFill>
                  <a:schemeClr val="tx1"/>
                </a:solidFill>
              </a:defRPr>
            </a:lvl1pPr>
          </a:lstStyle>
          <a:p>
            <a:fld id="{B671BB13-7006-4BB6-B6C8-0B451FC0082A}" type="slidenum">
              <a:rPr lang="en-GB"/>
              <a:pPr/>
              <a:t>‹#›</a:t>
            </a:fld>
            <a:endParaRPr lang="en-GB"/>
          </a:p>
        </p:txBody>
      </p:sp>
    </p:spTree>
    <p:extLst>
      <p:ext uri="{BB962C8B-B14F-4D97-AF65-F5344CB8AC3E}">
        <p14:creationId xmlns:p14="http://schemas.microsoft.com/office/powerpoint/2010/main" val="250954394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4100" y="528638"/>
            <a:ext cx="4687888" cy="2638425"/>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3733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8.png"/><Relationship Id="rId1" Type="http://schemas.openxmlformats.org/officeDocument/2006/relationships/tags" Target="../tags/tag5.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3" y="908720"/>
            <a:ext cx="10199250"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sz="1401"/>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4" y="4242575"/>
            <a:ext cx="11379200" cy="307777"/>
          </a:xfrm>
        </p:spPr>
        <p:txBody>
          <a:bodyPr wrap="square" lIns="36000" tIns="0" rIns="36000">
            <a:spAutoFit/>
          </a:bodyPr>
          <a:lstStyle>
            <a:lvl1pPr marL="0" indent="0" algn="ctr">
              <a:buNone/>
              <a:defRPr sz="2000">
                <a:solidFill>
                  <a:schemeClr val="bg1"/>
                </a:solidFill>
              </a:defRPr>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2" y="2338751"/>
            <a:ext cx="11386134" cy="2031582"/>
          </a:xfrm>
        </p:spPr>
        <p:txBody>
          <a:bodyPr wrap="square" lIns="36000" rIns="36000" bIns="0" anchor="b" anchorCtr="0">
            <a:spAutoFit/>
          </a:bodyPr>
          <a:lstStyle>
            <a:lvl1pPr algn="l">
              <a:lnSpc>
                <a:spcPct val="100000"/>
              </a:lnSpc>
              <a:defRPr sz="6601"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81941071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04415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4" y="1447802"/>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169074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8616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4" y="3772801"/>
            <a:ext cx="11329986" cy="307777"/>
          </a:xfrm>
        </p:spPr>
        <p:txBody>
          <a:bodyPr lIns="0" tIns="0">
            <a:spAutoFit/>
          </a:bodyPr>
          <a:lstStyle>
            <a:lvl1pPr marL="0" indent="0" algn="l">
              <a:buNone/>
              <a:defRPr sz="2000">
                <a:solidFill>
                  <a:schemeClr val="bg1"/>
                </a:solidFill>
              </a:defRPr>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4" y="2264962"/>
            <a:ext cx="11329986"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4" y="1825080"/>
            <a:ext cx="4611067" cy="307777"/>
          </a:xfrm>
        </p:spPr>
        <p:txBody>
          <a:bodyPr wrap="square" anchor="b">
            <a:spAutoFit/>
          </a:bodyPr>
          <a:lstStyle>
            <a:lvl1pPr>
              <a:defRPr>
                <a:solidFill>
                  <a:schemeClr val="accent2"/>
                </a:solidFill>
                <a:latin typeface="Ubuntu Light" panose="020B0304030602030204" pitchFamily="34" charset="0"/>
              </a:defRPr>
            </a:lvl1pPr>
            <a:lvl2pPr marL="88902" indent="0">
              <a:buNone/>
              <a:defRPr/>
            </a:lvl2pPr>
          </a:lstStyle>
          <a:p>
            <a:pPr lvl="0"/>
            <a:r>
              <a:rPr lang="fr-FR" dirty="0"/>
              <a:t>INSERT A LABEL/ALBEIT</a:t>
            </a:r>
          </a:p>
        </p:txBody>
      </p:sp>
    </p:spTree>
    <p:extLst>
      <p:ext uri="{BB962C8B-B14F-4D97-AF65-F5344CB8AC3E}">
        <p14:creationId xmlns:p14="http://schemas.microsoft.com/office/powerpoint/2010/main" val="82792465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4" y="1951675"/>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815285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278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5" y="207690"/>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sz="1401"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sz="1401" dirty="0"/>
            </a:p>
          </p:txBody>
        </p:sp>
      </p:grpSp>
    </p:spTree>
    <p:extLst>
      <p:ext uri="{BB962C8B-B14F-4D97-AF65-F5344CB8AC3E}">
        <p14:creationId xmlns:p14="http://schemas.microsoft.com/office/powerpoint/2010/main" val="327147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500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3344041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8" y="4968015"/>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5" y="4968015"/>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2" y="4968015"/>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8" y="4968015"/>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1" y="4968015"/>
            <a:ext cx="333195" cy="333195"/>
          </a:xfrm>
          <a:prstGeom prst="rect">
            <a:avLst/>
          </a:prstGeom>
          <a:noFill/>
        </p:spPr>
      </p:pic>
      <p:sp>
        <p:nvSpPr>
          <p:cNvPr id="23" name="Rectangle 22"/>
          <p:cNvSpPr/>
          <p:nvPr/>
        </p:nvSpPr>
        <p:spPr>
          <a:xfrm>
            <a:off x="426720" y="5858667"/>
            <a:ext cx="3293017" cy="351635"/>
          </a:xfrm>
          <a:prstGeom prst="rect">
            <a:avLst/>
          </a:prstGeom>
        </p:spPr>
        <p:txBody>
          <a:bodyPr wrap="square" lIns="0" tIns="0" rIns="0" bIns="0" anchor="b" anchorCtr="0">
            <a:spAutoFit/>
          </a:bodyPr>
          <a:lstStyle/>
          <a:p>
            <a:pPr>
              <a:spcAft>
                <a:spcPts val="601"/>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1"/>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2" y="-1184328"/>
            <a:ext cx="10604299" cy="7497656"/>
          </a:xfrm>
          <a:prstGeom prst="rect">
            <a:avLst/>
          </a:prstGeom>
        </p:spPr>
      </p:pic>
      <p:sp>
        <p:nvSpPr>
          <p:cNvPr id="14" name="Rectangle 13"/>
          <p:cNvSpPr/>
          <p:nvPr/>
        </p:nvSpPr>
        <p:spPr>
          <a:xfrm>
            <a:off x="6536186"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3" y="2939131"/>
            <a:ext cx="2219961" cy="228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1" dirty="0">
                <a:solidFill>
                  <a:schemeClr val="bg1"/>
                </a:solidFill>
                <a:latin typeface="Ubuntu" panose="020B0504030602030204" pitchFamily="34" charset="0"/>
              </a:rPr>
              <a:t>About Capgemini</a:t>
            </a:r>
          </a:p>
        </p:txBody>
      </p:sp>
      <p:sp>
        <p:nvSpPr>
          <p:cNvPr id="16" name="Rectangle 15"/>
          <p:cNvSpPr/>
          <p:nvPr/>
        </p:nvSpPr>
        <p:spPr>
          <a:xfrm>
            <a:off x="6536183" y="4893914"/>
            <a:ext cx="4345177"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23"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70" y="622132"/>
            <a:ext cx="3024000" cy="1226177"/>
          </a:xfrm>
          <a:prstGeom prst="rect">
            <a:avLst/>
          </a:prstGeom>
        </p:spPr>
      </p:pic>
    </p:spTree>
    <p:extLst>
      <p:ext uri="{BB962C8B-B14F-4D97-AF65-F5344CB8AC3E}">
        <p14:creationId xmlns:p14="http://schemas.microsoft.com/office/powerpoint/2010/main" val="246208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2" y="4561384"/>
            <a:ext cx="11386134" cy="307777"/>
          </a:xfrm>
        </p:spPr>
        <p:txBody>
          <a:bodyPr wrap="square" lIns="36000" tIns="0" rIns="36000">
            <a:spAutoFit/>
          </a:bodyPr>
          <a:lstStyle>
            <a:lvl1pPr marL="0" indent="0" algn="l">
              <a:buNone/>
              <a:defRPr sz="2000">
                <a:solidFill>
                  <a:schemeClr val="bg1"/>
                </a:solidFill>
              </a:defRPr>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2" y="2293131"/>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9" y="260648"/>
            <a:ext cx="3024000" cy="1226177"/>
          </a:xfrm>
          <a:prstGeom prst="rect">
            <a:avLst/>
          </a:prstGeom>
        </p:spPr>
      </p:pic>
    </p:spTree>
    <p:extLst>
      <p:ext uri="{BB962C8B-B14F-4D97-AF65-F5344CB8AC3E}">
        <p14:creationId xmlns:p14="http://schemas.microsoft.com/office/powerpoint/2010/main" val="227791854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5" y="1295400"/>
            <a:ext cx="9702386" cy="6043284"/>
          </a:xfrm>
          <a:prstGeom prst="rect">
            <a:avLst/>
          </a:prstGeom>
        </p:spPr>
      </p:pic>
      <p:sp>
        <p:nvSpPr>
          <p:cNvPr id="57" name="Rectangle 56"/>
          <p:cNvSpPr/>
          <p:nvPr/>
        </p:nvSpPr>
        <p:spPr>
          <a:xfrm>
            <a:off x="426721" y="5888711"/>
            <a:ext cx="3221008" cy="351635"/>
          </a:xfrm>
          <a:prstGeom prst="rect">
            <a:avLst/>
          </a:prstGeom>
        </p:spPr>
        <p:txBody>
          <a:bodyPr wrap="square" lIns="0" tIns="0" rIns="0" bIns="0" anchor="b" anchorCtr="0">
            <a:spAutoFit/>
          </a:bodyPr>
          <a:lstStyle/>
          <a:p>
            <a:pPr lvl="0">
              <a:spcAft>
                <a:spcPts val="601"/>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1"/>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8" y="5328055"/>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5" y="5328055"/>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2" y="5328055"/>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8" y="5328055"/>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1" y="5328055"/>
            <a:ext cx="333195" cy="333195"/>
          </a:xfrm>
          <a:prstGeom prst="rect">
            <a:avLst/>
          </a:prstGeom>
          <a:noFill/>
        </p:spPr>
      </p:pic>
      <p:sp>
        <p:nvSpPr>
          <p:cNvPr id="36" name="Rectangle 35"/>
          <p:cNvSpPr/>
          <p:nvPr/>
        </p:nvSpPr>
        <p:spPr>
          <a:xfrm>
            <a:off x="426523" y="1447577"/>
            <a:ext cx="4962958"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1"/>
            <a:ext cx="2219961" cy="228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1"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8" y="1111153"/>
            <a:ext cx="2240281" cy="1003352"/>
          </a:xfrm>
          <a:prstGeom prst="rect">
            <a:avLst/>
          </a:prstGeom>
        </p:spPr>
        <p:txBody>
          <a:bodyPr wrap="square" lIns="0" tIns="0" rIns="0" bIns="0">
            <a:spAutoFit/>
          </a:bodyPr>
          <a:lstStyle/>
          <a:p>
            <a:pPr>
              <a:spcAft>
                <a:spcPts val="601"/>
              </a:spcAft>
            </a:pPr>
            <a:r>
              <a:rPr lang="en-US" sz="1200" b="1" dirty="0">
                <a:solidFill>
                  <a:schemeClr val="bg1"/>
                </a:solidFill>
                <a:latin typeface="Ubuntu" panose="020B0504030602030204" pitchFamily="34" charset="0"/>
                <a:cs typeface="Arial"/>
              </a:rPr>
              <a:t>Name, Last Name</a:t>
            </a:r>
          </a:p>
          <a:p>
            <a:pPr>
              <a:lnSpc>
                <a:spcPts val="1200"/>
              </a:lnSpc>
            </a:pPr>
            <a:r>
              <a:rPr lang="en-US" sz="1001" dirty="0">
                <a:solidFill>
                  <a:schemeClr val="bg1"/>
                </a:solidFill>
                <a:latin typeface="Ubuntu" panose="020B0504030602030204" pitchFamily="34" charset="0"/>
                <a:cs typeface="Arial"/>
              </a:rPr>
              <a:t>Title/Role</a:t>
            </a:r>
          </a:p>
          <a:p>
            <a:pPr>
              <a:lnSpc>
                <a:spcPts val="1200"/>
              </a:lnSpc>
            </a:pPr>
            <a:r>
              <a:rPr lang="en-US" sz="1001" dirty="0">
                <a:solidFill>
                  <a:schemeClr val="bg1"/>
                </a:solidFill>
                <a:latin typeface="Ubuntu" panose="020B0504030602030204" pitchFamily="34" charset="0"/>
                <a:cs typeface="Arial"/>
              </a:rPr>
              <a:t>Capgemini Office (Optional)</a:t>
            </a:r>
          </a:p>
          <a:p>
            <a:pPr>
              <a:lnSpc>
                <a:spcPts val="1200"/>
              </a:lnSpc>
            </a:pPr>
            <a:r>
              <a:rPr lang="en-US" sz="1001" dirty="0">
                <a:solidFill>
                  <a:schemeClr val="bg1"/>
                </a:solidFill>
                <a:latin typeface="Ubuntu" panose="020B0504030602030204" pitchFamily="34" charset="0"/>
                <a:cs typeface="Arial"/>
              </a:rPr>
              <a:t>Address Line 1</a:t>
            </a:r>
          </a:p>
          <a:p>
            <a:pPr>
              <a:lnSpc>
                <a:spcPts val="1200"/>
              </a:lnSpc>
            </a:pPr>
            <a:r>
              <a:rPr lang="en-US" sz="1001" dirty="0">
                <a:solidFill>
                  <a:schemeClr val="bg1"/>
                </a:solidFill>
                <a:latin typeface="Ubuntu" panose="020B0504030602030204" pitchFamily="34" charset="0"/>
                <a:cs typeface="Arial"/>
              </a:rPr>
              <a:t>Address Line 2 </a:t>
            </a:r>
          </a:p>
          <a:p>
            <a:pPr>
              <a:lnSpc>
                <a:spcPts val="1200"/>
              </a:lnSpc>
            </a:pPr>
            <a:r>
              <a:rPr lang="en-US" sz="1001"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1" cy="1003352"/>
          </a:xfrm>
          <a:prstGeom prst="rect">
            <a:avLst/>
          </a:prstGeom>
        </p:spPr>
        <p:txBody>
          <a:bodyPr wrap="square" lIns="0" tIns="0" rIns="0" bIns="0">
            <a:spAutoFit/>
          </a:bodyPr>
          <a:lstStyle/>
          <a:p>
            <a:pPr>
              <a:spcAft>
                <a:spcPts val="601"/>
              </a:spcAft>
            </a:pPr>
            <a:r>
              <a:rPr lang="en-US" sz="1200" b="1" dirty="0">
                <a:solidFill>
                  <a:schemeClr val="bg1"/>
                </a:solidFill>
                <a:latin typeface="Ubuntu" panose="020B0504030602030204" pitchFamily="34" charset="0"/>
                <a:cs typeface="Arial"/>
              </a:rPr>
              <a:t>Name, Last Name</a:t>
            </a:r>
          </a:p>
          <a:p>
            <a:pPr>
              <a:lnSpc>
                <a:spcPts val="1200"/>
              </a:lnSpc>
            </a:pPr>
            <a:r>
              <a:rPr lang="en-US" sz="1001" dirty="0">
                <a:solidFill>
                  <a:schemeClr val="bg1"/>
                </a:solidFill>
                <a:latin typeface="Ubuntu" panose="020B0504030602030204" pitchFamily="34" charset="0"/>
                <a:cs typeface="Arial"/>
              </a:rPr>
              <a:t>Title/Role</a:t>
            </a:r>
          </a:p>
          <a:p>
            <a:pPr>
              <a:lnSpc>
                <a:spcPts val="1200"/>
              </a:lnSpc>
            </a:pPr>
            <a:r>
              <a:rPr lang="en-US" sz="1001" dirty="0">
                <a:solidFill>
                  <a:schemeClr val="bg1"/>
                </a:solidFill>
                <a:latin typeface="Ubuntu" panose="020B0504030602030204" pitchFamily="34" charset="0"/>
                <a:cs typeface="Arial"/>
              </a:rPr>
              <a:t>Capgemini Office (Optional)</a:t>
            </a:r>
          </a:p>
          <a:p>
            <a:pPr>
              <a:lnSpc>
                <a:spcPts val="1200"/>
              </a:lnSpc>
            </a:pPr>
            <a:r>
              <a:rPr lang="en-US" sz="1001" dirty="0">
                <a:solidFill>
                  <a:schemeClr val="bg1"/>
                </a:solidFill>
                <a:latin typeface="Ubuntu" panose="020B0504030602030204" pitchFamily="34" charset="0"/>
                <a:cs typeface="Arial"/>
              </a:rPr>
              <a:t>Address Line 1</a:t>
            </a:r>
          </a:p>
          <a:p>
            <a:pPr>
              <a:lnSpc>
                <a:spcPts val="1200"/>
              </a:lnSpc>
            </a:pPr>
            <a:r>
              <a:rPr lang="en-US" sz="1001" dirty="0">
                <a:solidFill>
                  <a:schemeClr val="bg1"/>
                </a:solidFill>
                <a:latin typeface="Ubuntu" panose="020B0504030602030204" pitchFamily="34" charset="0"/>
                <a:cs typeface="Arial"/>
              </a:rPr>
              <a:t>Address Line 2 </a:t>
            </a:r>
          </a:p>
          <a:p>
            <a:pPr>
              <a:lnSpc>
                <a:spcPts val="1200"/>
              </a:lnSpc>
            </a:pPr>
            <a:r>
              <a:rPr lang="en-US" sz="1001"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8" y="2397949"/>
            <a:ext cx="2240281" cy="1003352"/>
          </a:xfrm>
          <a:prstGeom prst="rect">
            <a:avLst/>
          </a:prstGeom>
        </p:spPr>
        <p:txBody>
          <a:bodyPr wrap="square" lIns="0" tIns="0" rIns="0" bIns="0">
            <a:spAutoFit/>
          </a:bodyPr>
          <a:lstStyle/>
          <a:p>
            <a:pPr>
              <a:spcAft>
                <a:spcPts val="601"/>
              </a:spcAft>
            </a:pPr>
            <a:r>
              <a:rPr lang="en-US" sz="1200" b="1" dirty="0">
                <a:solidFill>
                  <a:schemeClr val="bg1"/>
                </a:solidFill>
                <a:latin typeface="Ubuntu" panose="020B0504030602030204" pitchFamily="34" charset="0"/>
                <a:cs typeface="Arial"/>
              </a:rPr>
              <a:t>Name, Last Name</a:t>
            </a:r>
          </a:p>
          <a:p>
            <a:pPr>
              <a:lnSpc>
                <a:spcPts val="1200"/>
              </a:lnSpc>
            </a:pPr>
            <a:r>
              <a:rPr lang="en-US" sz="1001" dirty="0">
                <a:solidFill>
                  <a:schemeClr val="bg1"/>
                </a:solidFill>
                <a:latin typeface="Ubuntu" panose="020B0504030602030204" pitchFamily="34" charset="0"/>
                <a:cs typeface="Arial"/>
              </a:rPr>
              <a:t>Title/Role</a:t>
            </a:r>
          </a:p>
          <a:p>
            <a:pPr>
              <a:lnSpc>
                <a:spcPts val="1200"/>
              </a:lnSpc>
            </a:pPr>
            <a:r>
              <a:rPr lang="en-US" sz="1001" dirty="0">
                <a:solidFill>
                  <a:schemeClr val="bg1"/>
                </a:solidFill>
                <a:latin typeface="Ubuntu" panose="020B0504030602030204" pitchFamily="34" charset="0"/>
                <a:cs typeface="Arial"/>
              </a:rPr>
              <a:t>Capgemini Office (Optional)</a:t>
            </a:r>
          </a:p>
          <a:p>
            <a:pPr>
              <a:lnSpc>
                <a:spcPts val="1200"/>
              </a:lnSpc>
            </a:pPr>
            <a:r>
              <a:rPr lang="en-US" sz="1001" dirty="0">
                <a:solidFill>
                  <a:schemeClr val="bg1"/>
                </a:solidFill>
                <a:latin typeface="Ubuntu" panose="020B0504030602030204" pitchFamily="34" charset="0"/>
                <a:cs typeface="Arial"/>
              </a:rPr>
              <a:t>Address Line 1</a:t>
            </a:r>
          </a:p>
          <a:p>
            <a:pPr>
              <a:lnSpc>
                <a:spcPts val="1200"/>
              </a:lnSpc>
            </a:pPr>
            <a:r>
              <a:rPr lang="en-US" sz="1001" dirty="0">
                <a:solidFill>
                  <a:schemeClr val="bg1"/>
                </a:solidFill>
                <a:latin typeface="Ubuntu" panose="020B0504030602030204" pitchFamily="34" charset="0"/>
                <a:cs typeface="Arial"/>
              </a:rPr>
              <a:t>Address Line 2 </a:t>
            </a:r>
          </a:p>
          <a:p>
            <a:pPr>
              <a:lnSpc>
                <a:spcPts val="1200"/>
              </a:lnSpc>
            </a:pPr>
            <a:r>
              <a:rPr lang="en-US" sz="1001"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1" cy="1003352"/>
          </a:xfrm>
          <a:prstGeom prst="rect">
            <a:avLst/>
          </a:prstGeom>
        </p:spPr>
        <p:txBody>
          <a:bodyPr wrap="square" lIns="0" tIns="0" rIns="0" bIns="0">
            <a:spAutoFit/>
          </a:bodyPr>
          <a:lstStyle/>
          <a:p>
            <a:pPr>
              <a:spcAft>
                <a:spcPts val="601"/>
              </a:spcAft>
            </a:pPr>
            <a:r>
              <a:rPr lang="en-US" sz="1200" b="1" dirty="0">
                <a:solidFill>
                  <a:schemeClr val="bg1"/>
                </a:solidFill>
                <a:latin typeface="Ubuntu" panose="020B0504030602030204" pitchFamily="34" charset="0"/>
                <a:cs typeface="Arial"/>
              </a:rPr>
              <a:t>Name, Last Name</a:t>
            </a:r>
          </a:p>
          <a:p>
            <a:pPr>
              <a:lnSpc>
                <a:spcPts val="1200"/>
              </a:lnSpc>
            </a:pPr>
            <a:r>
              <a:rPr lang="en-US" sz="1001" dirty="0">
                <a:solidFill>
                  <a:schemeClr val="bg1"/>
                </a:solidFill>
                <a:latin typeface="Ubuntu" panose="020B0504030602030204" pitchFamily="34" charset="0"/>
                <a:cs typeface="Arial"/>
              </a:rPr>
              <a:t>Title/Role</a:t>
            </a:r>
          </a:p>
          <a:p>
            <a:pPr>
              <a:lnSpc>
                <a:spcPts val="1200"/>
              </a:lnSpc>
            </a:pPr>
            <a:r>
              <a:rPr lang="en-US" sz="1001" dirty="0">
                <a:solidFill>
                  <a:schemeClr val="bg1"/>
                </a:solidFill>
                <a:latin typeface="Ubuntu" panose="020B0504030602030204" pitchFamily="34" charset="0"/>
                <a:cs typeface="Arial"/>
              </a:rPr>
              <a:t>Capgemini Office (Optional)</a:t>
            </a:r>
          </a:p>
          <a:p>
            <a:pPr>
              <a:lnSpc>
                <a:spcPts val="1200"/>
              </a:lnSpc>
            </a:pPr>
            <a:r>
              <a:rPr lang="en-US" sz="1001" dirty="0">
                <a:solidFill>
                  <a:schemeClr val="bg1"/>
                </a:solidFill>
                <a:latin typeface="Ubuntu" panose="020B0504030602030204" pitchFamily="34" charset="0"/>
                <a:cs typeface="Arial"/>
              </a:rPr>
              <a:t>Address Line 1</a:t>
            </a:r>
          </a:p>
          <a:p>
            <a:pPr>
              <a:lnSpc>
                <a:spcPts val="1200"/>
              </a:lnSpc>
            </a:pPr>
            <a:r>
              <a:rPr lang="en-US" sz="1001" dirty="0">
                <a:solidFill>
                  <a:schemeClr val="bg1"/>
                </a:solidFill>
                <a:latin typeface="Ubuntu" panose="020B0504030602030204" pitchFamily="34" charset="0"/>
                <a:cs typeface="Arial"/>
              </a:rPr>
              <a:t>Address Line 2 </a:t>
            </a:r>
          </a:p>
          <a:p>
            <a:pPr>
              <a:lnSpc>
                <a:spcPts val="1200"/>
              </a:lnSpc>
            </a:pPr>
            <a:r>
              <a:rPr lang="en-US" sz="1001"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3"/>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7"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23"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3"/>
            <a:ext cx="3024000" cy="1226177"/>
          </a:xfrm>
          <a:prstGeom prst="rect">
            <a:avLst/>
          </a:prstGeom>
        </p:spPr>
      </p:pic>
    </p:spTree>
    <p:extLst>
      <p:ext uri="{BB962C8B-B14F-4D97-AF65-F5344CB8AC3E}">
        <p14:creationId xmlns:p14="http://schemas.microsoft.com/office/powerpoint/2010/main" val="1261670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70" y="622132"/>
            <a:ext cx="3024000" cy="1226177"/>
          </a:xfrm>
          <a:prstGeom prst="rect">
            <a:avLst/>
          </a:prstGeom>
        </p:spPr>
      </p:pic>
    </p:spTree>
    <p:extLst>
      <p:ext uri="{BB962C8B-B14F-4D97-AF65-F5344CB8AC3E}">
        <p14:creationId xmlns:p14="http://schemas.microsoft.com/office/powerpoint/2010/main" val="138543436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1"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1"/>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grpSp>
        <p:nvGrpSpPr>
          <p:cNvPr id="2" name="Group 1">
            <a:extLst>
              <a:ext uri="{FF2B5EF4-FFF2-40B4-BE49-F238E27FC236}">
                <a16:creationId xmlns:a16="http://schemas.microsoft.com/office/drawing/2014/main" id="{92C61853-96DD-4F83-92B3-1CFCB6EBB929}"/>
              </a:ext>
            </a:extLst>
          </p:cNvPr>
          <p:cNvGrpSpPr/>
          <p:nvPr userDrawn="1"/>
        </p:nvGrpSpPr>
        <p:grpSpPr>
          <a:xfrm>
            <a:off x="3689970" y="-3920"/>
            <a:ext cx="4679881" cy="7150176"/>
            <a:chOff x="3689968" y="-3920"/>
            <a:chExt cx="4679881" cy="7150176"/>
          </a:xfrm>
        </p:grpSpPr>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grpSp>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6"/>
            <a:ext cx="3641726"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8"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sz="1401"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sz="1401" dirty="0"/>
            </a:p>
          </p:txBody>
        </p:sp>
      </p:grpSp>
    </p:spTree>
    <p:extLst>
      <p:ext uri="{BB962C8B-B14F-4D97-AF65-F5344CB8AC3E}">
        <p14:creationId xmlns:p14="http://schemas.microsoft.com/office/powerpoint/2010/main" val="2262393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14008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2529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err="1"/>
              <a:t>Modifiez</a:t>
            </a:r>
            <a:r>
              <a:rPr lang="en-US"/>
              <a:t> le style du </a:t>
            </a:r>
            <a:r>
              <a:rPr lang="en-US" err="1"/>
              <a:t>titre</a:t>
            </a:r>
            <a:endParaRPr lang="en-US"/>
          </a:p>
        </p:txBody>
      </p:sp>
    </p:spTree>
    <p:extLst>
      <p:ext uri="{BB962C8B-B14F-4D97-AF65-F5344CB8AC3E}">
        <p14:creationId xmlns:p14="http://schemas.microsoft.com/office/powerpoint/2010/main" val="1088894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AA8BDE-9217-4D31-8647-9D11D5129775}"/>
              </a:ext>
            </a:extLst>
          </p:cNvPr>
          <p:cNvSpPr/>
          <p:nvPr userDrawn="1"/>
        </p:nvSpPr>
        <p:spPr>
          <a:xfrm>
            <a:off x="1" y="0"/>
            <a:ext cx="12191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a:p>
        </p:txBody>
      </p:sp>
      <p:graphicFrame>
        <p:nvGraphicFramePr>
          <p:cNvPr id="12" name="Object 11"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3465410" y="0"/>
            <a:ext cx="8725742" cy="685800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bg1"/>
          </a:solidFill>
          <a:ln w="9525">
            <a:noFill/>
            <a:round/>
            <a:headEnd/>
            <a:tailEnd/>
          </a:ln>
        </p:spPr>
        <p:txBody>
          <a:bodyPr vert="horz" wrap="square" lIns="91440" tIns="45721" rIns="91440" bIns="45721" numCol="1" anchor="t" anchorCtr="0" compatLnSpc="1">
            <a:prstTxWarp prst="textNoShape">
              <a:avLst/>
            </a:prstTxWarp>
          </a:bodyPr>
          <a:lstStyle/>
          <a:p>
            <a:endParaRPr lang="en-GB" sz="1401"/>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292314" y="2191647"/>
            <a:ext cx="4311998" cy="3160282"/>
          </a:xfrm>
          <a:prstGeom prst="rect">
            <a:avLst/>
          </a:prstGeom>
        </p:spPr>
        <p:txBody>
          <a:bodyPr anchor="ctr">
            <a:normAutofit/>
          </a:bodyPr>
          <a:lstStyle>
            <a:lvl1pPr marL="0" indent="0" algn="ctr">
              <a:buNone/>
              <a:defRPr sz="3600">
                <a:solidFill>
                  <a:schemeClr val="accent1"/>
                </a:solidFill>
              </a:defRPr>
            </a:lvl1pPr>
            <a:lvl2pPr marL="457211" indent="0">
              <a:buNone/>
              <a:defRPr sz="6000">
                <a:solidFill>
                  <a:schemeClr val="bg1"/>
                </a:solidFill>
              </a:defRPr>
            </a:lvl2pPr>
          </a:lstStyle>
          <a:p>
            <a:pPr lvl="0"/>
            <a:r>
              <a:rPr lang="en-US" dirty="0"/>
              <a:t>Click to insert</a:t>
            </a:r>
            <a:br>
              <a:rPr lang="en-US" dirty="0"/>
            </a:br>
            <a:r>
              <a:rPr lang="en-US" dirty="0"/>
              <a:t>section title</a:t>
            </a:r>
          </a:p>
        </p:txBody>
      </p:sp>
    </p:spTree>
    <p:extLst>
      <p:ext uri="{BB962C8B-B14F-4D97-AF65-F5344CB8AC3E}">
        <p14:creationId xmlns:p14="http://schemas.microsoft.com/office/powerpoint/2010/main" val="182061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Blank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94E8A7-B5F4-4C5D-AD84-4B51561DEB92}"/>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a:p>
        </p:txBody>
      </p:sp>
      <p:pic>
        <p:nvPicPr>
          <p:cNvPr id="7" name="Graphic 6">
            <a:extLst>
              <a:ext uri="{FF2B5EF4-FFF2-40B4-BE49-F238E27FC236}">
                <a16:creationId xmlns:a16="http://schemas.microsoft.com/office/drawing/2014/main" id="{29059DF6-1650-40A0-8152-9761F869D81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98589" y="171576"/>
            <a:ext cx="423071" cy="390401"/>
          </a:xfrm>
          <a:prstGeom prst="rect">
            <a:avLst/>
          </a:prstGeom>
        </p:spPr>
      </p:pic>
      <p:sp>
        <p:nvSpPr>
          <p:cNvPr id="8" name="Retângulo 43">
            <a:extLst>
              <a:ext uri="{FF2B5EF4-FFF2-40B4-BE49-F238E27FC236}">
                <a16:creationId xmlns:a16="http://schemas.microsoft.com/office/drawing/2014/main" id="{82322698-6F3E-4247-B31D-D5AC758A1C0A}"/>
              </a:ext>
            </a:extLst>
          </p:cNvPr>
          <p:cNvSpPr/>
          <p:nvPr userDrawn="1"/>
        </p:nvSpPr>
        <p:spPr>
          <a:xfrm>
            <a:off x="11807774" y="6643176"/>
            <a:ext cx="120226" cy="91564"/>
          </a:xfrm>
          <a:prstGeom prst="rect">
            <a:avLst/>
          </a:prstGeom>
        </p:spPr>
        <p:txBody>
          <a:bodyPr wrap="none" lIns="0" tIns="0" rIns="0" bIns="0" anchor="ctr" anchorCtr="0">
            <a:spAutoFit/>
          </a:bodyPr>
          <a:lstStyle/>
          <a:p>
            <a:pPr algn="r"/>
            <a:fld id="{0502E5A9-B53C-401E-A0E0-4A359BB0A9E5}" type="slidenum">
              <a:rPr lang="en-US" sz="700" smtClean="0">
                <a:solidFill>
                  <a:schemeClr val="bg2">
                    <a:lumMod val="90000"/>
                  </a:schemeClr>
                </a:solidFill>
                <a:latin typeface="+mn-lt"/>
                <a:cs typeface="Arial" panose="020B0604020202020204" pitchFamily="34" charset="0"/>
              </a:rPr>
              <a:pPr algn="r"/>
              <a:t>‹#›</a:t>
            </a:fld>
            <a:endParaRPr lang="en-US" sz="700">
              <a:solidFill>
                <a:schemeClr val="bg2">
                  <a:lumMod val="90000"/>
                </a:schemeClr>
              </a:solidFill>
              <a:latin typeface="+mn-lt"/>
              <a:cs typeface="Arial" panose="020B0604020202020204" pitchFamily="34" charset="0"/>
            </a:endParaRPr>
          </a:p>
        </p:txBody>
      </p:sp>
      <p:sp>
        <p:nvSpPr>
          <p:cNvPr id="13" name="Rectangle 27">
            <a:extLst>
              <a:ext uri="{FF2B5EF4-FFF2-40B4-BE49-F238E27FC236}">
                <a16:creationId xmlns:a16="http://schemas.microsoft.com/office/drawing/2014/main" id="{0A733997-B98B-4168-8DFD-2BFB083FF908}"/>
              </a:ext>
            </a:extLst>
          </p:cNvPr>
          <p:cNvSpPr/>
          <p:nvPr userDrawn="1"/>
        </p:nvSpPr>
        <p:spPr>
          <a:xfrm>
            <a:off x="237952" y="6635097"/>
            <a:ext cx="1378583" cy="107722"/>
          </a:xfrm>
          <a:prstGeom prst="rect">
            <a:avLst/>
          </a:prstGeom>
        </p:spPr>
        <p:txBody>
          <a:bodyPr wrap="none" lIns="0" tIns="0" rIns="0" bIns="0" anchor="ctr" anchorCtr="0">
            <a:spAutoFit/>
          </a:bodyPr>
          <a:lstStyle/>
          <a:p>
            <a:pPr lvl="0" algn="l" defTabSz="914423">
              <a:lnSpc>
                <a:spcPct val="100000"/>
              </a:lnSpc>
              <a:defRPr/>
            </a:pPr>
            <a:r>
              <a:rPr lang="en-US" sz="700" kern="0" dirty="0">
                <a:solidFill>
                  <a:schemeClr val="bg2">
                    <a:lumMod val="90000"/>
                  </a:schemeClr>
                </a:solidFill>
                <a:latin typeface="+mn-lt"/>
                <a:cs typeface="Arial" panose="020B0604020202020204" pitchFamily="34" charset="0"/>
              </a:rPr>
              <a:t>Group Overview | February 2021</a:t>
            </a:r>
          </a:p>
        </p:txBody>
      </p:sp>
      <p:sp>
        <p:nvSpPr>
          <p:cNvPr id="10" name="Text Placeholder 7">
            <a:extLst>
              <a:ext uri="{FF2B5EF4-FFF2-40B4-BE49-F238E27FC236}">
                <a16:creationId xmlns:a16="http://schemas.microsoft.com/office/drawing/2014/main" id="{996FAD4D-45C5-4875-80FF-DC3CE7D060CE}"/>
              </a:ext>
            </a:extLst>
          </p:cNvPr>
          <p:cNvSpPr txBox="1">
            <a:spLocks/>
          </p:cNvSpPr>
          <p:nvPr userDrawn="1"/>
        </p:nvSpPr>
        <p:spPr>
          <a:xfrm>
            <a:off x="8956874" y="6627405"/>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23" rtl="0" eaLnBrk="1" fontAlgn="auto" latinLnBrk="0" hangingPunct="1">
              <a:lnSpc>
                <a:spcPct val="100000"/>
              </a:lnSpc>
              <a:spcBef>
                <a:spcPts val="1001"/>
              </a:spcBef>
              <a:spcAft>
                <a:spcPts val="0"/>
              </a:spcAft>
              <a:buClrTx/>
              <a:buSzTx/>
              <a:buFont typeface="Arial" panose="020B0604020202020204" pitchFamily="34" charset="0"/>
              <a:buNone/>
              <a:tabLst/>
              <a:defRPr/>
            </a:pPr>
            <a:r>
              <a:rPr lang="en-US" sz="700" dirty="0">
                <a:solidFill>
                  <a:schemeClr val="bg2">
                    <a:lumMod val="90000"/>
                  </a:schemeClr>
                </a:solidFill>
                <a:latin typeface="+mn-lt"/>
              </a:rPr>
              <a:t>© Capgemini 2021. All rights reserved |</a:t>
            </a:r>
          </a:p>
        </p:txBody>
      </p:sp>
    </p:spTree>
    <p:extLst>
      <p:ext uri="{BB962C8B-B14F-4D97-AF65-F5344CB8AC3E}">
        <p14:creationId xmlns:p14="http://schemas.microsoft.com/office/powerpoint/2010/main" val="407392822"/>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3"/>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823438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with Shapes 2 - Re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ltGray">
          <a:xfrm>
            <a:off x="1" y="4451552"/>
            <a:ext cx="9319260" cy="2406448"/>
          </a:xfrm>
          <a:prstGeom prst="rect">
            <a:avLst/>
          </a:prstGeom>
          <a:solidFill>
            <a:schemeClr val="tx1">
              <a:lumMod val="95000"/>
              <a:lumOff val="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a:solidFill>
                <a:schemeClr val="tx1"/>
              </a:solidFill>
            </a:endParaRPr>
          </a:p>
        </p:txBody>
      </p:sp>
      <p:sp>
        <p:nvSpPr>
          <p:cNvPr id="25" name="Freeform 24"/>
          <p:cNvSpPr/>
          <p:nvPr userDrawn="1"/>
        </p:nvSpPr>
        <p:spPr bwMode="invGray">
          <a:xfrm>
            <a:off x="5229886" y="1502458"/>
            <a:ext cx="7315200" cy="5355542"/>
          </a:xfrm>
          <a:custGeom>
            <a:avLst/>
            <a:gdLst>
              <a:gd name="connsiteX0" fmla="*/ 7071986 w 7071986"/>
              <a:gd name="connsiteY0" fmla="*/ 0 h 5177482"/>
              <a:gd name="connsiteX1" fmla="*/ 7071986 w 7071986"/>
              <a:gd name="connsiteY1" fmla="*/ 5177482 h 5177482"/>
              <a:gd name="connsiteX2" fmla="*/ 418101 w 7071986"/>
              <a:gd name="connsiteY2" fmla="*/ 5177482 h 5177482"/>
              <a:gd name="connsiteX3" fmla="*/ 364654 w 7071986"/>
              <a:gd name="connsiteY3" fmla="*/ 4968325 h 5177482"/>
              <a:gd name="connsiteX4" fmla="*/ 0 w 7071986"/>
              <a:gd name="connsiteY4" fmla="*/ 3541321 h 5177482"/>
              <a:gd name="connsiteX5" fmla="*/ 3728314 w 7071986"/>
              <a:gd name="connsiteY5" fmla="*/ 1575222 h 5177482"/>
              <a:gd name="connsiteX6" fmla="*/ 7065199 w 7071986"/>
              <a:gd name="connsiteY6" fmla="*/ 3119 h 5177482"/>
              <a:gd name="connsiteX7" fmla="*/ 7071986 w 7071986"/>
              <a:gd name="connsiteY7" fmla="*/ 0 h 517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986" h="5177482">
                <a:moveTo>
                  <a:pt x="7071986" y="0"/>
                </a:moveTo>
                <a:lnTo>
                  <a:pt x="7071986" y="5177482"/>
                </a:lnTo>
                <a:lnTo>
                  <a:pt x="418101" y="5177482"/>
                </a:lnTo>
                <a:lnTo>
                  <a:pt x="364654" y="4968325"/>
                </a:lnTo>
                <a:cubicBezTo>
                  <a:pt x="0" y="3541321"/>
                  <a:pt x="0" y="3541321"/>
                  <a:pt x="0" y="3541321"/>
                </a:cubicBezTo>
                <a:cubicBezTo>
                  <a:pt x="1109586" y="2904634"/>
                  <a:pt x="2352357" y="2249268"/>
                  <a:pt x="3728314" y="1575222"/>
                </a:cubicBezTo>
                <a:cubicBezTo>
                  <a:pt x="4522805" y="1180753"/>
                  <a:pt x="6066379" y="462615"/>
                  <a:pt x="7065199" y="3119"/>
                </a:cubicBezTo>
                <a:lnTo>
                  <a:pt x="707198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a:solidFill>
                <a:schemeClr val="tx1"/>
              </a:solidFill>
            </a:endParaRPr>
          </a:p>
        </p:txBody>
      </p:sp>
      <p:pic>
        <p:nvPicPr>
          <p:cNvPr id="26" name="Picture 25">
            <a:extLst>
              <a:ext uri="{FF2B5EF4-FFF2-40B4-BE49-F238E27FC236}">
                <a16:creationId xmlns:a16="http://schemas.microsoft.com/office/drawing/2014/main" id="{8266F0CF-BE72-4E3C-9C43-A679BB5C0A25}"/>
              </a:ext>
            </a:extLst>
          </p:cNvPr>
          <p:cNvPicPr>
            <a:picLocks noChangeAspect="1"/>
          </p:cNvPicPr>
          <p:nvPr userDrawn="1"/>
        </p:nvPicPr>
        <p:blipFill>
          <a:blip r:embed="rId2"/>
          <a:srcRect/>
          <a:stretch/>
        </p:blipFill>
        <p:spPr>
          <a:xfrm>
            <a:off x="6001139" y="676546"/>
            <a:ext cx="5953618" cy="5126065"/>
          </a:xfrm>
          <a:prstGeom prst="rect">
            <a:avLst/>
          </a:prstGeom>
        </p:spPr>
      </p:pic>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252000"/>
            <a:ext cx="9864476" cy="900000"/>
          </a:xfrm>
          <a:prstGeom prst="rect">
            <a:avLst/>
          </a:prstGeom>
        </p:spPr>
        <p:txBody>
          <a:bodyPr vert="horz" lIns="0" tIns="0" rIns="0" bIns="0" rtlCol="0" anchor="ctr" anchorCtr="0">
            <a:normAutofit/>
          </a:bodyPr>
          <a:lstStyle>
            <a:lvl1pPr>
              <a:defRPr lang="pt-PT" dirty="0"/>
            </a:lvl1pPr>
          </a:lstStyle>
          <a:p>
            <a:pPr lvl="0">
              <a:lnSpc>
                <a:spcPct val="88000"/>
              </a:lnSpc>
            </a:pPr>
            <a:r>
              <a:rPr lang="en-US"/>
              <a:t>Click to add title</a:t>
            </a:r>
            <a:endParaRPr lang="pt-PT"/>
          </a:p>
        </p:txBody>
      </p:sp>
      <p:sp>
        <p:nvSpPr>
          <p:cNvPr id="19" name="Text Placeholder 7">
            <a:extLst>
              <a:ext uri="{FF2B5EF4-FFF2-40B4-BE49-F238E27FC236}">
                <a16:creationId xmlns:a16="http://schemas.microsoft.com/office/drawing/2014/main" id="{053B0AF9-F410-4C47-9D9C-CAC9890E4210}"/>
              </a:ext>
            </a:extLst>
          </p:cNvPr>
          <p:cNvSpPr>
            <a:spLocks noGrp="1"/>
          </p:cNvSpPr>
          <p:nvPr userDrawn="1">
            <p:ph type="body" sz="quarter" idx="10" hasCustomPrompt="1"/>
          </p:nvPr>
        </p:nvSpPr>
        <p:spPr>
          <a:xfrm>
            <a:off x="407988" y="1413992"/>
            <a:ext cx="11376025" cy="2222235"/>
          </a:xfrm>
          <a:prstGeom prst="rect">
            <a:avLst/>
          </a:prstGeom>
        </p:spPr>
        <p:txBody>
          <a:bodyPr>
            <a:noAutofit/>
          </a:bodyPr>
          <a:lstStyle>
            <a:lvl1pPr marL="277453" indent="-277453">
              <a:lnSpc>
                <a:spcPts val="2201"/>
              </a:lnSpc>
              <a:buClr>
                <a:schemeClr val="tx2"/>
              </a:buClr>
              <a:buFont typeface="Wingdings" panose="05000000000000000000" pitchFamily="2" charset="2"/>
              <a:buChar char="§"/>
              <a:defRPr sz="1801">
                <a:solidFill>
                  <a:schemeClr val="tx1"/>
                </a:solidFill>
              </a:defRPr>
            </a:lvl1pPr>
            <a:lvl2pPr>
              <a:lnSpc>
                <a:spcPct val="100000"/>
              </a:lnSpc>
              <a:defRPr sz="1401"/>
            </a:lvl2pPr>
            <a:lvl3pPr>
              <a:lnSpc>
                <a:spcPct val="100000"/>
              </a:lnSpc>
              <a:defRPr sz="1401"/>
            </a:lvl3pPr>
            <a:lvl4pPr>
              <a:lnSpc>
                <a:spcPct val="100000"/>
              </a:lnSpc>
              <a:defRPr sz="1401"/>
            </a:lvl4pPr>
            <a:lvl5pPr>
              <a:lnSpc>
                <a:spcPct val="100000"/>
              </a:lnSpc>
              <a:defRPr sz="1401"/>
            </a:lvl5pPr>
          </a:lstStyle>
          <a:p>
            <a:pPr marL="225425" indent="-225425">
              <a:buClr>
                <a:schemeClr val="tx2"/>
              </a:buClr>
              <a:buFont typeface="Wingdings" panose="05000000000000000000" pitchFamily="2" charset="2"/>
              <a:buChar char="§"/>
            </a:pPr>
            <a:r>
              <a:rPr lang="en-US"/>
              <a:t>Click to insert text</a:t>
            </a:r>
          </a:p>
          <a:p>
            <a:pPr marL="461975" lvl="1" indent="-236544">
              <a:buClr>
                <a:schemeClr val="accent4"/>
              </a:buClr>
              <a:buFont typeface="Arial" panose="020B0604020202020204" pitchFamily="34" charset="0"/>
              <a:buChar char="•"/>
            </a:pPr>
            <a:r>
              <a:rPr lang="en-US" sz="1600"/>
              <a:t>Click to insert text</a:t>
            </a:r>
            <a:endParaRPr lang="pt-PT" sz="1600"/>
          </a:p>
          <a:p>
            <a:pPr marL="688992" lvl="2" indent="-241306">
              <a:buClr>
                <a:schemeClr val="accent2"/>
              </a:buClr>
              <a:buFont typeface="Verdana" panose="020B0604030504040204" pitchFamily="34" charset="0"/>
              <a:buChar char="–"/>
            </a:pPr>
            <a:r>
              <a:rPr lang="en-US"/>
              <a:t>Click to insert text</a:t>
            </a:r>
            <a:endParaRPr lang="pt-PT"/>
          </a:p>
          <a:p>
            <a:pPr marL="914423" lvl="3" indent="-225431">
              <a:buClr>
                <a:schemeClr val="accent3"/>
              </a:buClr>
              <a:buFont typeface="Wingdings" panose="05000000000000000000" pitchFamily="2" charset="2"/>
              <a:buChar char="§"/>
            </a:pPr>
            <a:r>
              <a:rPr lang="en-US"/>
              <a:t>Click to insert text</a:t>
            </a:r>
            <a:endParaRPr lang="pt-PT"/>
          </a:p>
        </p:txBody>
      </p:sp>
      <p:sp>
        <p:nvSpPr>
          <p:cNvPr id="20" name="Text Placeholder 7">
            <a:extLst>
              <a:ext uri="{FF2B5EF4-FFF2-40B4-BE49-F238E27FC236}">
                <a16:creationId xmlns:a16="http://schemas.microsoft.com/office/drawing/2014/main" id="{4E956B68-B273-4648-AC4B-C9A05A745160}"/>
              </a:ext>
            </a:extLst>
          </p:cNvPr>
          <p:cNvSpPr>
            <a:spLocks noGrp="1"/>
          </p:cNvSpPr>
          <p:nvPr userDrawn="1">
            <p:ph type="body" sz="quarter" idx="32" hasCustomPrompt="1"/>
          </p:nvPr>
        </p:nvSpPr>
        <p:spPr>
          <a:xfrm>
            <a:off x="407988" y="4083602"/>
            <a:ext cx="4591062" cy="2170410"/>
          </a:xfrm>
          <a:prstGeom prst="rect">
            <a:avLst/>
          </a:prstGeom>
        </p:spPr>
        <p:txBody>
          <a:bodyPr anchor="t" anchorCtr="0">
            <a:noAutofit/>
          </a:bodyPr>
          <a:lstStyle>
            <a:lvl1pPr marL="0" marR="0" indent="0" algn="r" defTabSz="914423" rtl="0" eaLnBrk="1" fontAlgn="auto" latinLnBrk="0" hangingPunct="1">
              <a:lnSpc>
                <a:spcPct val="100000"/>
              </a:lnSpc>
              <a:spcBef>
                <a:spcPts val="1001"/>
              </a:spcBef>
              <a:spcAft>
                <a:spcPts val="0"/>
              </a:spcAft>
              <a:buClrTx/>
              <a:buSzTx/>
              <a:buFont typeface="Arial" panose="020B0604020202020204" pitchFamily="34" charset="0"/>
              <a:buNone/>
              <a:tabLst/>
              <a:defRPr sz="1401">
                <a:solidFill>
                  <a:schemeClr val="tx2"/>
                </a:solidFill>
              </a:defRPr>
            </a:lvl1pPr>
            <a:lvl2pPr>
              <a:lnSpc>
                <a:spcPct val="100000"/>
              </a:lnSpc>
              <a:defRPr sz="1401"/>
            </a:lvl2pPr>
            <a:lvl3pPr>
              <a:lnSpc>
                <a:spcPct val="100000"/>
              </a:lnSpc>
              <a:defRPr sz="1401"/>
            </a:lvl3pPr>
            <a:lvl4pPr>
              <a:lnSpc>
                <a:spcPct val="100000"/>
              </a:lnSpc>
              <a:defRPr sz="1401"/>
            </a:lvl4pPr>
            <a:lvl5pPr>
              <a:lnSpc>
                <a:spcPct val="100000"/>
              </a:lnSpc>
              <a:defRPr sz="1200"/>
            </a:lvl5pPr>
          </a:lstStyle>
          <a:p>
            <a:pPr marL="0" marR="0" lvl="0" indent="0" algn="l" defTabSz="914423" rtl="0" eaLnBrk="1" fontAlgn="auto" latinLnBrk="0" hangingPunct="1">
              <a:lnSpc>
                <a:spcPct val="100000"/>
              </a:lnSpc>
              <a:spcBef>
                <a:spcPts val="1001"/>
              </a:spcBef>
              <a:spcAft>
                <a:spcPts val="0"/>
              </a:spcAft>
              <a:buClrTx/>
              <a:buSzTx/>
              <a:buFont typeface="Arial" panose="020B0604020202020204" pitchFamily="34" charset="0"/>
              <a:buNone/>
              <a:tabLst/>
              <a:defRPr/>
            </a:pPr>
            <a:r>
              <a:rPr lang="en-US"/>
              <a:t>Click to insert text</a:t>
            </a:r>
          </a:p>
        </p:txBody>
      </p:sp>
      <p:sp>
        <p:nvSpPr>
          <p:cNvPr id="12" name="Rectangle 11"/>
          <p:cNvSpPr/>
          <p:nvPr/>
        </p:nvSpPr>
        <p:spPr>
          <a:xfrm>
            <a:off x="6792684" y="4603565"/>
            <a:ext cx="1091558" cy="531290"/>
          </a:xfrm>
          <a:prstGeom prst="rect">
            <a:avLst/>
          </a:prstGeom>
          <a:scene3d>
            <a:camera prst="isometricTopUp"/>
            <a:lightRig rig="threePt" dir="t"/>
          </a:scene3d>
        </p:spPr>
        <p:txBody>
          <a:bodyPr wrap="square" lIns="0" tIns="72000" rIns="0" bIns="91440">
            <a:spAutoFit/>
          </a:bodyPr>
          <a:lstStyle/>
          <a:p>
            <a:pPr algn="ctr"/>
            <a:r>
              <a:rPr lang="en-US" sz="2800" b="1">
                <a:solidFill>
                  <a:schemeClr val="accent1"/>
                </a:solidFill>
                <a:latin typeface="Ubuntu" panose="020B0504030602030204" pitchFamily="34" charset="0"/>
              </a:rPr>
              <a:t>10%</a:t>
            </a:r>
          </a:p>
        </p:txBody>
      </p:sp>
      <p:sp>
        <p:nvSpPr>
          <p:cNvPr id="14" name="Rectangle 13"/>
          <p:cNvSpPr/>
          <p:nvPr/>
        </p:nvSpPr>
        <p:spPr>
          <a:xfrm>
            <a:off x="7684381" y="3855629"/>
            <a:ext cx="1091558" cy="531290"/>
          </a:xfrm>
          <a:prstGeom prst="rect">
            <a:avLst/>
          </a:prstGeom>
          <a:scene3d>
            <a:camera prst="isometricTopUp"/>
            <a:lightRig rig="threePt" dir="t"/>
          </a:scene3d>
        </p:spPr>
        <p:txBody>
          <a:bodyPr wrap="square" lIns="0" tIns="72000" rIns="0" bIns="91440">
            <a:spAutoFit/>
          </a:bodyPr>
          <a:lstStyle/>
          <a:p>
            <a:pPr algn="ctr"/>
            <a:r>
              <a:rPr lang="en-US" sz="2800" b="1">
                <a:solidFill>
                  <a:schemeClr val="accent1"/>
                </a:solidFill>
                <a:latin typeface="Ubuntu" panose="020B0504030602030204" pitchFamily="34" charset="0"/>
              </a:rPr>
              <a:t>20%</a:t>
            </a:r>
          </a:p>
        </p:txBody>
      </p:sp>
      <p:sp>
        <p:nvSpPr>
          <p:cNvPr id="15" name="Rectangle 14"/>
          <p:cNvSpPr/>
          <p:nvPr/>
        </p:nvSpPr>
        <p:spPr>
          <a:xfrm>
            <a:off x="8602822" y="3130829"/>
            <a:ext cx="1091558" cy="531290"/>
          </a:xfrm>
          <a:prstGeom prst="rect">
            <a:avLst/>
          </a:prstGeom>
          <a:scene3d>
            <a:camera prst="isometricTopUp"/>
            <a:lightRig rig="threePt" dir="t"/>
          </a:scene3d>
        </p:spPr>
        <p:txBody>
          <a:bodyPr wrap="square" lIns="0" tIns="72000" rIns="0" bIns="91440">
            <a:spAutoFit/>
          </a:bodyPr>
          <a:lstStyle/>
          <a:p>
            <a:pPr algn="ctr"/>
            <a:r>
              <a:rPr lang="en-US" sz="2800" b="1">
                <a:solidFill>
                  <a:schemeClr val="accent1"/>
                </a:solidFill>
                <a:latin typeface="Ubuntu" panose="020B0504030602030204" pitchFamily="34" charset="0"/>
              </a:rPr>
              <a:t>30%</a:t>
            </a:r>
          </a:p>
        </p:txBody>
      </p:sp>
      <p:sp>
        <p:nvSpPr>
          <p:cNvPr id="11" name="Retângulo 43">
            <a:extLst>
              <a:ext uri="{FF2B5EF4-FFF2-40B4-BE49-F238E27FC236}">
                <a16:creationId xmlns:a16="http://schemas.microsoft.com/office/drawing/2014/main" id="{F0EE1755-FB1A-4005-8B86-CF4A056D5BC9}"/>
              </a:ext>
            </a:extLst>
          </p:cNvPr>
          <p:cNvSpPr/>
          <p:nvPr userDrawn="1"/>
        </p:nvSpPr>
        <p:spPr>
          <a:xfrm>
            <a:off x="11807774" y="6643176"/>
            <a:ext cx="120226" cy="91564"/>
          </a:xfrm>
          <a:prstGeom prst="rect">
            <a:avLst/>
          </a:prstGeom>
        </p:spPr>
        <p:txBody>
          <a:bodyPr wrap="none" lIns="0" tIns="0" rIns="0" bIns="0" anchor="ctr" anchorCtr="0">
            <a:spAutoFit/>
          </a:bodyPr>
          <a:lstStyle/>
          <a:p>
            <a:pPr algn="r"/>
            <a:fld id="{0502E5A9-B53C-401E-A0E0-4A359BB0A9E5}" type="slidenum">
              <a:rPr lang="en-US" sz="700" smtClean="0">
                <a:solidFill>
                  <a:schemeClr val="bg1">
                    <a:lumMod val="95000"/>
                  </a:schemeClr>
                </a:solidFill>
                <a:latin typeface="+mn-lt"/>
                <a:cs typeface="Arial" panose="020B0604020202020204" pitchFamily="34" charset="0"/>
              </a:rPr>
              <a:pPr algn="r"/>
              <a:t>‹#›</a:t>
            </a:fld>
            <a:endParaRPr lang="en-US" sz="700">
              <a:solidFill>
                <a:schemeClr val="bg1">
                  <a:lumMod val="95000"/>
                </a:schemeClr>
              </a:solidFill>
              <a:latin typeface="+mn-lt"/>
              <a:cs typeface="Arial" panose="020B0604020202020204" pitchFamily="34" charset="0"/>
            </a:endParaRPr>
          </a:p>
        </p:txBody>
      </p:sp>
      <p:sp>
        <p:nvSpPr>
          <p:cNvPr id="13" name="Text Placeholder 7">
            <a:extLst>
              <a:ext uri="{FF2B5EF4-FFF2-40B4-BE49-F238E27FC236}">
                <a16:creationId xmlns:a16="http://schemas.microsoft.com/office/drawing/2014/main" id="{2533EF25-E77B-4FAC-9313-5AC8F9260677}"/>
              </a:ext>
            </a:extLst>
          </p:cNvPr>
          <p:cNvSpPr txBox="1">
            <a:spLocks/>
          </p:cNvSpPr>
          <p:nvPr userDrawn="1"/>
        </p:nvSpPr>
        <p:spPr>
          <a:xfrm>
            <a:off x="9001565" y="6627405"/>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23" rtl="0" eaLnBrk="1" fontAlgn="auto" latinLnBrk="0" hangingPunct="1">
              <a:lnSpc>
                <a:spcPct val="100000"/>
              </a:lnSpc>
              <a:spcBef>
                <a:spcPts val="1001"/>
              </a:spcBef>
              <a:spcAft>
                <a:spcPts val="0"/>
              </a:spcAft>
              <a:buClrTx/>
              <a:buSzTx/>
              <a:buFont typeface="Arial" panose="020B0604020202020204" pitchFamily="34" charset="0"/>
              <a:buNone/>
              <a:tabLst/>
              <a:defRPr/>
            </a:pPr>
            <a:r>
              <a:rPr lang="en-US" sz="700" dirty="0">
                <a:solidFill>
                  <a:schemeClr val="bg1">
                    <a:lumMod val="95000"/>
                  </a:schemeClr>
                </a:solidFill>
                <a:latin typeface="+mn-lt"/>
              </a:rPr>
              <a:t>© Capgemini 2021. All rights reserved |  </a:t>
            </a:r>
          </a:p>
        </p:txBody>
      </p:sp>
    </p:spTree>
    <p:extLst>
      <p:ext uri="{BB962C8B-B14F-4D97-AF65-F5344CB8AC3E}">
        <p14:creationId xmlns:p14="http://schemas.microsoft.com/office/powerpoint/2010/main" val="18159273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2" y="4561384"/>
            <a:ext cx="11386134" cy="307777"/>
          </a:xfrm>
        </p:spPr>
        <p:txBody>
          <a:bodyPr wrap="square" lIns="36000" tIns="0" rIns="36000">
            <a:spAutoFit/>
          </a:bodyPr>
          <a:lstStyle>
            <a:lvl1pPr marL="0" indent="0" algn="l">
              <a:buNone/>
              <a:defRPr sz="2000">
                <a:solidFill>
                  <a:schemeClr val="bg1"/>
                </a:solidFill>
              </a:defRPr>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2" y="2847128"/>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4017" y="246471"/>
            <a:ext cx="3078000" cy="1248074"/>
          </a:xfrm>
          <a:prstGeom prst="rect">
            <a:avLst/>
          </a:prstGeom>
        </p:spPr>
      </p:pic>
    </p:spTree>
    <p:extLst>
      <p:ext uri="{BB962C8B-B14F-4D97-AF65-F5344CB8AC3E}">
        <p14:creationId xmlns:p14="http://schemas.microsoft.com/office/powerpoint/2010/main" val="248783717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 content - grey back">
    <p:bg>
      <p:bgPr>
        <a:solidFill>
          <a:srgbClr val="F5F5F6"/>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4179FE4A-2EC9-4BC9-B458-366838AE3EEE}"/>
              </a:ext>
            </a:extLst>
          </p:cNvPr>
          <p:cNvSpPr/>
          <p:nvPr userDrawn="1"/>
        </p:nvSpPr>
        <p:spPr>
          <a:xfrm>
            <a:off x="0" y="1323922"/>
            <a:ext cx="12192000" cy="5547726"/>
          </a:xfrm>
          <a:custGeom>
            <a:avLst/>
            <a:gdLst>
              <a:gd name="connsiteX0" fmla="*/ 1207905 w 12192000"/>
              <a:gd name="connsiteY0" fmla="*/ 410 h 5547726"/>
              <a:gd name="connsiteX1" fmla="*/ 5132985 w 12192000"/>
              <a:gd name="connsiteY1" fmla="*/ 1026323 h 5547726"/>
              <a:gd name="connsiteX2" fmla="*/ 12192000 w 12192000"/>
              <a:gd name="connsiteY2" fmla="*/ 5101724 h 5547726"/>
              <a:gd name="connsiteX3" fmla="*/ 12192000 w 12192000"/>
              <a:gd name="connsiteY3" fmla="*/ 5547726 h 5547726"/>
              <a:gd name="connsiteX4" fmla="*/ 0 w 12192000"/>
              <a:gd name="connsiteY4" fmla="*/ 5547726 h 5547726"/>
              <a:gd name="connsiteX5" fmla="*/ 0 w 12192000"/>
              <a:gd name="connsiteY5" fmla="*/ 109340 h 5547726"/>
              <a:gd name="connsiteX6" fmla="*/ 208781 w 12192000"/>
              <a:gd name="connsiteY6" fmla="*/ 75425 h 5547726"/>
              <a:gd name="connsiteX7" fmla="*/ 1207905 w 12192000"/>
              <a:gd name="connsiteY7" fmla="*/ 410 h 55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547726">
                <a:moveTo>
                  <a:pt x="1207905" y="410"/>
                </a:moveTo>
                <a:cubicBezTo>
                  <a:pt x="2546959" y="-13362"/>
                  <a:pt x="3901913" y="320015"/>
                  <a:pt x="5132985" y="1026323"/>
                </a:cubicBezTo>
                <a:lnTo>
                  <a:pt x="12192000" y="5101724"/>
                </a:lnTo>
                <a:lnTo>
                  <a:pt x="12192000" y="5547726"/>
                </a:lnTo>
                <a:lnTo>
                  <a:pt x="0" y="5547726"/>
                </a:lnTo>
                <a:lnTo>
                  <a:pt x="0" y="109340"/>
                </a:lnTo>
                <a:lnTo>
                  <a:pt x="208781" y="75425"/>
                </a:lnTo>
                <a:cubicBezTo>
                  <a:pt x="539372" y="28992"/>
                  <a:pt x="873142" y="3852"/>
                  <a:pt x="1207905" y="410"/>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401">
              <a:solidFill>
                <a:prstClr val="white"/>
              </a:solidFill>
              <a:highlight>
                <a:srgbClr val="FFFF00"/>
              </a:highlight>
            </a:endParaRPr>
          </a:p>
        </p:txBody>
      </p:sp>
      <p:sp>
        <p:nvSpPr>
          <p:cNvPr id="2" name="Title 1">
            <a:extLst>
              <a:ext uri="{FF2B5EF4-FFF2-40B4-BE49-F238E27FC236}">
                <a16:creationId xmlns:a16="http://schemas.microsoft.com/office/drawing/2014/main" id="{A42199C2-CE1A-4360-A4AE-0962475BE0F1}"/>
              </a:ext>
            </a:extLst>
          </p:cNvPr>
          <p:cNvSpPr>
            <a:spLocks noGrp="1"/>
          </p:cNvSpPr>
          <p:nvPr>
            <p:ph type="title"/>
          </p:nvPr>
        </p:nvSpPr>
        <p:spPr>
          <a:xfrm>
            <a:off x="407988" y="252000"/>
            <a:ext cx="11403012" cy="900000"/>
          </a:xfrm>
        </p:spPr>
        <p:txBody>
          <a:bodyPr vert="horz" lIns="0" tIns="0" rIns="0" bIns="0" rtlCol="0" anchor="ctr" anchorCtr="0">
            <a:noAutofit/>
          </a:bodyPr>
          <a:lstStyle>
            <a:lvl1pPr>
              <a:lnSpc>
                <a:spcPct val="88000"/>
              </a:lnSpc>
              <a:defRPr lang="en-US" baseline="0" dirty="0"/>
            </a:lvl1pPr>
          </a:lstStyle>
          <a:p>
            <a:pPr lvl="0"/>
            <a:r>
              <a:rPr lang="en-US"/>
              <a:t>Click to edit Master title style</a:t>
            </a:r>
          </a:p>
        </p:txBody>
      </p:sp>
      <p:sp>
        <p:nvSpPr>
          <p:cNvPr id="4" name="Text Placeholder 3">
            <a:extLst>
              <a:ext uri="{FF2B5EF4-FFF2-40B4-BE49-F238E27FC236}">
                <a16:creationId xmlns:a16="http://schemas.microsoft.com/office/drawing/2014/main" id="{3D43CD70-0B97-488B-A9E4-844B756A36CC}"/>
              </a:ext>
            </a:extLst>
          </p:cNvPr>
          <p:cNvSpPr>
            <a:spLocks noGrp="1"/>
          </p:cNvSpPr>
          <p:nvPr>
            <p:ph type="body" sz="quarter" idx="10"/>
          </p:nvPr>
        </p:nvSpPr>
        <p:spPr>
          <a:xfrm>
            <a:off x="407988" y="2372009"/>
            <a:ext cx="11403012" cy="3873573"/>
          </a:xfrm>
        </p:spPr>
        <p:txBody>
          <a:bodyPr tIns="36000">
            <a:noAutofit/>
          </a:bodyPr>
          <a:lstStyle>
            <a:lvl1pPr>
              <a:defRPr spc="-20" baseline="0">
                <a:solidFill>
                  <a:schemeClr val="bg1">
                    <a:lumMod val="95000"/>
                  </a:schemeClr>
                </a:solidFill>
              </a:defRPr>
            </a:lvl1pPr>
            <a:lvl2pPr>
              <a:defRPr spc="-20" baseline="0">
                <a:solidFill>
                  <a:schemeClr val="bg1">
                    <a:lumMod val="95000"/>
                  </a:schemeClr>
                </a:solidFill>
              </a:defRPr>
            </a:lvl2pPr>
            <a:lvl3pPr>
              <a:defRPr spc="-20" baseline="0">
                <a:solidFill>
                  <a:schemeClr val="bg1">
                    <a:lumMod val="95000"/>
                  </a:schemeClr>
                </a:solidFill>
              </a:defRPr>
            </a:lvl3pPr>
            <a:lvl4pPr>
              <a:defRPr spc="-20" baseline="0">
                <a:solidFill>
                  <a:schemeClr val="bg1">
                    <a:lumMod val="95000"/>
                  </a:schemeClr>
                </a:solidFill>
              </a:defRPr>
            </a:lvl4pPr>
            <a:lvl5pPr marL="1076352" indent="-228606">
              <a:defRPr spc="-20" baseline="0">
                <a:solidFill>
                  <a:schemeClr val="bg1">
                    <a:lumMod val="9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tângulo 43">
            <a:extLst>
              <a:ext uri="{FF2B5EF4-FFF2-40B4-BE49-F238E27FC236}">
                <a16:creationId xmlns:a16="http://schemas.microsoft.com/office/drawing/2014/main" id="{5B29C5C2-AA71-48F9-B61A-07788F09E31A}"/>
              </a:ext>
            </a:extLst>
          </p:cNvPr>
          <p:cNvSpPr/>
          <p:nvPr userDrawn="1"/>
        </p:nvSpPr>
        <p:spPr>
          <a:xfrm>
            <a:off x="11807774" y="6643176"/>
            <a:ext cx="120226" cy="91564"/>
          </a:xfrm>
          <a:prstGeom prst="rect">
            <a:avLst/>
          </a:prstGeom>
        </p:spPr>
        <p:txBody>
          <a:bodyPr wrap="none" lIns="0" tIns="0" rIns="0" bIns="0" anchor="ctr" anchorCtr="0">
            <a:spAutoFit/>
          </a:bodyPr>
          <a:lstStyle/>
          <a:p>
            <a:pPr algn="r"/>
            <a:fld id="{0502E5A9-B53C-401E-A0E0-4A359BB0A9E5}" type="slidenum">
              <a:rPr lang="en-US" sz="700" smtClean="0">
                <a:solidFill>
                  <a:schemeClr val="bg1">
                    <a:lumMod val="95000"/>
                  </a:schemeClr>
                </a:solidFill>
                <a:latin typeface="+mn-lt"/>
                <a:cs typeface="Arial" panose="020B0604020202020204" pitchFamily="34" charset="0"/>
              </a:rPr>
              <a:pPr algn="r"/>
              <a:t>‹#›</a:t>
            </a:fld>
            <a:endParaRPr lang="en-US" sz="700">
              <a:solidFill>
                <a:schemeClr val="bg1">
                  <a:lumMod val="95000"/>
                </a:schemeClr>
              </a:solidFill>
              <a:latin typeface="+mn-lt"/>
              <a:cs typeface="Arial" panose="020B0604020202020204" pitchFamily="34" charset="0"/>
            </a:endParaRPr>
          </a:p>
        </p:txBody>
      </p:sp>
      <p:sp>
        <p:nvSpPr>
          <p:cNvPr id="7" name="Text Placeholder 7">
            <a:extLst>
              <a:ext uri="{FF2B5EF4-FFF2-40B4-BE49-F238E27FC236}">
                <a16:creationId xmlns:a16="http://schemas.microsoft.com/office/drawing/2014/main" id="{2AD03B75-BB79-4239-8C86-92F35D7C5F3A}"/>
              </a:ext>
            </a:extLst>
          </p:cNvPr>
          <p:cNvSpPr txBox="1">
            <a:spLocks/>
          </p:cNvSpPr>
          <p:nvPr userDrawn="1"/>
        </p:nvSpPr>
        <p:spPr>
          <a:xfrm>
            <a:off x="9001565" y="6627405"/>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23" rtl="0" eaLnBrk="1" fontAlgn="auto" latinLnBrk="0" hangingPunct="1">
              <a:lnSpc>
                <a:spcPct val="100000"/>
              </a:lnSpc>
              <a:spcBef>
                <a:spcPts val="1001"/>
              </a:spcBef>
              <a:spcAft>
                <a:spcPts val="0"/>
              </a:spcAft>
              <a:buClrTx/>
              <a:buSzTx/>
              <a:buFont typeface="Arial" panose="020B0604020202020204" pitchFamily="34" charset="0"/>
              <a:buNone/>
              <a:tabLst/>
              <a:defRPr/>
            </a:pPr>
            <a:r>
              <a:rPr lang="en-US" sz="700" dirty="0">
                <a:solidFill>
                  <a:schemeClr val="bg1">
                    <a:lumMod val="95000"/>
                  </a:schemeClr>
                </a:solidFill>
                <a:latin typeface="+mn-lt"/>
              </a:rPr>
              <a:t>© Capgemini 2021. All rights reserved |  </a:t>
            </a:r>
          </a:p>
        </p:txBody>
      </p:sp>
    </p:spTree>
    <p:extLst>
      <p:ext uri="{BB962C8B-B14F-4D97-AF65-F5344CB8AC3E}">
        <p14:creationId xmlns:p14="http://schemas.microsoft.com/office/powerpoint/2010/main" val="124945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700"/>
                                        <p:tgtEl>
                                          <p:spTgt spid="5"/>
                                        </p:tgtEl>
                                      </p:cBhvr>
                                    </p:animEffect>
                                  </p:childTnLst>
                                </p:cTn>
                              </p:par>
                              <p:par>
                                <p:cTn id="8" presetID="64" presetClass="path" presetSubtype="0" decel="100000" fill="hold" grpId="1" nodeType="withEffect">
                                  <p:stCondLst>
                                    <p:cond delay="0"/>
                                  </p:stCondLst>
                                  <p:childTnLst>
                                    <p:animMotion origin="layout" path="M 0 0.08982 L 0 -0.00162 " pathEditMode="relative" rAng="0" ptsTypes="AA">
                                      <p:cBhvr>
                                        <p:cTn id="9" dur="3000" fill="hold"/>
                                        <p:tgtEl>
                                          <p:spTgt spid="5"/>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 content - white b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99C2-CE1A-4360-A4AE-0962475BE0F1}"/>
              </a:ext>
            </a:extLst>
          </p:cNvPr>
          <p:cNvSpPr>
            <a:spLocks noGrp="1"/>
          </p:cNvSpPr>
          <p:nvPr>
            <p:ph type="title"/>
          </p:nvPr>
        </p:nvSpPr>
        <p:spPr>
          <a:xfrm>
            <a:off x="407988" y="252000"/>
            <a:ext cx="11403012" cy="900000"/>
          </a:xfrm>
        </p:spPr>
        <p:txBody>
          <a:bodyPr vert="horz" lIns="0" tIns="0" rIns="0" bIns="0" rtlCol="0" anchor="ctr" anchorCtr="0">
            <a:noAutofit/>
          </a:bodyPr>
          <a:lstStyle>
            <a:lvl1pPr>
              <a:lnSpc>
                <a:spcPct val="88000"/>
              </a:lnSpc>
              <a:defRPr lang="en-US" baseline="0" dirty="0"/>
            </a:lvl1pPr>
          </a:lstStyle>
          <a:p>
            <a:pPr lvl="0"/>
            <a:r>
              <a:rPr lang="en-US"/>
              <a:t>Click to edit Master title style</a:t>
            </a:r>
          </a:p>
        </p:txBody>
      </p:sp>
      <p:sp>
        <p:nvSpPr>
          <p:cNvPr id="4" name="Text Placeholder 3">
            <a:extLst>
              <a:ext uri="{FF2B5EF4-FFF2-40B4-BE49-F238E27FC236}">
                <a16:creationId xmlns:a16="http://schemas.microsoft.com/office/drawing/2014/main" id="{3D43CD70-0B97-488B-A9E4-844B756A36CC}"/>
              </a:ext>
            </a:extLst>
          </p:cNvPr>
          <p:cNvSpPr>
            <a:spLocks noGrp="1"/>
          </p:cNvSpPr>
          <p:nvPr>
            <p:ph type="body" sz="quarter" idx="10"/>
          </p:nvPr>
        </p:nvSpPr>
        <p:spPr>
          <a:xfrm>
            <a:off x="407988" y="1371600"/>
            <a:ext cx="11403012" cy="4876800"/>
          </a:xfrm>
        </p:spPr>
        <p:txBody>
          <a:bodyPr tIns="36000">
            <a:noAutofit/>
          </a:bodyPr>
          <a:lstStyle>
            <a:lvl1pPr>
              <a:defRPr spc="-20" baseline="0"/>
            </a:lvl1pPr>
            <a:lvl2pPr>
              <a:defRPr spc="-20" baseline="0"/>
            </a:lvl2pPr>
            <a:lvl3pPr>
              <a:defRPr spc="-20" baseline="0"/>
            </a:lvl3pPr>
            <a:lvl4pPr>
              <a:defRPr spc="-20" baseline="0"/>
            </a:lvl4pPr>
            <a:lvl5pPr marL="1076352" indent="-228606">
              <a:defRPr spc="-2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8340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ark blue shape">
    <p:spTree>
      <p:nvGrpSpPr>
        <p:cNvPr id="1" name=""/>
        <p:cNvGrpSpPr/>
        <p:nvPr/>
      </p:nvGrpSpPr>
      <p:grpSpPr>
        <a:xfrm>
          <a:off x="0" y="0"/>
          <a:ext cx="0" cy="0"/>
          <a:chOff x="0" y="0"/>
          <a:chExt cx="0" cy="0"/>
        </a:xfrm>
      </p:grpSpPr>
      <p:sp>
        <p:nvSpPr>
          <p:cNvPr id="11" name="Rectangle 27">
            <a:extLst>
              <a:ext uri="{FF2B5EF4-FFF2-40B4-BE49-F238E27FC236}">
                <a16:creationId xmlns:a16="http://schemas.microsoft.com/office/drawing/2014/main" id="{76967761-015D-40D6-B2C1-B053976218F9}"/>
              </a:ext>
            </a:extLst>
          </p:cNvPr>
          <p:cNvSpPr/>
          <p:nvPr userDrawn="1"/>
        </p:nvSpPr>
        <p:spPr>
          <a:xfrm>
            <a:off x="237952" y="6635097"/>
            <a:ext cx="1378583" cy="107722"/>
          </a:xfrm>
          <a:prstGeom prst="rect">
            <a:avLst/>
          </a:prstGeom>
        </p:spPr>
        <p:txBody>
          <a:bodyPr wrap="none" lIns="0" tIns="0" rIns="0" bIns="0" anchor="ctr" anchorCtr="0">
            <a:spAutoFit/>
          </a:bodyPr>
          <a:lstStyle/>
          <a:p>
            <a:pPr lvl="0" algn="l" defTabSz="914423">
              <a:lnSpc>
                <a:spcPct val="100000"/>
              </a:lnSpc>
              <a:defRPr/>
            </a:pPr>
            <a:r>
              <a:rPr lang="en-US" sz="700" kern="0" dirty="0">
                <a:solidFill>
                  <a:schemeClr val="bg2">
                    <a:lumMod val="90000"/>
                  </a:schemeClr>
                </a:solidFill>
                <a:latin typeface="+mn-lt"/>
                <a:cs typeface="Arial" panose="020B0604020202020204" pitchFamily="34" charset="0"/>
              </a:rPr>
              <a:t>Group Overview | February 2021</a:t>
            </a:r>
          </a:p>
        </p:txBody>
      </p:sp>
    </p:spTree>
    <p:extLst>
      <p:ext uri="{BB962C8B-B14F-4D97-AF65-F5344CB8AC3E}">
        <p14:creationId xmlns:p14="http://schemas.microsoft.com/office/powerpoint/2010/main" val="207617187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ight Blue Shape 1">
    <p:bg>
      <p:bgPr>
        <a:solidFill>
          <a:schemeClr val="accent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367" y="404664"/>
            <a:ext cx="6812985" cy="863600"/>
          </a:xfrm>
          <a:prstGeom prst="rect">
            <a:avLst/>
          </a:prstGeom>
        </p:spPr>
        <p:txBody>
          <a:bodyPr vert="horz" lIns="0" tIns="0" rIns="0" bIns="0" rtlCol="0" anchor="t">
            <a:noAutofit/>
          </a:bodyPr>
          <a:lstStyle>
            <a:lvl1pPr>
              <a:defRPr lang="pt-PT" sz="2400" dirty="0">
                <a:solidFill>
                  <a:schemeClr val="tx2"/>
                </a:solidFill>
              </a:defRPr>
            </a:lvl1pPr>
          </a:lstStyle>
          <a:p>
            <a:pPr lvl="0">
              <a:lnSpc>
                <a:spcPts val="3001"/>
              </a:lnSpc>
            </a:pPr>
            <a:r>
              <a:rPr lang="en-US"/>
              <a:t>Click to add title</a:t>
            </a:r>
            <a:endParaRPr lang="pt-PT"/>
          </a:p>
        </p:txBody>
      </p:sp>
    </p:spTree>
    <p:extLst>
      <p:ext uri="{BB962C8B-B14F-4D97-AF65-F5344CB8AC3E}">
        <p14:creationId xmlns:p14="http://schemas.microsoft.com/office/powerpoint/2010/main" val="54419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3"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88428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3"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4"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5060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4"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91856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2" cy="4257394"/>
          </a:xfrm>
          <a:prstGeom prst="rect">
            <a:avLst/>
          </a:prstGeom>
        </p:spPr>
        <p:txBody>
          <a:bodyPr>
            <a:noAutofit/>
          </a:bodyPr>
          <a:lstStyle>
            <a:lvl1pPr>
              <a:lnSpc>
                <a:spcPct val="100000"/>
              </a:lnSpc>
              <a:spcBef>
                <a:spcPts val="0"/>
              </a:spcBef>
              <a:spcAft>
                <a:spcPts val="601"/>
              </a:spcAft>
              <a:defRPr sz="1600"/>
            </a:lvl1pPr>
            <a:lvl2pPr>
              <a:lnSpc>
                <a:spcPct val="100000"/>
              </a:lnSpc>
              <a:spcBef>
                <a:spcPts val="0"/>
              </a:spcBef>
              <a:spcAft>
                <a:spcPts val="601"/>
              </a:spcAft>
              <a:defRPr sz="1600"/>
            </a:lvl2pPr>
            <a:lvl3pPr>
              <a:lnSpc>
                <a:spcPct val="100000"/>
              </a:lnSpc>
              <a:spcBef>
                <a:spcPts val="0"/>
              </a:spcBef>
              <a:spcAft>
                <a:spcPts val="601"/>
              </a:spcAft>
              <a:defRPr sz="1600"/>
            </a:lvl3pPr>
            <a:lvl4pPr>
              <a:lnSpc>
                <a:spcPct val="100000"/>
              </a:lnSpc>
              <a:spcBef>
                <a:spcPts val="0"/>
              </a:spcBef>
              <a:spcAft>
                <a:spcPts val="601"/>
              </a:spcAft>
              <a:defRPr sz="1600"/>
            </a:lvl4pPr>
            <a:lvl5pPr>
              <a:lnSpc>
                <a:spcPct val="100000"/>
              </a:lnSpc>
              <a:spcBef>
                <a:spcPts val="0"/>
              </a:spcBef>
              <a:spcAft>
                <a:spcPts val="601"/>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3"/>
            <a:ext cx="5600702" cy="743987"/>
          </a:xfrm>
          <a:prstGeom prst="rect">
            <a:avLst/>
          </a:prstGeom>
        </p:spPr>
        <p:txBody>
          <a:bodyPr anchor="ctr" anchorCtr="0">
            <a:noAutofit/>
          </a:bodyPr>
          <a:lstStyle>
            <a:lvl1pPr>
              <a:lnSpc>
                <a:spcPct val="100000"/>
              </a:lnSpc>
              <a:defRPr sz="1801"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4" y="1327153"/>
            <a:ext cx="5588001" cy="743987"/>
          </a:xfrm>
          <a:prstGeom prst="rect">
            <a:avLst/>
          </a:prstGeom>
        </p:spPr>
        <p:txBody>
          <a:bodyPr anchor="ctr" anchorCtr="0">
            <a:noAutofit/>
          </a:bodyPr>
          <a:lstStyle>
            <a:lvl1pPr>
              <a:lnSpc>
                <a:spcPct val="100000"/>
              </a:lnSpc>
              <a:defRPr sz="1801"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20"/>
            <a:ext cx="5594351" cy="4257393"/>
          </a:xfrm>
          <a:prstGeom prst="rect">
            <a:avLst/>
          </a:prstGeom>
        </p:spPr>
        <p:txBody>
          <a:bodyPr>
            <a:noAutofit/>
          </a:bodyPr>
          <a:lstStyle>
            <a:lvl1pPr>
              <a:lnSpc>
                <a:spcPct val="100000"/>
              </a:lnSpc>
              <a:spcBef>
                <a:spcPts val="0"/>
              </a:spcBef>
              <a:spcAft>
                <a:spcPts val="601"/>
              </a:spcAft>
              <a:defRPr sz="1600"/>
            </a:lvl1pPr>
            <a:lvl2pPr>
              <a:lnSpc>
                <a:spcPct val="100000"/>
              </a:lnSpc>
              <a:spcBef>
                <a:spcPts val="0"/>
              </a:spcBef>
              <a:spcAft>
                <a:spcPts val="601"/>
              </a:spcAft>
              <a:defRPr sz="1600"/>
            </a:lvl2pPr>
            <a:lvl3pPr>
              <a:lnSpc>
                <a:spcPct val="100000"/>
              </a:lnSpc>
              <a:spcBef>
                <a:spcPts val="0"/>
              </a:spcBef>
              <a:spcAft>
                <a:spcPts val="601"/>
              </a:spcAft>
              <a:defRPr sz="1600"/>
            </a:lvl3pPr>
            <a:lvl4pPr>
              <a:lnSpc>
                <a:spcPct val="100000"/>
              </a:lnSpc>
              <a:spcBef>
                <a:spcPts val="0"/>
              </a:spcBef>
              <a:spcAft>
                <a:spcPts val="601"/>
              </a:spcAft>
              <a:defRPr sz="1600"/>
            </a:lvl4pPr>
            <a:lvl5pPr>
              <a:lnSpc>
                <a:spcPct val="100000"/>
              </a:lnSpc>
              <a:spcBef>
                <a:spcPts val="0"/>
              </a:spcBef>
              <a:spcAft>
                <a:spcPts val="601"/>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1872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4" y="2205319"/>
            <a:ext cx="3456432" cy="4076234"/>
          </a:xfrm>
          <a:prstGeom prst="rect">
            <a:avLst/>
          </a:prstGeom>
        </p:spPr>
        <p:txBody>
          <a:bodyPr>
            <a:noAutofit/>
          </a:bodyPr>
          <a:lstStyle>
            <a:lvl1pPr>
              <a:lnSpc>
                <a:spcPct val="100000"/>
              </a:lnSpc>
              <a:spcBef>
                <a:spcPts val="0"/>
              </a:spcBef>
              <a:defRPr sz="1401"/>
            </a:lvl1pPr>
            <a:lvl2pPr>
              <a:lnSpc>
                <a:spcPct val="100000"/>
              </a:lnSpc>
              <a:spcBef>
                <a:spcPts val="0"/>
              </a:spcBef>
              <a:defRPr sz="1401"/>
            </a:lvl2pPr>
            <a:lvl3pPr>
              <a:lnSpc>
                <a:spcPct val="100000"/>
              </a:lnSpc>
              <a:spcBef>
                <a:spcPts val="0"/>
              </a:spcBef>
              <a:defRPr sz="1401"/>
            </a:lvl3pPr>
            <a:lvl4pPr>
              <a:lnSpc>
                <a:spcPct val="100000"/>
              </a:lnSpc>
              <a:spcBef>
                <a:spcPts val="0"/>
              </a:spcBef>
              <a:defRPr sz="1401"/>
            </a:lvl4pPr>
            <a:lvl5pPr>
              <a:lnSpc>
                <a:spcPct val="100000"/>
              </a:lnSpc>
              <a:spcBef>
                <a:spcPts val="0"/>
              </a:spcBef>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4"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23" rtl="0" eaLnBrk="1" latinLnBrk="0" hangingPunct="1">
              <a:lnSpc>
                <a:spcPct val="100000"/>
              </a:lnSpc>
              <a:spcBef>
                <a:spcPts val="1001"/>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8" y="2205319"/>
            <a:ext cx="3456432" cy="4076234"/>
          </a:xfrm>
          <a:prstGeom prst="rect">
            <a:avLst/>
          </a:prstGeom>
        </p:spPr>
        <p:txBody>
          <a:bodyPr>
            <a:noAutofit/>
          </a:bodyPr>
          <a:lstStyle>
            <a:lvl1pPr>
              <a:lnSpc>
                <a:spcPct val="100000"/>
              </a:lnSpc>
              <a:spcBef>
                <a:spcPts val="0"/>
              </a:spcBef>
              <a:defRPr sz="1401"/>
            </a:lvl1pPr>
            <a:lvl2pPr>
              <a:lnSpc>
                <a:spcPct val="100000"/>
              </a:lnSpc>
              <a:spcBef>
                <a:spcPts val="0"/>
              </a:spcBef>
              <a:defRPr sz="1401"/>
            </a:lvl2pPr>
            <a:lvl3pPr>
              <a:lnSpc>
                <a:spcPct val="100000"/>
              </a:lnSpc>
              <a:spcBef>
                <a:spcPts val="0"/>
              </a:spcBef>
              <a:defRPr sz="1401"/>
            </a:lvl3pPr>
            <a:lvl4pPr>
              <a:lnSpc>
                <a:spcPct val="100000"/>
              </a:lnSpc>
              <a:spcBef>
                <a:spcPts val="0"/>
              </a:spcBef>
              <a:defRPr sz="1401"/>
            </a:lvl4pPr>
            <a:lvl5pPr>
              <a:lnSpc>
                <a:spcPct val="100000"/>
              </a:lnSpc>
              <a:spcBef>
                <a:spcPts val="0"/>
              </a:spcBef>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8" y="1327153"/>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23" rtl="0" eaLnBrk="1" latinLnBrk="0" hangingPunct="1">
              <a:lnSpc>
                <a:spcPct val="100000"/>
              </a:lnSpc>
              <a:spcBef>
                <a:spcPts val="1001"/>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1"/>
            </a:lvl1pPr>
            <a:lvl2pPr>
              <a:lnSpc>
                <a:spcPct val="100000"/>
              </a:lnSpc>
              <a:spcBef>
                <a:spcPts val="0"/>
              </a:spcBef>
              <a:defRPr sz="1401"/>
            </a:lvl2pPr>
            <a:lvl3pPr>
              <a:lnSpc>
                <a:spcPct val="100000"/>
              </a:lnSpc>
              <a:spcBef>
                <a:spcPts val="0"/>
              </a:spcBef>
              <a:defRPr sz="1401"/>
            </a:lvl3pPr>
            <a:lvl4pPr>
              <a:lnSpc>
                <a:spcPct val="100000"/>
              </a:lnSpc>
              <a:spcBef>
                <a:spcPts val="0"/>
              </a:spcBef>
              <a:defRPr sz="1401"/>
            </a:lvl4pPr>
            <a:lvl5pPr>
              <a:lnSpc>
                <a:spcPct val="100000"/>
              </a:lnSpc>
              <a:spcBef>
                <a:spcPts val="0"/>
              </a:spcBef>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3"/>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23" rtl="0" eaLnBrk="1" latinLnBrk="0" hangingPunct="1">
              <a:lnSpc>
                <a:spcPct val="100000"/>
              </a:lnSpc>
              <a:spcBef>
                <a:spcPts val="1001"/>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81938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1"/>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6"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1"/>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4"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1"/>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70"/>
            <a:ext cx="2890194" cy="645047"/>
          </a:xfrm>
          <a:prstGeom prst="rect">
            <a:avLst/>
          </a:prstGeom>
          <a:noFill/>
        </p:spPr>
        <p:txBody>
          <a:bodyPr anchor="ctr">
            <a:noAutofit/>
          </a:bodyPr>
          <a:lstStyle>
            <a:lvl1pPr algn="l">
              <a:lnSpc>
                <a:spcPts val="1801"/>
              </a:lnSpc>
              <a:defRPr sz="1600" b="0">
                <a:solidFill>
                  <a:schemeClr val="accent1"/>
                </a:solidFill>
                <a:latin typeface="+mj-lt"/>
              </a:defRPr>
            </a:lvl1pPr>
            <a:lvl2pPr>
              <a:defRPr sz="1401"/>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4" y="3332370"/>
            <a:ext cx="2890194" cy="645047"/>
          </a:xfrm>
          <a:prstGeom prst="rect">
            <a:avLst/>
          </a:prstGeom>
          <a:noFill/>
        </p:spPr>
        <p:txBody>
          <a:bodyPr anchor="ctr">
            <a:noAutofit/>
          </a:bodyPr>
          <a:lstStyle>
            <a:lvl1pPr algn="l">
              <a:lnSpc>
                <a:spcPts val="1801"/>
              </a:lnSpc>
              <a:defRPr sz="1600" b="0">
                <a:solidFill>
                  <a:srgbClr val="2EA657"/>
                </a:solidFill>
                <a:latin typeface="+mj-lt"/>
              </a:defRPr>
            </a:lvl1pPr>
            <a:lvl2pPr>
              <a:defRPr sz="1401"/>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2" y="3332370"/>
            <a:ext cx="2890194" cy="645047"/>
          </a:xfrm>
          <a:prstGeom prst="rect">
            <a:avLst/>
          </a:prstGeom>
          <a:noFill/>
        </p:spPr>
        <p:txBody>
          <a:bodyPr anchor="ctr">
            <a:noAutofit/>
          </a:bodyPr>
          <a:lstStyle>
            <a:lvl1pPr algn="l">
              <a:lnSpc>
                <a:spcPts val="1801"/>
              </a:lnSpc>
              <a:defRPr sz="1600" b="0">
                <a:solidFill>
                  <a:srgbClr val="BA2980"/>
                </a:solidFill>
                <a:latin typeface="+mj-lt"/>
              </a:defRPr>
            </a:lvl1pPr>
            <a:lvl2pPr>
              <a:defRPr sz="1401"/>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6" y="4079993"/>
            <a:ext cx="2890194" cy="2201561"/>
          </a:xfrm>
          <a:prstGeom prst="rect">
            <a:avLst/>
          </a:prstGeom>
        </p:spPr>
        <p:txBody>
          <a:bodyPr>
            <a:noAutofit/>
          </a:bodyPr>
          <a:lstStyle>
            <a:lvl1pPr>
              <a:lnSpc>
                <a:spcPct val="100000"/>
              </a:lnSpc>
              <a:spcBef>
                <a:spcPts val="0"/>
              </a:spcBef>
              <a:defRPr sz="1401"/>
            </a:lvl1pPr>
            <a:lvl2pPr>
              <a:lnSpc>
                <a:spcPct val="100000"/>
              </a:lnSpc>
              <a:spcBef>
                <a:spcPts val="0"/>
              </a:spcBef>
              <a:buClr>
                <a:schemeClr val="accent1"/>
              </a:buClr>
              <a:defRPr sz="1401"/>
            </a:lvl2pPr>
            <a:lvl3pPr>
              <a:lnSpc>
                <a:spcPct val="100000"/>
              </a:lnSpc>
              <a:spcBef>
                <a:spcPts val="0"/>
              </a:spcBef>
              <a:buClr>
                <a:schemeClr val="accent1"/>
              </a:buClr>
              <a:defRPr sz="1401"/>
            </a:lvl3pPr>
            <a:lvl4pPr>
              <a:lnSpc>
                <a:spcPct val="100000"/>
              </a:lnSpc>
              <a:spcBef>
                <a:spcPts val="0"/>
              </a:spcBef>
              <a:buClr>
                <a:schemeClr val="accent1"/>
              </a:buClr>
              <a:defRPr sz="1401"/>
            </a:lvl4pPr>
            <a:lvl5pPr>
              <a:lnSpc>
                <a:spcPct val="100000"/>
              </a:lnSpc>
              <a:spcBef>
                <a:spcPts val="0"/>
              </a:spcBef>
              <a:buClr>
                <a:schemeClr val="accent1"/>
              </a:buClr>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4" y="4079993"/>
            <a:ext cx="2890194" cy="2201561"/>
          </a:xfrm>
          <a:prstGeom prst="rect">
            <a:avLst/>
          </a:prstGeom>
        </p:spPr>
        <p:txBody>
          <a:bodyPr>
            <a:noAutofit/>
          </a:bodyPr>
          <a:lstStyle>
            <a:lvl1pPr>
              <a:lnSpc>
                <a:spcPct val="100000"/>
              </a:lnSpc>
              <a:spcBef>
                <a:spcPts val="0"/>
              </a:spcBef>
              <a:defRPr sz="1401"/>
            </a:lvl1pPr>
            <a:lvl2pPr>
              <a:lnSpc>
                <a:spcPct val="100000"/>
              </a:lnSpc>
              <a:spcBef>
                <a:spcPts val="0"/>
              </a:spcBef>
              <a:buClr>
                <a:srgbClr val="2EA657"/>
              </a:buClr>
              <a:defRPr sz="1401"/>
            </a:lvl2pPr>
            <a:lvl3pPr>
              <a:lnSpc>
                <a:spcPct val="100000"/>
              </a:lnSpc>
              <a:spcBef>
                <a:spcPts val="0"/>
              </a:spcBef>
              <a:buClr>
                <a:srgbClr val="2EA657"/>
              </a:buClr>
              <a:defRPr sz="1401"/>
            </a:lvl3pPr>
            <a:lvl4pPr>
              <a:lnSpc>
                <a:spcPct val="100000"/>
              </a:lnSpc>
              <a:spcBef>
                <a:spcPts val="0"/>
              </a:spcBef>
              <a:buClr>
                <a:srgbClr val="2EA657"/>
              </a:buClr>
              <a:defRPr sz="1401"/>
            </a:lvl4pPr>
            <a:lvl5pPr>
              <a:lnSpc>
                <a:spcPct val="100000"/>
              </a:lnSpc>
              <a:spcBef>
                <a:spcPts val="0"/>
              </a:spcBef>
              <a:buClr>
                <a:srgbClr val="2EA657"/>
              </a:buClr>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2" y="4079993"/>
            <a:ext cx="2890194" cy="2201561"/>
          </a:xfrm>
          <a:prstGeom prst="rect">
            <a:avLst/>
          </a:prstGeom>
        </p:spPr>
        <p:txBody>
          <a:bodyPr>
            <a:noAutofit/>
          </a:bodyPr>
          <a:lstStyle>
            <a:lvl1pPr>
              <a:lnSpc>
                <a:spcPct val="100000"/>
              </a:lnSpc>
              <a:spcBef>
                <a:spcPts val="0"/>
              </a:spcBef>
              <a:defRPr sz="1401"/>
            </a:lvl1pPr>
            <a:lvl2pPr>
              <a:lnSpc>
                <a:spcPct val="100000"/>
              </a:lnSpc>
              <a:spcBef>
                <a:spcPts val="0"/>
              </a:spcBef>
              <a:buClr>
                <a:srgbClr val="BA2980"/>
              </a:buClr>
              <a:defRPr sz="1401"/>
            </a:lvl2pPr>
            <a:lvl3pPr>
              <a:lnSpc>
                <a:spcPct val="100000"/>
              </a:lnSpc>
              <a:spcBef>
                <a:spcPts val="0"/>
              </a:spcBef>
              <a:buClr>
                <a:srgbClr val="BA2980"/>
              </a:buClr>
              <a:defRPr sz="1401"/>
            </a:lvl3pPr>
            <a:lvl4pPr>
              <a:lnSpc>
                <a:spcPct val="100000"/>
              </a:lnSpc>
              <a:spcBef>
                <a:spcPts val="0"/>
              </a:spcBef>
              <a:buClr>
                <a:srgbClr val="BA2980"/>
              </a:buClr>
              <a:defRPr sz="1401"/>
            </a:lvl4pPr>
            <a:lvl5pPr>
              <a:lnSpc>
                <a:spcPct val="100000"/>
              </a:lnSpc>
              <a:spcBef>
                <a:spcPts val="0"/>
              </a:spcBef>
              <a:buClr>
                <a:srgbClr val="BA2980"/>
              </a:buClr>
              <a:defRPr sz="14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40631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5"/>
            </p:custDataLst>
            <p:extLst>
              <p:ext uri="{D42A27DB-BD31-4B8C-83A1-F6EECF244321}">
                <p14:modId xmlns:p14="http://schemas.microsoft.com/office/powerpoint/2010/main" val="197578679"/>
              </p:ext>
            </p:ext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6" imgW="270" imgH="270" progId="TCLayout.ActiveDocument.1">
                  <p:embed/>
                </p:oleObj>
              </mc:Choice>
              <mc:Fallback>
                <p:oleObj name="think-cell Slide" r:id="rId36" imgW="270" imgH="270" progId="TCLayout.ActiveDocument.1">
                  <p:embed/>
                  <p:pic>
                    <p:nvPicPr>
                      <p:cNvPr id="21" name="Object 20" hidden="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4" y="1327152"/>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90"/>
            <a:ext cx="10947772" cy="716711"/>
          </a:xfrm>
          <a:prstGeom prst="rect">
            <a:avLst/>
          </a:prstGeom>
        </p:spPr>
        <p:txBody>
          <a:bodyPr vert="horz" lIns="0" tIns="0" rIns="0" bIns="0" rtlCol="0" anchor="b">
            <a:noAutofit/>
          </a:bodyPr>
          <a:lstStyle/>
          <a:p>
            <a:pPr marL="0" marR="0" lvl="0" indent="0" algn="l" defTabSz="914423"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0"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2"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2" y="6412526"/>
            <a:ext cx="2545089" cy="523220"/>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2" y="2164677"/>
            <a:ext cx="1465122"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401"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401" dirty="0"/>
            </a:p>
          </p:txBody>
        </p:sp>
      </p:grpSp>
    </p:spTree>
    <p:extLst>
      <p:ext uri="{BB962C8B-B14F-4D97-AF65-F5344CB8AC3E}">
        <p14:creationId xmlns:p14="http://schemas.microsoft.com/office/powerpoint/2010/main" val="297805341"/>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Lst>
  <p:hf hdr="0"/>
  <p:txStyles>
    <p:titleStyle>
      <a:lvl1pPr marL="0" marR="0" indent="0" algn="l" defTabSz="914423" rtl="0" eaLnBrk="1" fontAlgn="auto" latinLnBrk="0" hangingPunct="1">
        <a:lnSpc>
          <a:spcPct val="90000"/>
        </a:lnSpc>
        <a:spcBef>
          <a:spcPct val="0"/>
        </a:spcBef>
        <a:spcAft>
          <a:spcPts val="0"/>
        </a:spcAft>
        <a:buClrTx/>
        <a:buSzTx/>
        <a:buFontTx/>
        <a:buNone/>
        <a:tabLst/>
        <a:defRPr kumimoji="0" lang="en-US" sz="2601"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23" rtl="0" eaLnBrk="1" latinLnBrk="0" hangingPunct="1">
        <a:lnSpc>
          <a:spcPct val="100000"/>
        </a:lnSpc>
        <a:spcBef>
          <a:spcPts val="0"/>
        </a:spcBef>
        <a:spcAft>
          <a:spcPts val="601"/>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5" indent="-177805" algn="l" defTabSz="914423" rtl="0" eaLnBrk="1" latinLnBrk="0" hangingPunct="1">
        <a:lnSpc>
          <a:spcPct val="100000"/>
        </a:lnSpc>
        <a:spcBef>
          <a:spcPts val="0"/>
        </a:spcBef>
        <a:spcAft>
          <a:spcPts val="601"/>
        </a:spcAft>
        <a:buClr>
          <a:schemeClr val="accent1"/>
        </a:buClr>
        <a:buFont typeface="Wingdings" panose="05000000000000000000" pitchFamily="2" charset="2"/>
        <a:buChar char="§"/>
        <a:defRPr sz="1801" kern="1200" baseline="0">
          <a:solidFill>
            <a:schemeClr val="tx1"/>
          </a:solidFill>
          <a:latin typeface="Ubuntu" panose="020B0504030602030204" pitchFamily="34" charset="0"/>
          <a:ea typeface="+mn-ea"/>
          <a:cs typeface="+mn-cs"/>
        </a:defRPr>
      </a:lvl2pPr>
      <a:lvl3pPr marL="361959" indent="-184155" algn="l" defTabSz="914423" rtl="0" eaLnBrk="1" latinLnBrk="0" hangingPunct="1">
        <a:lnSpc>
          <a:spcPct val="100000"/>
        </a:lnSpc>
        <a:spcBef>
          <a:spcPts val="0"/>
        </a:spcBef>
        <a:spcAft>
          <a:spcPts val="601"/>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64" indent="-177805" algn="l" defTabSz="914423" rtl="0" eaLnBrk="1" latinLnBrk="0" hangingPunct="1">
        <a:lnSpc>
          <a:spcPct val="100000"/>
        </a:lnSpc>
        <a:spcBef>
          <a:spcPts val="0"/>
        </a:spcBef>
        <a:spcAft>
          <a:spcPts val="601"/>
        </a:spcAft>
        <a:buClr>
          <a:schemeClr val="tx1"/>
        </a:buClr>
        <a:buFont typeface="Ubuntu" panose="020B0504030602030204" pitchFamily="34" charset="0"/>
        <a:buChar char="–"/>
        <a:defRPr sz="1401" kern="1200" baseline="0">
          <a:solidFill>
            <a:schemeClr val="tx1"/>
          </a:solidFill>
          <a:latin typeface="Ubuntu" panose="020B0504030602030204" pitchFamily="34" charset="0"/>
          <a:ea typeface="+mn-ea"/>
          <a:cs typeface="+mn-cs"/>
        </a:defRPr>
      </a:lvl4pPr>
      <a:lvl5pPr marL="717567" indent="-177805" algn="l" defTabSz="914423" rtl="0" eaLnBrk="1" latinLnBrk="0" hangingPunct="1">
        <a:lnSpc>
          <a:spcPct val="100000"/>
        </a:lnSpc>
        <a:spcBef>
          <a:spcPts val="0"/>
        </a:spcBef>
        <a:spcAft>
          <a:spcPts val="601"/>
        </a:spcAft>
        <a:buClr>
          <a:schemeClr val="accent3"/>
        </a:buClr>
        <a:buFont typeface="Arial" panose="020B0604020202020204" pitchFamily="34" charset="0"/>
        <a:buChar char="•"/>
        <a:defRPr sz="1401" kern="1200" baseline="0">
          <a:solidFill>
            <a:schemeClr val="tx1"/>
          </a:solidFill>
          <a:latin typeface="Ubuntu" panose="020B0504030602030204" pitchFamily="34" charset="0"/>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pt-PT"/>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userDrawn="1">
          <p15:clr>
            <a:srgbClr val="F26B43"/>
          </p15:clr>
        </p15:guide>
        <p15:guide id="2" pos="9136" userDrawn="1">
          <p15:clr>
            <a:srgbClr val="F26B43"/>
          </p15:clr>
        </p15:guide>
        <p15:guide id="3" orient="horz" pos="4071" userDrawn="1">
          <p15:clr>
            <a:srgbClr val="F26B43"/>
          </p15:clr>
        </p15:guide>
        <p15:guide id="4" pos="314" userDrawn="1">
          <p15:clr>
            <a:srgbClr val="F26B43"/>
          </p15:clr>
        </p15:guide>
        <p15:guide id="5" orient="horz" pos="836" userDrawn="1">
          <p15:clr>
            <a:srgbClr val="F26B43"/>
          </p15:clr>
        </p15:guide>
        <p15:guide id="6" orient="horz" pos="245" userDrawn="1">
          <p15:clr>
            <a:srgbClr val="F26B43"/>
          </p15:clr>
        </p15:guide>
        <p15:guide id="7" pos="4726" userDrawn="1">
          <p15:clr>
            <a:srgbClr val="F26B43"/>
          </p15:clr>
        </p15:guide>
        <p15:guide id="8" pos="4799" userDrawn="1">
          <p15:clr>
            <a:srgbClr val="F26B43"/>
          </p15:clr>
        </p15:guide>
        <p15:guide id="9" pos="46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1.xml"/><Relationship Id="rId5" Type="http://schemas.openxmlformats.org/officeDocument/2006/relationships/slideLayout" Target="../slideLayouts/slideLayout24.xml"/><Relationship Id="rId4"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4FAEFA-3CE2-4252-B837-6F899A34D8FB}"/>
              </a:ext>
            </a:extLst>
          </p:cNvPr>
          <p:cNvSpPr/>
          <p:nvPr/>
        </p:nvSpPr>
        <p:spPr>
          <a:xfrm>
            <a:off x="0" y="10160"/>
            <a:ext cx="1770927" cy="6858000"/>
          </a:xfrm>
          <a:prstGeom prst="rect">
            <a:avLst/>
          </a:prstGeom>
          <a:solidFill>
            <a:srgbClr val="2B0A3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6" name="Rectangle 43">
            <a:extLst>
              <a:ext uri="{FF2B5EF4-FFF2-40B4-BE49-F238E27FC236}">
                <a16:creationId xmlns:a16="http://schemas.microsoft.com/office/drawing/2014/main" id="{91F29323-D58B-4F20-ACF5-17A45B821881}"/>
              </a:ext>
            </a:extLst>
          </p:cNvPr>
          <p:cNvSpPr>
            <a:spLocks noChangeArrowheads="1"/>
          </p:cNvSpPr>
          <p:nvPr/>
        </p:nvSpPr>
        <p:spPr bwMode="auto">
          <a:xfrm>
            <a:off x="231500" y="147076"/>
            <a:ext cx="1307925" cy="1397953"/>
          </a:xfrm>
          <a:prstGeom prst="rect">
            <a:avLst/>
          </a:prstGeom>
          <a:solidFill>
            <a:schemeClr val="bg1"/>
          </a:solidFill>
          <a:ln w="9525">
            <a:solidFill>
              <a:schemeClr val="bg1">
                <a:lumMod val="50000"/>
              </a:schemeClr>
            </a:solidFill>
            <a:miter lim="800000"/>
            <a:headEnd/>
            <a:tailEnd/>
          </a:ln>
          <a:effectLst/>
        </p:spPr>
        <p:txBody>
          <a:bodyPr wrap="none" anchor="ctr"/>
          <a:lstStyle/>
          <a:p>
            <a:pPr>
              <a:lnSpc>
                <a:spcPct val="100000"/>
              </a:lnSpc>
            </a:pPr>
            <a:r>
              <a:rPr lang="en-GB" sz="985" dirty="0">
                <a:solidFill>
                  <a:srgbClr val="000000"/>
                </a:solidFill>
                <a:latin typeface="Verdana" pitchFamily="34" charset="0"/>
              </a:rPr>
              <a:t>PLEASE </a:t>
            </a:r>
          </a:p>
          <a:p>
            <a:pPr>
              <a:lnSpc>
                <a:spcPct val="100000"/>
              </a:lnSpc>
            </a:pPr>
            <a:r>
              <a:rPr lang="en-GB" sz="985" dirty="0">
                <a:solidFill>
                  <a:srgbClr val="000000"/>
                </a:solidFill>
                <a:latin typeface="Verdana" pitchFamily="34" charset="0"/>
              </a:rPr>
              <a:t>INSERT </a:t>
            </a:r>
          </a:p>
          <a:p>
            <a:pPr>
              <a:lnSpc>
                <a:spcPct val="100000"/>
              </a:lnSpc>
            </a:pPr>
            <a:r>
              <a:rPr lang="en-GB" sz="985" dirty="0">
                <a:solidFill>
                  <a:srgbClr val="000000"/>
                </a:solidFill>
                <a:latin typeface="Verdana" pitchFamily="34" charset="0"/>
              </a:rPr>
              <a:t>PHOTO</a:t>
            </a:r>
            <a:endParaRPr lang="en-GB" sz="1231" dirty="0">
              <a:solidFill>
                <a:srgbClr val="000000"/>
              </a:solidFill>
              <a:latin typeface="Verdana" pitchFamily="34" charset="0"/>
            </a:endParaRPr>
          </a:p>
        </p:txBody>
      </p:sp>
      <p:sp>
        <p:nvSpPr>
          <p:cNvPr id="4" name="TextBox 3">
            <a:extLst>
              <a:ext uri="{FF2B5EF4-FFF2-40B4-BE49-F238E27FC236}">
                <a16:creationId xmlns:a16="http://schemas.microsoft.com/office/drawing/2014/main" id="{BB5E5B80-B1C2-4755-AE49-88DEAAF05AD1}"/>
              </a:ext>
            </a:extLst>
          </p:cNvPr>
          <p:cNvSpPr txBox="1"/>
          <p:nvPr/>
        </p:nvSpPr>
        <p:spPr>
          <a:xfrm>
            <a:off x="1770927" y="0"/>
            <a:ext cx="9699584" cy="720197"/>
          </a:xfrm>
          <a:prstGeom prst="rect">
            <a:avLst/>
          </a:prstGeom>
          <a:noFill/>
        </p:spPr>
        <p:txBody>
          <a:bodyPr wrap="square" rtlCol="0">
            <a:spAutoFit/>
          </a:bodyPr>
          <a:lstStyle/>
          <a:p>
            <a:r>
              <a:rPr lang="en-IN" sz="2400" dirty="0">
                <a:latin typeface="+mn-lt"/>
              </a:rPr>
              <a:t>*</a:t>
            </a:r>
            <a:r>
              <a:rPr lang="en-IN" sz="2400" dirty="0">
                <a:solidFill>
                  <a:srgbClr val="FF0000"/>
                </a:solidFill>
                <a:latin typeface="+mn-lt"/>
              </a:rPr>
              <a:t>Ashwin C</a:t>
            </a:r>
            <a:r>
              <a:rPr lang="en-IN" sz="2400" dirty="0">
                <a:latin typeface="+mn-lt"/>
              </a:rPr>
              <a:t>* - Q3 2023 PERFORMANCE REVIEW </a:t>
            </a:r>
          </a:p>
          <a:p>
            <a:endParaRPr lang="en-IN" sz="2400" dirty="0">
              <a:latin typeface="+mn-lt"/>
            </a:endParaRPr>
          </a:p>
        </p:txBody>
      </p:sp>
      <p:cxnSp>
        <p:nvCxnSpPr>
          <p:cNvPr id="6" name="Straight Connector 5">
            <a:extLst>
              <a:ext uri="{FF2B5EF4-FFF2-40B4-BE49-F238E27FC236}">
                <a16:creationId xmlns:a16="http://schemas.microsoft.com/office/drawing/2014/main" id="{FA7B6845-4F34-4716-AA7B-E5E05FDC0204}"/>
              </a:ext>
            </a:extLst>
          </p:cNvPr>
          <p:cNvCxnSpPr>
            <a:cxnSpLocks/>
            <a:stCxn id="4" idx="1"/>
            <a:endCxn id="4" idx="3"/>
          </p:cNvCxnSpPr>
          <p:nvPr/>
        </p:nvCxnSpPr>
        <p:spPr>
          <a:xfrm>
            <a:off x="1770927" y="360099"/>
            <a:ext cx="9699584" cy="0"/>
          </a:xfrm>
          <a:prstGeom prst="line">
            <a:avLst/>
          </a:prstGeom>
          <a:ln>
            <a:solidFill>
              <a:srgbClr val="2B0A3D"/>
            </a:solidFill>
          </a:ln>
        </p:spPr>
        <p:style>
          <a:lnRef idx="1">
            <a:schemeClr val="accent1"/>
          </a:lnRef>
          <a:fillRef idx="0">
            <a:schemeClr val="accent1"/>
          </a:fillRef>
          <a:effectRef idx="0">
            <a:schemeClr val="accent1"/>
          </a:effectRef>
          <a:fontRef idx="minor">
            <a:schemeClr val="tx1"/>
          </a:fontRef>
        </p:style>
      </p:cxnSp>
      <p:graphicFrame>
        <p:nvGraphicFramePr>
          <p:cNvPr id="31" name="Table 11">
            <a:extLst>
              <a:ext uri="{FF2B5EF4-FFF2-40B4-BE49-F238E27FC236}">
                <a16:creationId xmlns:a16="http://schemas.microsoft.com/office/drawing/2014/main" id="{9C104C51-20EA-49F3-B5B4-6996E82AD1C6}"/>
              </a:ext>
            </a:extLst>
          </p:cNvPr>
          <p:cNvGraphicFramePr>
            <a:graphicFrameLocks noGrp="1"/>
          </p:cNvGraphicFramePr>
          <p:nvPr>
            <p:extLst>
              <p:ext uri="{D42A27DB-BD31-4B8C-83A1-F6EECF244321}">
                <p14:modId xmlns:p14="http://schemas.microsoft.com/office/powerpoint/2010/main" val="1206227768"/>
              </p:ext>
            </p:extLst>
          </p:nvPr>
        </p:nvGraphicFramePr>
        <p:xfrm>
          <a:off x="1" y="1736893"/>
          <a:ext cx="1770924" cy="1290622"/>
        </p:xfrm>
        <a:graphic>
          <a:graphicData uri="http://schemas.openxmlformats.org/drawingml/2006/table">
            <a:tbl>
              <a:tblPr firstRow="1" bandRow="1">
                <a:tableStyleId>{2D5ABB26-0587-4C30-8999-92F81FD0307C}</a:tableStyleId>
              </a:tblPr>
              <a:tblGrid>
                <a:gridCol w="1051559">
                  <a:extLst>
                    <a:ext uri="{9D8B030D-6E8A-4147-A177-3AD203B41FA5}">
                      <a16:colId xmlns:a16="http://schemas.microsoft.com/office/drawing/2014/main" val="2146897296"/>
                    </a:ext>
                  </a:extLst>
                </a:gridCol>
                <a:gridCol w="719365">
                  <a:extLst>
                    <a:ext uri="{9D8B030D-6E8A-4147-A177-3AD203B41FA5}">
                      <a16:colId xmlns:a16="http://schemas.microsoft.com/office/drawing/2014/main" val="2821217550"/>
                    </a:ext>
                  </a:extLst>
                </a:gridCol>
              </a:tblGrid>
              <a:tr h="429025">
                <a:tc gridSpan="2">
                  <a:txBody>
                    <a:bodyPr/>
                    <a:lstStyle/>
                    <a:p>
                      <a:r>
                        <a:rPr lang="en-IN" sz="1100" dirty="0">
                          <a:solidFill>
                            <a:schemeClr val="bg1"/>
                          </a:solidFill>
                        </a:rPr>
                        <a:t>People Manager:</a:t>
                      </a:r>
                    </a:p>
                    <a:p>
                      <a:r>
                        <a:rPr lang="en-IN" sz="1100" b="1" kern="1200" dirty="0">
                          <a:solidFill>
                            <a:schemeClr val="bg1"/>
                          </a:solidFill>
                          <a:latin typeface="+mn-lt"/>
                          <a:ea typeface="+mn-ea"/>
                          <a:cs typeface="+mn-cs"/>
                        </a:rPr>
                        <a:t> Hema Jambhekar</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4068751302"/>
                  </a:ext>
                </a:extLst>
              </a:tr>
              <a:tr h="28719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Grade:</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 </a:t>
                      </a:r>
                      <a:r>
                        <a:rPr lang="en-IN" sz="1100" b="1" kern="1200" dirty="0">
                          <a:solidFill>
                            <a:schemeClr val="bg1"/>
                          </a:solidFill>
                          <a:latin typeface="+mn-lt"/>
                          <a:ea typeface="+mn-ea"/>
                          <a:cs typeface="+mn-cs"/>
                        </a:rPr>
                        <a:t>B2</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701016"/>
                  </a:ext>
                </a:extLst>
              </a:tr>
              <a:tr h="28719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Time in Grade:</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4809027"/>
                  </a:ext>
                </a:extLst>
              </a:tr>
              <a:tr h="28719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Self Rating:</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216485"/>
                  </a:ext>
                </a:extLst>
              </a:tr>
            </a:tbl>
          </a:graphicData>
        </a:graphic>
      </p:graphicFrame>
      <p:graphicFrame>
        <p:nvGraphicFramePr>
          <p:cNvPr id="44" name="Table 11">
            <a:extLst>
              <a:ext uri="{FF2B5EF4-FFF2-40B4-BE49-F238E27FC236}">
                <a16:creationId xmlns:a16="http://schemas.microsoft.com/office/drawing/2014/main" id="{0E34D69A-2815-4523-9135-C5DE8DEFA18D}"/>
              </a:ext>
            </a:extLst>
          </p:cNvPr>
          <p:cNvGraphicFramePr>
            <a:graphicFrameLocks noGrp="1"/>
          </p:cNvGraphicFramePr>
          <p:nvPr>
            <p:extLst>
              <p:ext uri="{D42A27DB-BD31-4B8C-83A1-F6EECF244321}">
                <p14:modId xmlns:p14="http://schemas.microsoft.com/office/powerpoint/2010/main" val="3001333902"/>
              </p:ext>
            </p:extLst>
          </p:nvPr>
        </p:nvGraphicFramePr>
        <p:xfrm>
          <a:off x="4" y="5722129"/>
          <a:ext cx="1770924" cy="1179280"/>
        </p:xfrm>
        <a:graphic>
          <a:graphicData uri="http://schemas.openxmlformats.org/drawingml/2006/table">
            <a:tbl>
              <a:tblPr firstRow="1" bandRow="1">
                <a:tableStyleId>{2D5ABB26-0587-4C30-8999-92F81FD0307C}</a:tableStyleId>
              </a:tblPr>
              <a:tblGrid>
                <a:gridCol w="1051559">
                  <a:extLst>
                    <a:ext uri="{9D8B030D-6E8A-4147-A177-3AD203B41FA5}">
                      <a16:colId xmlns:a16="http://schemas.microsoft.com/office/drawing/2014/main" val="2146897296"/>
                    </a:ext>
                  </a:extLst>
                </a:gridCol>
                <a:gridCol w="719365">
                  <a:extLst>
                    <a:ext uri="{9D8B030D-6E8A-4147-A177-3AD203B41FA5}">
                      <a16:colId xmlns:a16="http://schemas.microsoft.com/office/drawing/2014/main" val="2821217550"/>
                    </a:ext>
                  </a:extLst>
                </a:gridCol>
              </a:tblGrid>
              <a:tr h="43803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Trainings: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701016"/>
                  </a:ext>
                </a:extLst>
              </a:tr>
              <a:tr h="29547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Certificates: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4809027"/>
                  </a:ext>
                </a:extLst>
              </a:tr>
              <a:tr h="445771">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White Papers Published:</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216485"/>
                  </a:ext>
                </a:extLst>
              </a:tr>
            </a:tbl>
          </a:graphicData>
        </a:graphic>
      </p:graphicFrame>
      <p:graphicFrame>
        <p:nvGraphicFramePr>
          <p:cNvPr id="45" name="Table 11">
            <a:extLst>
              <a:ext uri="{FF2B5EF4-FFF2-40B4-BE49-F238E27FC236}">
                <a16:creationId xmlns:a16="http://schemas.microsoft.com/office/drawing/2014/main" id="{30A290F3-676A-4B3E-8CD5-9909DA7FE43A}"/>
              </a:ext>
            </a:extLst>
          </p:cNvPr>
          <p:cNvGraphicFramePr>
            <a:graphicFrameLocks noGrp="1"/>
          </p:cNvGraphicFramePr>
          <p:nvPr>
            <p:extLst>
              <p:ext uri="{D42A27DB-BD31-4B8C-83A1-F6EECF244321}">
                <p14:modId xmlns:p14="http://schemas.microsoft.com/office/powerpoint/2010/main" val="250903105"/>
              </p:ext>
            </p:extLst>
          </p:nvPr>
        </p:nvGraphicFramePr>
        <p:xfrm>
          <a:off x="4" y="4530720"/>
          <a:ext cx="1770924" cy="791258"/>
        </p:xfrm>
        <a:graphic>
          <a:graphicData uri="http://schemas.openxmlformats.org/drawingml/2006/table">
            <a:tbl>
              <a:tblPr firstRow="1" bandRow="1">
                <a:tableStyleId>{2D5ABB26-0587-4C30-8999-92F81FD0307C}</a:tableStyleId>
              </a:tblPr>
              <a:tblGrid>
                <a:gridCol w="1051559">
                  <a:extLst>
                    <a:ext uri="{9D8B030D-6E8A-4147-A177-3AD203B41FA5}">
                      <a16:colId xmlns:a16="http://schemas.microsoft.com/office/drawing/2014/main" val="2146897296"/>
                    </a:ext>
                  </a:extLst>
                </a:gridCol>
                <a:gridCol w="719365">
                  <a:extLst>
                    <a:ext uri="{9D8B030D-6E8A-4147-A177-3AD203B41FA5}">
                      <a16:colId xmlns:a16="http://schemas.microsoft.com/office/drawing/2014/main" val="2821217550"/>
                    </a:ext>
                  </a:extLst>
                </a:gridCol>
              </a:tblGrid>
              <a:tr h="39562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No of RFPs Involved In</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701016"/>
                  </a:ext>
                </a:extLst>
              </a:tr>
              <a:tr h="395629">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Pre-sales Presentations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4809027"/>
                  </a:ext>
                </a:extLst>
              </a:tr>
            </a:tbl>
          </a:graphicData>
        </a:graphic>
      </p:graphicFrame>
      <p:graphicFrame>
        <p:nvGraphicFramePr>
          <p:cNvPr id="46" name="Table 11">
            <a:extLst>
              <a:ext uri="{FF2B5EF4-FFF2-40B4-BE49-F238E27FC236}">
                <a16:creationId xmlns:a16="http://schemas.microsoft.com/office/drawing/2014/main" id="{5959C1BA-7931-41D8-849B-8A310D146730}"/>
              </a:ext>
            </a:extLst>
          </p:cNvPr>
          <p:cNvGraphicFramePr>
            <a:graphicFrameLocks noGrp="1"/>
          </p:cNvGraphicFramePr>
          <p:nvPr>
            <p:extLst>
              <p:ext uri="{D42A27DB-BD31-4B8C-83A1-F6EECF244321}">
                <p14:modId xmlns:p14="http://schemas.microsoft.com/office/powerpoint/2010/main" val="2197063214"/>
              </p:ext>
            </p:extLst>
          </p:nvPr>
        </p:nvGraphicFramePr>
        <p:xfrm>
          <a:off x="4" y="3351260"/>
          <a:ext cx="1770924" cy="773002"/>
        </p:xfrm>
        <a:graphic>
          <a:graphicData uri="http://schemas.openxmlformats.org/drawingml/2006/table">
            <a:tbl>
              <a:tblPr firstRow="1" bandRow="1">
                <a:tableStyleId>{2D5ABB26-0587-4C30-8999-92F81FD0307C}</a:tableStyleId>
              </a:tblPr>
              <a:tblGrid>
                <a:gridCol w="1051559">
                  <a:extLst>
                    <a:ext uri="{9D8B030D-6E8A-4147-A177-3AD203B41FA5}">
                      <a16:colId xmlns:a16="http://schemas.microsoft.com/office/drawing/2014/main" val="2146897296"/>
                    </a:ext>
                  </a:extLst>
                </a:gridCol>
                <a:gridCol w="719365">
                  <a:extLst>
                    <a:ext uri="{9D8B030D-6E8A-4147-A177-3AD203B41FA5}">
                      <a16:colId xmlns:a16="http://schemas.microsoft.com/office/drawing/2014/main" val="2821217550"/>
                    </a:ext>
                  </a:extLst>
                </a:gridCol>
              </a:tblGrid>
              <a:tr h="263820">
                <a:tc gridSpan="2">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Utilisation</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9649178"/>
                  </a:ext>
                </a:extLst>
              </a:tr>
              <a:tr h="263715">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Target (%)</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100</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701016"/>
                  </a:ext>
                </a:extLst>
              </a:tr>
              <a:tr h="245467">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IN" sz="1100" dirty="0">
                          <a:solidFill>
                            <a:schemeClr val="bg1"/>
                          </a:solidFill>
                        </a:rPr>
                        <a:t>Actual (%)</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IN" sz="1100"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4809027"/>
                  </a:ext>
                </a:extLst>
              </a:tr>
            </a:tbl>
          </a:graphicData>
        </a:graphic>
      </p:graphicFrame>
      <p:graphicFrame>
        <p:nvGraphicFramePr>
          <p:cNvPr id="47" name="Table 11">
            <a:extLst>
              <a:ext uri="{FF2B5EF4-FFF2-40B4-BE49-F238E27FC236}">
                <a16:creationId xmlns:a16="http://schemas.microsoft.com/office/drawing/2014/main" id="{4E7D6ABD-AA68-4A13-95EC-02AB758CF671}"/>
              </a:ext>
            </a:extLst>
          </p:cNvPr>
          <p:cNvGraphicFramePr>
            <a:graphicFrameLocks noGrp="1"/>
          </p:cNvGraphicFramePr>
          <p:nvPr>
            <p:extLst>
              <p:ext uri="{D42A27DB-BD31-4B8C-83A1-F6EECF244321}">
                <p14:modId xmlns:p14="http://schemas.microsoft.com/office/powerpoint/2010/main" val="2423196568"/>
              </p:ext>
            </p:extLst>
          </p:nvPr>
        </p:nvGraphicFramePr>
        <p:xfrm>
          <a:off x="1777209" y="733950"/>
          <a:ext cx="10400283" cy="439530"/>
        </p:xfrm>
        <a:graphic>
          <a:graphicData uri="http://schemas.openxmlformats.org/drawingml/2006/table">
            <a:tbl>
              <a:tblPr firstRow="1" bandRow="1">
                <a:tableStyleId>{2D5ABB26-0587-4C30-8999-92F81FD0307C}</a:tableStyleId>
              </a:tblPr>
              <a:tblGrid>
                <a:gridCol w="1716625">
                  <a:extLst>
                    <a:ext uri="{9D8B030D-6E8A-4147-A177-3AD203B41FA5}">
                      <a16:colId xmlns:a16="http://schemas.microsoft.com/office/drawing/2014/main" val="2146897296"/>
                    </a:ext>
                  </a:extLst>
                </a:gridCol>
                <a:gridCol w="3377184">
                  <a:extLst>
                    <a:ext uri="{9D8B030D-6E8A-4147-A177-3AD203B41FA5}">
                      <a16:colId xmlns:a16="http://schemas.microsoft.com/office/drawing/2014/main" val="678706998"/>
                    </a:ext>
                  </a:extLst>
                </a:gridCol>
                <a:gridCol w="1706880">
                  <a:extLst>
                    <a:ext uri="{9D8B030D-6E8A-4147-A177-3AD203B41FA5}">
                      <a16:colId xmlns:a16="http://schemas.microsoft.com/office/drawing/2014/main" val="1039930107"/>
                    </a:ext>
                  </a:extLst>
                </a:gridCol>
                <a:gridCol w="1273112">
                  <a:extLst>
                    <a:ext uri="{9D8B030D-6E8A-4147-A177-3AD203B41FA5}">
                      <a16:colId xmlns:a16="http://schemas.microsoft.com/office/drawing/2014/main" val="894850793"/>
                    </a:ext>
                  </a:extLst>
                </a:gridCol>
                <a:gridCol w="1585404">
                  <a:extLst>
                    <a:ext uri="{9D8B030D-6E8A-4147-A177-3AD203B41FA5}">
                      <a16:colId xmlns:a16="http://schemas.microsoft.com/office/drawing/2014/main" val="556739093"/>
                    </a:ext>
                  </a:extLst>
                </a:gridCol>
                <a:gridCol w="741078">
                  <a:extLst>
                    <a:ext uri="{9D8B030D-6E8A-4147-A177-3AD203B41FA5}">
                      <a16:colId xmlns:a16="http://schemas.microsoft.com/office/drawing/2014/main" val="2260013389"/>
                    </a:ext>
                  </a:extLst>
                </a:gridCol>
              </a:tblGrid>
              <a:tr h="43953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cap="none" normalizeH="0" baseline="0" dirty="0">
                          <a:ln>
                            <a:noFill/>
                          </a:ln>
                          <a:solidFill>
                            <a:schemeClr val="bg1"/>
                          </a:solidFill>
                          <a:effectLst/>
                          <a:latin typeface="+mn-lt"/>
                        </a:rPr>
                        <a:t>Client(s)/ Weeks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Current Rating</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Head Count Managed</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19649178"/>
                  </a:ext>
                </a:extLst>
              </a:tr>
            </a:tbl>
          </a:graphicData>
        </a:graphic>
      </p:graphicFrame>
      <p:sp>
        <p:nvSpPr>
          <p:cNvPr id="20" name="Rectangle 19">
            <a:extLst>
              <a:ext uri="{FF2B5EF4-FFF2-40B4-BE49-F238E27FC236}">
                <a16:creationId xmlns:a16="http://schemas.microsoft.com/office/drawing/2014/main" id="{C3B0C96E-A5CE-414C-AE83-43E93D4FE604}"/>
              </a:ext>
            </a:extLst>
          </p:cNvPr>
          <p:cNvSpPr/>
          <p:nvPr/>
        </p:nvSpPr>
        <p:spPr>
          <a:xfrm>
            <a:off x="1770928" y="414735"/>
            <a:ext cx="2232111" cy="29964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DELIVERY</a:t>
            </a:r>
          </a:p>
        </p:txBody>
      </p:sp>
      <p:graphicFrame>
        <p:nvGraphicFramePr>
          <p:cNvPr id="49" name="Table 11">
            <a:extLst>
              <a:ext uri="{FF2B5EF4-FFF2-40B4-BE49-F238E27FC236}">
                <a16:creationId xmlns:a16="http://schemas.microsoft.com/office/drawing/2014/main" id="{DFEF7C37-3840-460A-9D08-D55CFB65A8B8}"/>
              </a:ext>
            </a:extLst>
          </p:cNvPr>
          <p:cNvGraphicFramePr>
            <a:graphicFrameLocks noGrp="1"/>
          </p:cNvGraphicFramePr>
          <p:nvPr>
            <p:extLst>
              <p:ext uri="{D42A27DB-BD31-4B8C-83A1-F6EECF244321}">
                <p14:modId xmlns:p14="http://schemas.microsoft.com/office/powerpoint/2010/main" val="2212718461"/>
              </p:ext>
            </p:extLst>
          </p:nvPr>
        </p:nvGraphicFramePr>
        <p:xfrm>
          <a:off x="1777211" y="1051560"/>
          <a:ext cx="10414789" cy="1052259"/>
        </p:xfrm>
        <a:graphic>
          <a:graphicData uri="http://schemas.openxmlformats.org/drawingml/2006/table">
            <a:tbl>
              <a:tblPr firstRow="1" bandRow="1">
                <a:tableStyleId>{2D5ABB26-0587-4C30-8999-92F81FD0307C}</a:tableStyleId>
              </a:tblPr>
              <a:tblGrid>
                <a:gridCol w="1720369">
                  <a:extLst>
                    <a:ext uri="{9D8B030D-6E8A-4147-A177-3AD203B41FA5}">
                      <a16:colId xmlns:a16="http://schemas.microsoft.com/office/drawing/2014/main" val="2146897296"/>
                    </a:ext>
                  </a:extLst>
                </a:gridCol>
                <a:gridCol w="6366510">
                  <a:extLst>
                    <a:ext uri="{9D8B030D-6E8A-4147-A177-3AD203B41FA5}">
                      <a16:colId xmlns:a16="http://schemas.microsoft.com/office/drawing/2014/main" val="678706998"/>
                    </a:ext>
                  </a:extLst>
                </a:gridCol>
                <a:gridCol w="2327910">
                  <a:extLst>
                    <a:ext uri="{9D8B030D-6E8A-4147-A177-3AD203B41FA5}">
                      <a16:colId xmlns:a16="http://schemas.microsoft.com/office/drawing/2014/main" val="1039930107"/>
                    </a:ext>
                  </a:extLst>
                </a:gridCol>
              </a:tblGrid>
              <a:tr h="16764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cap="none" normalizeH="0" baseline="0" dirty="0">
                          <a:ln>
                            <a:noFill/>
                          </a:ln>
                          <a:solidFill>
                            <a:schemeClr val="bg1"/>
                          </a:solidFill>
                          <a:effectLst/>
                          <a:latin typeface="+mn-lt"/>
                        </a:rPr>
                        <a:t>Project/Role</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Contribution/ Key Achievements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100" b="1" dirty="0">
                          <a:solidFill>
                            <a:schemeClr val="bg1"/>
                          </a:solidFill>
                        </a:rPr>
                        <a:t>Proactive Client or Project Manager Feedback</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19649178"/>
                  </a:ext>
                </a:extLst>
              </a:tr>
              <a:tr h="511239">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cap="none" normalizeH="0" baseline="0" dirty="0">
                          <a:ln>
                            <a:noFill/>
                          </a:ln>
                          <a:solidFill>
                            <a:schemeClr val="bg1"/>
                          </a:solidFill>
                          <a:effectLst/>
                          <a:latin typeface="+mn-lt"/>
                        </a:rPr>
                        <a:t>Project;</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171450" marR="0" lvl="0" indent="-171450" algn="l" defTabSz="91442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chemeClr val="bg1"/>
                          </a:solidFill>
                        </a:rPr>
                        <a:t>Worked on Gen AI POC for Document Translation using  Azure Open AI. </a:t>
                      </a:r>
                    </a:p>
                    <a:p>
                      <a:pPr marL="171450" marR="0" lvl="0" indent="-171450" algn="l" defTabSz="91442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100" b="1" dirty="0">
                          <a:solidFill>
                            <a:schemeClr val="bg1"/>
                          </a:solidFill>
                        </a:rPr>
                        <a:t>Worked on Gen AI POC on GCP for NPS- Which is an sentimental Analysis</a:t>
                      </a: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124629620"/>
                  </a:ext>
                </a:extLst>
              </a:tr>
              <a:tr h="20574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1" i="0" u="none" strike="noStrike" cap="none" normalizeH="0" baseline="0" dirty="0">
                        <a:ln>
                          <a:noFill/>
                        </a:ln>
                        <a:solidFill>
                          <a:schemeClr val="bg1"/>
                        </a:solidFill>
                        <a:effectLst/>
                        <a:latin typeface="+mn-lt"/>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IN" sz="1100" b="1" dirty="0">
                        <a:solidFill>
                          <a:schemeClr val="bg1"/>
                        </a:solidFill>
                      </a:endParaRPr>
                    </a:p>
                  </a:txBody>
                  <a:tcPr marL="18000" marR="0" marT="0" marB="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69679461"/>
                  </a:ext>
                </a:extLst>
              </a:tr>
            </a:tbl>
          </a:graphicData>
        </a:graphic>
      </p:graphicFrame>
      <p:sp>
        <p:nvSpPr>
          <p:cNvPr id="50" name="Rectangle 49">
            <a:extLst>
              <a:ext uri="{FF2B5EF4-FFF2-40B4-BE49-F238E27FC236}">
                <a16:creationId xmlns:a16="http://schemas.microsoft.com/office/drawing/2014/main" id="{B38AE8F2-B112-4D17-8328-34D961415F4D}"/>
              </a:ext>
            </a:extLst>
          </p:cNvPr>
          <p:cNvSpPr/>
          <p:nvPr/>
        </p:nvSpPr>
        <p:spPr>
          <a:xfrm>
            <a:off x="1756417" y="2759564"/>
            <a:ext cx="2235257" cy="2711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PEOPLE</a:t>
            </a:r>
          </a:p>
        </p:txBody>
      </p:sp>
      <p:sp>
        <p:nvSpPr>
          <p:cNvPr id="57" name="Rectangle 56">
            <a:extLst>
              <a:ext uri="{FF2B5EF4-FFF2-40B4-BE49-F238E27FC236}">
                <a16:creationId xmlns:a16="http://schemas.microsoft.com/office/drawing/2014/main" id="{92157D20-4DA3-418D-9EC1-178FB63FC904}"/>
              </a:ext>
            </a:extLst>
          </p:cNvPr>
          <p:cNvSpPr/>
          <p:nvPr/>
        </p:nvSpPr>
        <p:spPr>
          <a:xfrm>
            <a:off x="1767784" y="4754315"/>
            <a:ext cx="2235256" cy="2826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SALES ENABLEMENT</a:t>
            </a:r>
          </a:p>
        </p:txBody>
      </p:sp>
      <p:graphicFrame>
        <p:nvGraphicFramePr>
          <p:cNvPr id="58" name="Group 1121">
            <a:extLst>
              <a:ext uri="{FF2B5EF4-FFF2-40B4-BE49-F238E27FC236}">
                <a16:creationId xmlns:a16="http://schemas.microsoft.com/office/drawing/2014/main" id="{770BF881-98D7-44D3-A41F-5EA762DB0EC1}"/>
              </a:ext>
            </a:extLst>
          </p:cNvPr>
          <p:cNvGraphicFramePr>
            <a:graphicFrameLocks noGrp="1"/>
          </p:cNvGraphicFramePr>
          <p:nvPr>
            <p:extLst>
              <p:ext uri="{D42A27DB-BD31-4B8C-83A1-F6EECF244321}">
                <p14:modId xmlns:p14="http://schemas.microsoft.com/office/powerpoint/2010/main" val="1182776009"/>
              </p:ext>
            </p:extLst>
          </p:nvPr>
        </p:nvGraphicFramePr>
        <p:xfrm>
          <a:off x="1786636" y="3019799"/>
          <a:ext cx="10421074" cy="1697450"/>
        </p:xfrm>
        <a:graphic>
          <a:graphicData uri="http://schemas.openxmlformats.org/drawingml/2006/table">
            <a:tbl>
              <a:tblPr/>
              <a:tblGrid>
                <a:gridCol w="1908292">
                  <a:extLst>
                    <a:ext uri="{9D8B030D-6E8A-4147-A177-3AD203B41FA5}">
                      <a16:colId xmlns:a16="http://schemas.microsoft.com/office/drawing/2014/main" val="20000"/>
                    </a:ext>
                  </a:extLst>
                </a:gridCol>
                <a:gridCol w="5548907">
                  <a:extLst>
                    <a:ext uri="{9D8B030D-6E8A-4147-A177-3AD203B41FA5}">
                      <a16:colId xmlns:a16="http://schemas.microsoft.com/office/drawing/2014/main" val="20003"/>
                    </a:ext>
                  </a:extLst>
                </a:gridCol>
                <a:gridCol w="2963875">
                  <a:extLst>
                    <a:ext uri="{9D8B030D-6E8A-4147-A177-3AD203B41FA5}">
                      <a16:colId xmlns:a16="http://schemas.microsoft.com/office/drawing/2014/main" val="20004"/>
                    </a:ext>
                  </a:extLst>
                </a:gridCol>
              </a:tblGrid>
              <a:tr h="385163">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Attribute</a:t>
                      </a:r>
                    </a:p>
                  </a:txBody>
                  <a:tcPr marL="44308" marR="44308" marT="44308" marB="4430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Details</a:t>
                      </a:r>
                    </a:p>
                  </a:txBody>
                  <a:tcPr marL="44308" marR="44308" marT="44308" marB="4430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IMPACT</a:t>
                      </a:r>
                      <a:br>
                        <a:rPr kumimoji="0" lang="en-GB" sz="1100" b="1" i="0" u="none" strike="noStrike" kern="1200" cap="none" normalizeH="0" baseline="0" dirty="0">
                          <a:ln>
                            <a:noFill/>
                          </a:ln>
                          <a:solidFill>
                            <a:schemeClr val="tx1"/>
                          </a:solidFill>
                          <a:effectLst/>
                          <a:latin typeface="+mn-lt"/>
                          <a:ea typeface="+mn-ea"/>
                          <a:cs typeface="+mn-cs"/>
                        </a:rPr>
                      </a:br>
                      <a:r>
                        <a:rPr kumimoji="0" lang="en-GB" sz="1100" b="1" i="0" u="none" strike="noStrike" kern="1200" cap="none" normalizeH="0" baseline="0" dirty="0">
                          <a:ln>
                            <a:noFill/>
                          </a:ln>
                          <a:solidFill>
                            <a:schemeClr val="tx1"/>
                          </a:solidFill>
                          <a:effectLst/>
                          <a:latin typeface="+mn-lt"/>
                          <a:ea typeface="+mn-ea"/>
                          <a:cs typeface="+mn-cs"/>
                        </a:rPr>
                        <a:t>(Any Noteworthy Outcome, Feedback Etc)</a:t>
                      </a:r>
                    </a:p>
                  </a:txBody>
                  <a:tcPr marL="22154" marR="22154" marT="0" marB="0" anchor="b"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319497">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US" sz="1100" b="1" i="0" u="none" strike="noStrike" kern="1200" cap="none" normalizeH="0" baseline="0" dirty="0">
                          <a:ln>
                            <a:noFill/>
                          </a:ln>
                          <a:solidFill>
                            <a:schemeClr val="tx1"/>
                          </a:solidFill>
                          <a:effectLst/>
                          <a:latin typeface="+mn-lt"/>
                          <a:ea typeface="+mn-ea"/>
                          <a:cs typeface="+mn-cs"/>
                        </a:rPr>
                        <a:t>Trainings Conducted</a:t>
                      </a:r>
                    </a:p>
                  </a:txBody>
                  <a:tcPr marL="56271" marR="56271" marT="56271" marB="5627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r>
                        <a:rPr kumimoji="0" lang="en-GB" sz="1100" b="0" i="0" u="none" strike="noStrike" kern="1200" cap="none" normalizeH="0" baseline="0" dirty="0">
                          <a:ln>
                            <a:noFill/>
                          </a:ln>
                          <a:solidFill>
                            <a:schemeClr val="tx1"/>
                          </a:solidFill>
                          <a:effectLst/>
                          <a:latin typeface="+mn-lt"/>
                          <a:ea typeface="+mn-ea"/>
                          <a:cs typeface="+mn-cs"/>
                        </a:rPr>
                        <a:t>(Subject/ Topic, Mode Of Training, Audience Count).Include The No: Of Certifications. </a:t>
                      </a:r>
                    </a:p>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endParaRPr kumimoji="0" lang="en-US"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r h="256952">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US" sz="1100" b="1" i="0" u="none" strike="noStrike" kern="1200" cap="none" normalizeH="0" baseline="0" dirty="0">
                          <a:ln>
                            <a:noFill/>
                          </a:ln>
                          <a:solidFill>
                            <a:schemeClr val="tx1"/>
                          </a:solidFill>
                          <a:effectLst/>
                          <a:latin typeface="+mn-lt"/>
                          <a:ea typeface="+mn-ea"/>
                          <a:cs typeface="+mn-cs"/>
                        </a:rPr>
                        <a:t>Interviews Conducted</a:t>
                      </a:r>
                    </a:p>
                  </a:txBody>
                  <a:tcPr marL="56271" marR="56271" marT="56271" marB="56271"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0" i="0" u="none" strike="noStrike" kern="1200" cap="none" normalizeH="0" baseline="0" dirty="0">
                          <a:ln>
                            <a:noFill/>
                          </a:ln>
                          <a:solidFill>
                            <a:schemeClr val="tx1"/>
                          </a:solidFill>
                          <a:effectLst/>
                          <a:latin typeface="+mn-lt"/>
                          <a:ea typeface="+mn-ea"/>
                          <a:cs typeface="+mn-cs"/>
                        </a:rPr>
                        <a:t>None</a:t>
                      </a: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253039">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GTM Meeting Tracks Led*</a:t>
                      </a: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r>
                        <a:rPr kumimoji="0" lang="en-GB" sz="1100" b="0" i="0" u="none" strike="noStrike" kern="1200" cap="none" normalizeH="0" baseline="0" dirty="0">
                          <a:ln>
                            <a:noFill/>
                          </a:ln>
                          <a:solidFill>
                            <a:schemeClr val="tx1"/>
                          </a:solidFill>
                          <a:effectLst/>
                          <a:latin typeface="+mn-lt"/>
                          <a:ea typeface="+mn-ea"/>
                          <a:cs typeface="+mn-cs"/>
                        </a:rPr>
                        <a:t>None</a:t>
                      </a: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4"/>
                  </a:ext>
                </a:extLst>
              </a:tr>
              <a:tr h="19942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100" b="1" i="0" u="none" strike="noStrike" kern="1200" cap="none" normalizeH="0" baseline="0" dirty="0">
                          <a:ln>
                            <a:noFill/>
                          </a:ln>
                          <a:solidFill>
                            <a:schemeClr val="tx1"/>
                          </a:solidFill>
                          <a:effectLst/>
                          <a:latin typeface="+mn-lt"/>
                          <a:ea typeface="+mn-ea"/>
                          <a:cs typeface="+mn-cs"/>
                        </a:rPr>
                        <a:t>People Mentored</a:t>
                      </a: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104157380"/>
                  </a:ext>
                </a:extLst>
              </a:tr>
              <a:tr h="199420">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1"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defRPr/>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endParaRPr kumimoji="0" lang="en-GB" sz="1100" b="0" i="0" u="none" strike="noStrike" kern="1200" cap="none" normalizeH="0" baseline="0" dirty="0">
                        <a:ln>
                          <a:noFill/>
                        </a:ln>
                        <a:solidFill>
                          <a:schemeClr val="tx1"/>
                        </a:solidFill>
                        <a:effectLst/>
                        <a:latin typeface="+mn-lt"/>
                        <a:ea typeface="+mn-ea"/>
                        <a:cs typeface="+mn-cs"/>
                      </a:endParaRPr>
                    </a:p>
                  </a:txBody>
                  <a:tcPr marL="56271" marR="56271" marT="44308" marB="443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2000155085"/>
                  </a:ext>
                </a:extLst>
              </a:tr>
            </a:tbl>
          </a:graphicData>
        </a:graphic>
      </p:graphicFrame>
      <p:graphicFrame>
        <p:nvGraphicFramePr>
          <p:cNvPr id="59" name="Group 1122">
            <a:extLst>
              <a:ext uri="{FF2B5EF4-FFF2-40B4-BE49-F238E27FC236}">
                <a16:creationId xmlns:a16="http://schemas.microsoft.com/office/drawing/2014/main" id="{61743AC5-3F06-49DD-B1DF-401CEAEC5757}"/>
              </a:ext>
            </a:extLst>
          </p:cNvPr>
          <p:cNvGraphicFramePr>
            <a:graphicFrameLocks noGrp="1"/>
          </p:cNvGraphicFramePr>
          <p:nvPr>
            <p:extLst>
              <p:ext uri="{D42A27DB-BD31-4B8C-83A1-F6EECF244321}">
                <p14:modId xmlns:p14="http://schemas.microsoft.com/office/powerpoint/2010/main" val="2315292908"/>
              </p:ext>
            </p:extLst>
          </p:nvPr>
        </p:nvGraphicFramePr>
        <p:xfrm>
          <a:off x="1780355" y="5020708"/>
          <a:ext cx="10417928" cy="1447027"/>
        </p:xfrm>
        <a:graphic>
          <a:graphicData uri="http://schemas.openxmlformats.org/drawingml/2006/table">
            <a:tbl>
              <a:tblPr/>
              <a:tblGrid>
                <a:gridCol w="2074106">
                  <a:extLst>
                    <a:ext uri="{9D8B030D-6E8A-4147-A177-3AD203B41FA5}">
                      <a16:colId xmlns:a16="http://schemas.microsoft.com/office/drawing/2014/main" val="20002"/>
                    </a:ext>
                  </a:extLst>
                </a:gridCol>
                <a:gridCol w="8343822">
                  <a:extLst>
                    <a:ext uri="{9D8B030D-6E8A-4147-A177-3AD203B41FA5}">
                      <a16:colId xmlns:a16="http://schemas.microsoft.com/office/drawing/2014/main" val="3169087071"/>
                    </a:ext>
                  </a:extLst>
                </a:gridCol>
              </a:tblGrid>
              <a:tr h="284843">
                <a:tc>
                  <a:txBody>
                    <a:bodyPr/>
                    <a:lstStyle/>
                    <a:p>
                      <a:pPr marL="0" marR="0" lvl="0" indent="0" algn="ctr" defTabSz="914400" rtl="0" eaLnBrk="0" fontAlgn="base" latinLnBrk="0" hangingPunct="0">
                        <a:lnSpc>
                          <a:spcPct val="80000"/>
                        </a:lnSpc>
                        <a:spcBef>
                          <a:spcPct val="0"/>
                        </a:spcBef>
                        <a:spcAft>
                          <a:spcPct val="0"/>
                        </a:spcAft>
                        <a:buClr>
                          <a:srgbClr val="D0D0D0"/>
                        </a:buClr>
                        <a:buSzTx/>
                        <a:buFont typeface="Wingdings" pitchFamily="2" charset="2"/>
                        <a:buNone/>
                        <a:tabLst/>
                      </a:pPr>
                      <a:r>
                        <a:rPr kumimoji="0" lang="en-GB" sz="1000" b="1" i="0" u="none" strike="noStrike" cap="none" normalizeH="0" baseline="0" dirty="0">
                          <a:ln>
                            <a:noFill/>
                          </a:ln>
                          <a:solidFill>
                            <a:srgbClr val="000000"/>
                          </a:solidFill>
                          <a:effectLst/>
                          <a:latin typeface="+mn-lt"/>
                        </a:rPr>
                        <a:t>RFP/ RFI Contribution</a:t>
                      </a: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171450" marR="0" lvl="0" indent="-171450" algn="l" defTabSz="914400" rtl="0" eaLnBrk="0" fontAlgn="base" latinLnBrk="0" hangingPunct="0">
                        <a:lnSpc>
                          <a:spcPct val="80000"/>
                        </a:lnSpc>
                        <a:spcBef>
                          <a:spcPct val="0"/>
                        </a:spcBef>
                        <a:spcAft>
                          <a:spcPct val="0"/>
                        </a:spcAft>
                        <a:buClr>
                          <a:srgbClr val="D0D0D0"/>
                        </a:buClr>
                        <a:buSzTx/>
                        <a:buFont typeface="Arial" panose="020B0604020202020204" pitchFamily="34" charset="0"/>
                        <a:buChar char="•"/>
                        <a:tabLst/>
                      </a:pPr>
                      <a:endParaRPr kumimoji="0" lang="en-GB" sz="1000" b="0" i="0" u="none" strike="noStrike" cap="none" normalizeH="0" baseline="0" dirty="0">
                        <a:ln>
                          <a:noFill/>
                        </a:ln>
                        <a:solidFill>
                          <a:srgbClr val="000000"/>
                        </a:solidFill>
                        <a:effectLst/>
                        <a:latin typeface="+mn-lt"/>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37101">
                <a:tc>
                  <a:txBody>
                    <a:bodyPr/>
                    <a:lstStyle/>
                    <a:p>
                      <a:pPr marL="58738" marR="0" lvl="0" indent="-58738" algn="ctr" defTabSz="914400" rtl="0" eaLnBrk="0" fontAlgn="base" latinLnBrk="0" hangingPunct="0">
                        <a:lnSpc>
                          <a:spcPct val="100000"/>
                        </a:lnSpc>
                        <a:spcBef>
                          <a:spcPct val="0"/>
                        </a:spcBef>
                        <a:spcAft>
                          <a:spcPct val="0"/>
                        </a:spcAft>
                        <a:buClr>
                          <a:srgbClr val="4F81BD"/>
                        </a:buClr>
                        <a:buSzTx/>
                        <a:buFont typeface="Arial" pitchFamily="34" charset="0"/>
                        <a:buNone/>
                        <a:tabLst/>
                        <a:defRPr/>
                      </a:pPr>
                      <a:r>
                        <a:rPr lang="en-US" sz="1000" b="1" dirty="0">
                          <a:latin typeface="+mn-lt"/>
                        </a:rPr>
                        <a:t>IP/ Capability Built</a:t>
                      </a: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171450" marR="0" lvl="0" indent="-171450" algn="l" defTabSz="914400" rtl="0" eaLnBrk="0" fontAlgn="base" latinLnBrk="0" hangingPunct="0">
                        <a:lnSpc>
                          <a:spcPct val="100000"/>
                        </a:lnSpc>
                        <a:spcBef>
                          <a:spcPct val="0"/>
                        </a:spcBef>
                        <a:spcAft>
                          <a:spcPct val="0"/>
                        </a:spcAft>
                        <a:buClr>
                          <a:srgbClr val="4F81BD"/>
                        </a:buClr>
                        <a:buSzTx/>
                        <a:buFont typeface="Arial" panose="020B0604020202020204" pitchFamily="34" charset="0"/>
                        <a:buChar char="•"/>
                        <a:tabLst/>
                        <a:defRPr/>
                      </a:pPr>
                      <a:endParaRPr lang="en-US" sz="1100" dirty="0">
                        <a:latin typeface="+mn-lt"/>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237101">
                <a:tc>
                  <a:txBody>
                    <a:bodyPr/>
                    <a:lstStyle/>
                    <a:p>
                      <a:pPr marL="0" marR="0" lvl="0" indent="0" algn="ctr" defTabSz="914400" rtl="0" eaLnBrk="0" fontAlgn="base" latinLnBrk="0" hangingPunct="0">
                        <a:lnSpc>
                          <a:spcPct val="100000"/>
                        </a:lnSpc>
                        <a:spcBef>
                          <a:spcPct val="0"/>
                        </a:spcBef>
                        <a:spcAft>
                          <a:spcPct val="0"/>
                        </a:spcAft>
                        <a:buClr>
                          <a:srgbClr val="4F81BD"/>
                        </a:buClr>
                        <a:buSzTx/>
                        <a:buFont typeface="Arial" pitchFamily="34" charset="0"/>
                        <a:buNone/>
                        <a:tabLst/>
                        <a:defRPr/>
                      </a:pPr>
                      <a:r>
                        <a:rPr lang="en-GB" sz="1000" b="1" kern="1200" dirty="0">
                          <a:solidFill>
                            <a:schemeClr val="tx1"/>
                          </a:solidFill>
                          <a:latin typeface="+mn-lt"/>
                          <a:ea typeface="+mn-ea"/>
                          <a:cs typeface="+mn-cs"/>
                        </a:rPr>
                        <a:t>White Papers Published</a:t>
                      </a: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171450" marR="0" lvl="0" indent="-171450" algn="l" defTabSz="914400" rtl="0" eaLnBrk="0" fontAlgn="base" latinLnBrk="0" hangingPunct="0">
                        <a:lnSpc>
                          <a:spcPct val="100000"/>
                        </a:lnSpc>
                        <a:spcBef>
                          <a:spcPct val="0"/>
                        </a:spcBef>
                        <a:spcAft>
                          <a:spcPct val="0"/>
                        </a:spcAft>
                        <a:buClr>
                          <a:srgbClr val="4F81BD"/>
                        </a:buClr>
                        <a:buSzTx/>
                        <a:buFont typeface="Arial" panose="020B0604020202020204" pitchFamily="34" charset="0"/>
                        <a:buChar char="•"/>
                        <a:tabLst/>
                        <a:defRPr/>
                      </a:pPr>
                      <a:endParaRPr lang="en-GB" sz="1100" kern="12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44590">
                <a:tc>
                  <a:txBody>
                    <a:bodyPr/>
                    <a:lstStyle/>
                    <a:p>
                      <a:pPr marL="0" marR="0" lvl="0" indent="0" algn="ctr" defTabSz="914400" rtl="0" eaLnBrk="0" fontAlgn="base" latinLnBrk="0" hangingPunct="0">
                        <a:lnSpc>
                          <a:spcPct val="100000"/>
                        </a:lnSpc>
                        <a:spcBef>
                          <a:spcPct val="0"/>
                        </a:spcBef>
                        <a:spcAft>
                          <a:spcPct val="0"/>
                        </a:spcAft>
                        <a:buClr>
                          <a:srgbClr val="4F81BD"/>
                        </a:buClr>
                        <a:buSzTx/>
                        <a:buFont typeface="Arial" pitchFamily="34" charset="0"/>
                        <a:buNone/>
                        <a:tabLst/>
                        <a:defRPr/>
                      </a:pPr>
                      <a:r>
                        <a:rPr lang="en-GB" sz="1000" b="1" kern="1200" dirty="0">
                          <a:solidFill>
                            <a:schemeClr val="tx1"/>
                          </a:solidFill>
                          <a:latin typeface="+mn-lt"/>
                          <a:ea typeface="+mn-ea"/>
                          <a:cs typeface="+mn-cs"/>
                        </a:rPr>
                        <a:t>Client Presentations &amp; Proposals</a:t>
                      </a:r>
                      <a:endParaRPr lang="en-GB" sz="1000" b="1" kern="1200" baseline="300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58738" marR="0" lvl="0" indent="-58738" algn="l" defTabSz="914400" rtl="0" eaLnBrk="0" fontAlgn="base" latinLnBrk="0" hangingPunct="0">
                        <a:lnSpc>
                          <a:spcPct val="100000"/>
                        </a:lnSpc>
                        <a:spcBef>
                          <a:spcPct val="0"/>
                        </a:spcBef>
                        <a:spcAft>
                          <a:spcPct val="0"/>
                        </a:spcAft>
                        <a:buClr>
                          <a:srgbClr val="4F81BD"/>
                        </a:buClr>
                        <a:buSzTx/>
                        <a:buFont typeface="Arial" pitchFamily="34" charset="0"/>
                        <a:buChar char="•"/>
                        <a:tabLst/>
                        <a:defRPr/>
                      </a:pPr>
                      <a:endParaRPr lang="en-GB" sz="1100" kern="12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0">
                <a:tc>
                  <a:txBody>
                    <a:bodyPr/>
                    <a:lstStyle/>
                    <a:p>
                      <a:pPr marL="0" marR="0" lvl="0" indent="0" algn="ctr" defTabSz="914400" rtl="0" eaLnBrk="0" fontAlgn="base" latinLnBrk="0" hangingPunct="0">
                        <a:lnSpc>
                          <a:spcPct val="100000"/>
                        </a:lnSpc>
                        <a:spcBef>
                          <a:spcPct val="0"/>
                        </a:spcBef>
                        <a:spcAft>
                          <a:spcPct val="0"/>
                        </a:spcAft>
                        <a:buClr>
                          <a:srgbClr val="4F81BD"/>
                        </a:buClr>
                        <a:buSzTx/>
                        <a:buFont typeface="Arial" pitchFamily="34" charset="0"/>
                        <a:buNone/>
                        <a:tabLst/>
                        <a:defRPr/>
                      </a:pPr>
                      <a:endParaRPr lang="en-GB" sz="1000" b="1" kern="1200" baseline="300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58738" marR="0" lvl="0" indent="-58738" algn="l" defTabSz="914400" rtl="0" eaLnBrk="0" fontAlgn="base" latinLnBrk="0" hangingPunct="0">
                        <a:lnSpc>
                          <a:spcPct val="100000"/>
                        </a:lnSpc>
                        <a:spcBef>
                          <a:spcPct val="0"/>
                        </a:spcBef>
                        <a:spcAft>
                          <a:spcPct val="0"/>
                        </a:spcAft>
                        <a:buClr>
                          <a:srgbClr val="4F81BD"/>
                        </a:buClr>
                        <a:buSzTx/>
                        <a:buFont typeface="Arial" pitchFamily="34" charset="0"/>
                        <a:buChar char="•"/>
                        <a:tabLst/>
                        <a:defRPr/>
                      </a:pPr>
                      <a:endParaRPr lang="en-GB" sz="1100" kern="1200" dirty="0">
                        <a:solidFill>
                          <a:schemeClr val="tx1"/>
                        </a:solidFill>
                        <a:latin typeface="+mn-lt"/>
                        <a:ea typeface="+mn-ea"/>
                        <a:cs typeface="+mn-cs"/>
                      </a:endParaRPr>
                    </a:p>
                  </a:txBody>
                  <a:tcPr marL="56271" marR="56271" marT="44308" marB="44308"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3857361190"/>
                  </a:ext>
                </a:extLst>
              </a:tr>
            </a:tbl>
          </a:graphicData>
        </a:graphic>
      </p:graphicFrame>
      <p:grpSp>
        <p:nvGrpSpPr>
          <p:cNvPr id="21" name="Group 20">
            <a:extLst>
              <a:ext uri="{FF2B5EF4-FFF2-40B4-BE49-F238E27FC236}">
                <a16:creationId xmlns:a16="http://schemas.microsoft.com/office/drawing/2014/main" id="{C6651697-CEBA-4665-87FA-43698C5B2239}"/>
              </a:ext>
            </a:extLst>
          </p:cNvPr>
          <p:cNvGrpSpPr/>
          <p:nvPr/>
        </p:nvGrpSpPr>
        <p:grpSpPr>
          <a:xfrm>
            <a:off x="1829238" y="4817400"/>
            <a:ext cx="10275270" cy="2022619"/>
            <a:chOff x="1910224" y="5638178"/>
            <a:chExt cx="10275270" cy="2022619"/>
          </a:xfrm>
        </p:grpSpPr>
        <p:sp>
          <p:nvSpPr>
            <p:cNvPr id="22" name="Text Box 397">
              <a:extLst>
                <a:ext uri="{FF2B5EF4-FFF2-40B4-BE49-F238E27FC236}">
                  <a16:creationId xmlns:a16="http://schemas.microsoft.com/office/drawing/2014/main" id="{4B182BD9-F562-4918-B94B-C188A3396803}"/>
                </a:ext>
              </a:extLst>
            </p:cNvPr>
            <p:cNvSpPr txBox="1">
              <a:spLocks noChangeArrowheads="1"/>
            </p:cNvSpPr>
            <p:nvPr/>
          </p:nvSpPr>
          <p:spPr bwMode="auto">
            <a:xfrm>
              <a:off x="5497886" y="7435715"/>
              <a:ext cx="910219" cy="174889"/>
            </a:xfrm>
            <a:prstGeom prst="rect">
              <a:avLst/>
            </a:prstGeom>
            <a:noFill/>
            <a:ln w="3175">
              <a:noFill/>
              <a:miter lim="800000"/>
              <a:headEnd/>
              <a:tailEnd/>
            </a:ln>
            <a:effectLst/>
          </p:spPr>
          <p:txBody>
            <a:bodyPr wrap="none" lIns="44308" tIns="44308" rIns="44308" bIns="44308">
              <a:spAutoFit/>
            </a:bodyPr>
            <a:lstStyle/>
            <a:p>
              <a:pPr algn="l">
                <a:lnSpc>
                  <a:spcPct val="75000"/>
                </a:lnSpc>
              </a:pPr>
              <a:r>
                <a:rPr lang="en-GB" sz="738" b="0" dirty="0">
                  <a:solidFill>
                    <a:schemeClr val="tx1"/>
                  </a:solidFill>
                  <a:latin typeface="+mn-lt"/>
                </a:rPr>
                <a:t>At expectation level</a:t>
              </a:r>
            </a:p>
          </p:txBody>
        </p:sp>
        <p:sp>
          <p:nvSpPr>
            <p:cNvPr id="23" name="Text Box 398">
              <a:extLst>
                <a:ext uri="{FF2B5EF4-FFF2-40B4-BE49-F238E27FC236}">
                  <a16:creationId xmlns:a16="http://schemas.microsoft.com/office/drawing/2014/main" id="{443518F2-F352-4A2E-BE36-6D489F347F99}"/>
                </a:ext>
              </a:extLst>
            </p:cNvPr>
            <p:cNvSpPr txBox="1">
              <a:spLocks noChangeArrowheads="1"/>
            </p:cNvSpPr>
            <p:nvPr/>
          </p:nvSpPr>
          <p:spPr bwMode="auto">
            <a:xfrm>
              <a:off x="7338949" y="7435714"/>
              <a:ext cx="2250831" cy="225083"/>
            </a:xfrm>
            <a:prstGeom prst="rect">
              <a:avLst/>
            </a:prstGeom>
            <a:noFill/>
            <a:ln w="3175">
              <a:noFill/>
              <a:miter lim="800000"/>
              <a:headEnd/>
              <a:tailEnd/>
            </a:ln>
            <a:effectLst/>
          </p:spPr>
          <p:txBody>
            <a:bodyPr lIns="44308" tIns="44308" rIns="44308" bIns="44308"/>
            <a:lstStyle/>
            <a:p>
              <a:pPr algn="l">
                <a:lnSpc>
                  <a:spcPct val="75000"/>
                </a:lnSpc>
              </a:pPr>
              <a:r>
                <a:rPr lang="en-GB" sz="738" b="0" dirty="0">
                  <a:solidFill>
                    <a:schemeClr val="tx1"/>
                  </a:solidFill>
                  <a:latin typeface="+mn-lt"/>
                </a:rPr>
                <a:t>Slightly below expectation level</a:t>
              </a:r>
            </a:p>
          </p:txBody>
        </p:sp>
        <p:sp>
          <p:nvSpPr>
            <p:cNvPr id="24" name="Text Box 400">
              <a:extLst>
                <a:ext uri="{FF2B5EF4-FFF2-40B4-BE49-F238E27FC236}">
                  <a16:creationId xmlns:a16="http://schemas.microsoft.com/office/drawing/2014/main" id="{89E082B4-E344-497F-BE24-39F1ED7DAC22}"/>
                </a:ext>
              </a:extLst>
            </p:cNvPr>
            <p:cNvSpPr txBox="1">
              <a:spLocks noChangeArrowheads="1"/>
            </p:cNvSpPr>
            <p:nvPr/>
          </p:nvSpPr>
          <p:spPr bwMode="auto">
            <a:xfrm>
              <a:off x="3499103" y="7435715"/>
              <a:ext cx="1463040" cy="174889"/>
            </a:xfrm>
            <a:prstGeom prst="rect">
              <a:avLst/>
            </a:prstGeom>
            <a:noFill/>
            <a:ln w="3175">
              <a:noFill/>
              <a:miter lim="800000"/>
              <a:headEnd/>
              <a:tailEnd/>
            </a:ln>
            <a:effectLst/>
          </p:spPr>
          <p:txBody>
            <a:bodyPr lIns="44308" tIns="44308" rIns="44308" bIns="44308">
              <a:spAutoFit/>
            </a:bodyPr>
            <a:lstStyle/>
            <a:p>
              <a:pPr algn="l">
                <a:lnSpc>
                  <a:spcPct val="75000"/>
                </a:lnSpc>
              </a:pPr>
              <a:r>
                <a:rPr lang="en-GB" sz="738" b="0" dirty="0">
                  <a:solidFill>
                    <a:schemeClr val="tx1"/>
                  </a:solidFill>
                  <a:latin typeface="+mn-lt"/>
                </a:rPr>
                <a:t>Above expectation level</a:t>
              </a:r>
            </a:p>
          </p:txBody>
        </p:sp>
        <p:sp>
          <p:nvSpPr>
            <p:cNvPr id="25" name="Text Box 401">
              <a:extLst>
                <a:ext uri="{FF2B5EF4-FFF2-40B4-BE49-F238E27FC236}">
                  <a16:creationId xmlns:a16="http://schemas.microsoft.com/office/drawing/2014/main" id="{D082FAC1-9419-4927-92D0-19E643C76BDF}"/>
                </a:ext>
              </a:extLst>
            </p:cNvPr>
            <p:cNvSpPr txBox="1">
              <a:spLocks noChangeArrowheads="1"/>
            </p:cNvSpPr>
            <p:nvPr/>
          </p:nvSpPr>
          <p:spPr bwMode="auto">
            <a:xfrm>
              <a:off x="9741662" y="7409540"/>
              <a:ext cx="2138289" cy="225083"/>
            </a:xfrm>
            <a:prstGeom prst="rect">
              <a:avLst/>
            </a:prstGeom>
            <a:noFill/>
            <a:ln w="3175">
              <a:noFill/>
              <a:miter lim="800000"/>
              <a:headEnd/>
              <a:tailEnd/>
            </a:ln>
            <a:effectLst/>
          </p:spPr>
          <p:txBody>
            <a:bodyPr lIns="44308" tIns="44308" rIns="44308" bIns="44308"/>
            <a:lstStyle/>
            <a:p>
              <a:pPr algn="l">
                <a:lnSpc>
                  <a:spcPct val="75000"/>
                </a:lnSpc>
              </a:pPr>
              <a:r>
                <a:rPr lang="en-GB" sz="738" b="0" dirty="0">
                  <a:solidFill>
                    <a:schemeClr val="tx1"/>
                  </a:solidFill>
                  <a:latin typeface="+mn-lt"/>
                </a:rPr>
                <a:t>Well below expectation level</a:t>
              </a:r>
            </a:p>
          </p:txBody>
        </p:sp>
        <p:sp>
          <p:nvSpPr>
            <p:cNvPr id="26" name="Text Box 1131">
              <a:extLst>
                <a:ext uri="{FF2B5EF4-FFF2-40B4-BE49-F238E27FC236}">
                  <a16:creationId xmlns:a16="http://schemas.microsoft.com/office/drawing/2014/main" id="{AD6D817D-F8C1-4E6B-B2E1-512B00FEE7B9}"/>
                </a:ext>
              </a:extLst>
            </p:cNvPr>
            <p:cNvSpPr txBox="1">
              <a:spLocks noChangeArrowheads="1"/>
            </p:cNvSpPr>
            <p:nvPr/>
          </p:nvSpPr>
          <p:spPr bwMode="auto">
            <a:xfrm>
              <a:off x="1910224" y="7442727"/>
              <a:ext cx="1125415" cy="174889"/>
            </a:xfrm>
            <a:prstGeom prst="rect">
              <a:avLst/>
            </a:prstGeom>
            <a:noFill/>
            <a:ln w="3175">
              <a:noFill/>
              <a:miter lim="800000"/>
              <a:headEnd/>
              <a:tailEnd/>
            </a:ln>
            <a:effectLst/>
          </p:spPr>
          <p:txBody>
            <a:bodyPr lIns="44308" tIns="44308" rIns="44308" bIns="44308" anchor="ctr">
              <a:spAutoFit/>
            </a:bodyPr>
            <a:lstStyle/>
            <a:p>
              <a:pPr algn="l">
                <a:lnSpc>
                  <a:spcPct val="75000"/>
                </a:lnSpc>
              </a:pPr>
              <a:r>
                <a:rPr lang="en-GB" sz="738" dirty="0">
                  <a:solidFill>
                    <a:schemeClr val="tx1"/>
                  </a:solidFill>
                  <a:latin typeface="+mn-lt"/>
                </a:rPr>
                <a:t>COLOR CODING</a:t>
              </a:r>
            </a:p>
          </p:txBody>
        </p:sp>
        <p:sp>
          <p:nvSpPr>
            <p:cNvPr id="27" name="Rectangle 46">
              <a:extLst>
                <a:ext uri="{FF2B5EF4-FFF2-40B4-BE49-F238E27FC236}">
                  <a16:creationId xmlns:a16="http://schemas.microsoft.com/office/drawing/2014/main" id="{8D918E79-FC0B-4265-837E-035015EBE8BB}"/>
                </a:ext>
              </a:extLst>
            </p:cNvPr>
            <p:cNvSpPr>
              <a:spLocks noChangeArrowheads="1"/>
            </p:cNvSpPr>
            <p:nvPr>
              <p:custDataLst>
                <p:tags r:id="rId1"/>
              </p:custDataLst>
            </p:nvPr>
          </p:nvSpPr>
          <p:spPr bwMode="auto">
            <a:xfrm>
              <a:off x="3010026" y="7428974"/>
              <a:ext cx="337625" cy="135050"/>
            </a:xfrm>
            <a:prstGeom prst="rect">
              <a:avLst/>
            </a:prstGeom>
            <a:solidFill>
              <a:srgbClr val="0070C0"/>
            </a:solidFill>
            <a:ln w="19050">
              <a:noFill/>
              <a:miter lim="800000"/>
              <a:headEnd type="none" w="sm" len="sm"/>
              <a:tailEnd type="none" w="sm" len="sm"/>
            </a:ln>
          </p:spPr>
          <p:txBody>
            <a:bodyPr wrap="none" tIns="0" bIns="0" anchor="b"/>
            <a:lstStyle/>
            <a:p>
              <a:r>
                <a:rPr lang="en-GB" sz="862" dirty="0">
                  <a:solidFill>
                    <a:schemeClr val="bg1"/>
                  </a:solidFill>
                  <a:latin typeface="+mn-lt"/>
                </a:rPr>
                <a:t>B</a:t>
              </a:r>
            </a:p>
          </p:txBody>
        </p:sp>
        <p:sp>
          <p:nvSpPr>
            <p:cNvPr id="30" name="Rectangle 46">
              <a:extLst>
                <a:ext uri="{FF2B5EF4-FFF2-40B4-BE49-F238E27FC236}">
                  <a16:creationId xmlns:a16="http://schemas.microsoft.com/office/drawing/2014/main" id="{C5BBC570-D3E1-41A6-967C-C94C08EBA5DC}"/>
                </a:ext>
              </a:extLst>
            </p:cNvPr>
            <p:cNvSpPr>
              <a:spLocks noChangeArrowheads="1"/>
            </p:cNvSpPr>
            <p:nvPr>
              <p:custDataLst>
                <p:tags r:id="rId2"/>
              </p:custDataLst>
            </p:nvPr>
          </p:nvSpPr>
          <p:spPr bwMode="auto">
            <a:xfrm>
              <a:off x="5034210" y="7428974"/>
              <a:ext cx="337625" cy="135050"/>
            </a:xfrm>
            <a:prstGeom prst="rect">
              <a:avLst/>
            </a:prstGeom>
            <a:solidFill>
              <a:srgbClr val="33CC33"/>
            </a:solidFill>
            <a:ln w="19050">
              <a:noFill/>
              <a:miter lim="800000"/>
              <a:headEnd type="none" w="sm" len="sm"/>
              <a:tailEnd type="none" w="sm" len="sm"/>
            </a:ln>
          </p:spPr>
          <p:txBody>
            <a:bodyPr wrap="none" tIns="0" bIns="0" anchor="b"/>
            <a:lstStyle/>
            <a:p>
              <a:r>
                <a:rPr lang="en-GB" sz="862">
                  <a:solidFill>
                    <a:schemeClr val="tx1"/>
                  </a:solidFill>
                  <a:latin typeface="+mn-lt"/>
                </a:rPr>
                <a:t>G</a:t>
              </a:r>
            </a:p>
          </p:txBody>
        </p:sp>
        <p:sp>
          <p:nvSpPr>
            <p:cNvPr id="32" name="Rectangle 46">
              <a:extLst>
                <a:ext uri="{FF2B5EF4-FFF2-40B4-BE49-F238E27FC236}">
                  <a16:creationId xmlns:a16="http://schemas.microsoft.com/office/drawing/2014/main" id="{4E6BB003-56E5-42FD-9524-CECBAD1E8BA5}"/>
                </a:ext>
              </a:extLst>
            </p:cNvPr>
            <p:cNvSpPr>
              <a:spLocks noChangeArrowheads="1"/>
            </p:cNvSpPr>
            <p:nvPr>
              <p:custDataLst>
                <p:tags r:id="rId3"/>
              </p:custDataLst>
            </p:nvPr>
          </p:nvSpPr>
          <p:spPr bwMode="auto">
            <a:xfrm>
              <a:off x="6853780" y="7428974"/>
              <a:ext cx="337625" cy="135050"/>
            </a:xfrm>
            <a:prstGeom prst="rect">
              <a:avLst/>
            </a:prstGeom>
            <a:solidFill>
              <a:srgbClr val="FF9900"/>
            </a:solidFill>
            <a:ln w="19050">
              <a:noFill/>
              <a:miter lim="800000"/>
              <a:headEnd type="none" w="sm" len="sm"/>
              <a:tailEnd type="none" w="sm" len="sm"/>
            </a:ln>
          </p:spPr>
          <p:txBody>
            <a:bodyPr wrap="none" tIns="0" bIns="0" anchor="b"/>
            <a:lstStyle/>
            <a:p>
              <a:r>
                <a:rPr lang="en-GB" sz="862" dirty="0">
                  <a:solidFill>
                    <a:schemeClr val="tx1"/>
                  </a:solidFill>
                  <a:latin typeface="+mn-lt"/>
                </a:rPr>
                <a:t>A</a:t>
              </a:r>
            </a:p>
          </p:txBody>
        </p:sp>
        <p:sp>
          <p:nvSpPr>
            <p:cNvPr id="33" name="Rectangle 46">
              <a:extLst>
                <a:ext uri="{FF2B5EF4-FFF2-40B4-BE49-F238E27FC236}">
                  <a16:creationId xmlns:a16="http://schemas.microsoft.com/office/drawing/2014/main" id="{B7A6B512-8497-43F2-8C15-CE3A1141C05A}"/>
                </a:ext>
              </a:extLst>
            </p:cNvPr>
            <p:cNvSpPr>
              <a:spLocks noChangeArrowheads="1"/>
            </p:cNvSpPr>
            <p:nvPr>
              <p:custDataLst>
                <p:tags r:id="rId4"/>
              </p:custDataLst>
            </p:nvPr>
          </p:nvSpPr>
          <p:spPr bwMode="auto">
            <a:xfrm>
              <a:off x="9301810" y="7428974"/>
              <a:ext cx="337625" cy="135050"/>
            </a:xfrm>
            <a:prstGeom prst="rect">
              <a:avLst/>
            </a:prstGeom>
            <a:solidFill>
              <a:srgbClr val="FF0000"/>
            </a:solidFill>
            <a:ln w="19050">
              <a:noFill/>
              <a:miter lim="800000"/>
              <a:headEnd type="none" w="sm" len="sm"/>
              <a:tailEnd type="none" w="sm" len="sm"/>
            </a:ln>
          </p:spPr>
          <p:txBody>
            <a:bodyPr wrap="none" tIns="0" bIns="0" anchor="b"/>
            <a:lstStyle/>
            <a:p>
              <a:r>
                <a:rPr lang="en-GB" sz="862" dirty="0">
                  <a:solidFill>
                    <a:schemeClr val="tx1"/>
                  </a:solidFill>
                  <a:latin typeface="+mn-lt"/>
                </a:rPr>
                <a:t>R</a:t>
              </a:r>
            </a:p>
          </p:txBody>
        </p:sp>
        <p:sp>
          <p:nvSpPr>
            <p:cNvPr id="34" name="TextBox 33">
              <a:extLst>
                <a:ext uri="{FF2B5EF4-FFF2-40B4-BE49-F238E27FC236}">
                  <a16:creationId xmlns:a16="http://schemas.microsoft.com/office/drawing/2014/main" id="{2FEF4A1F-91C7-468B-83A0-99836CC5AA46}"/>
                </a:ext>
              </a:extLst>
            </p:cNvPr>
            <p:cNvSpPr txBox="1"/>
            <p:nvPr/>
          </p:nvSpPr>
          <p:spPr>
            <a:xfrm>
              <a:off x="4153056" y="5638178"/>
              <a:ext cx="8032438" cy="188834"/>
            </a:xfrm>
            <a:prstGeom prst="rect">
              <a:avLst/>
            </a:prstGeom>
            <a:noFill/>
          </p:spPr>
          <p:txBody>
            <a:bodyPr wrap="square" rtlCol="0">
              <a:spAutoFit/>
            </a:bodyPr>
            <a:lstStyle/>
            <a:p>
              <a:pPr algn="l"/>
              <a:r>
                <a:rPr lang="en-US" sz="738" b="0" u="sng" dirty="0">
                  <a:solidFill>
                    <a:schemeClr val="tx1"/>
                  </a:solidFill>
                </a:rPr>
                <a:t>NOTE</a:t>
              </a:r>
              <a:r>
                <a:rPr lang="en-US" sz="738" b="0" dirty="0">
                  <a:solidFill>
                    <a:schemeClr val="tx1"/>
                  </a:solidFill>
                </a:rPr>
                <a:t>                                * Applicable to Portfolio Manager and above </a:t>
              </a:r>
            </a:p>
          </p:txBody>
        </p:sp>
      </p:grpSp>
    </p:spTree>
    <p:extLst>
      <p:ext uri="{BB962C8B-B14F-4D97-AF65-F5344CB8AC3E}">
        <p14:creationId xmlns:p14="http://schemas.microsoft.com/office/powerpoint/2010/main" val="26282459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ze5jKmlypESgkGZHikBF9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ze5jKmlypESgkGZHikBF9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ze5jKmlypESgkGZHikBF9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ze5jKmlypESgkGZHikBF9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3ECD02E909FB47BF57F6CCA703F33F" ma:contentTypeVersion="2" ma:contentTypeDescription="Create a new document." ma:contentTypeScope="" ma:versionID="67f078cfd6d9bc9821e7c04a532bdd0e">
  <xsd:schema xmlns:xsd="http://www.w3.org/2001/XMLSchema" xmlns:xs="http://www.w3.org/2001/XMLSchema" xmlns:p="http://schemas.microsoft.com/office/2006/metadata/properties" xmlns:ns2="df7b827e-f425-4ea8-8909-735bb083c193" targetNamespace="http://schemas.microsoft.com/office/2006/metadata/properties" ma:root="true" ma:fieldsID="46af4c9bbd1137026f5cfffda7eaa467" ns2:_="">
    <xsd:import namespace="df7b827e-f425-4ea8-8909-735bb083c19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7b827e-f425-4ea8-8909-735bb083c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B67608-0D30-41B0-9143-F3C9C28C782A}">
  <ds:schemaRefs>
    <ds:schemaRef ds:uri="http://schemas.microsoft.com/sharepoint/v3/contenttype/forms"/>
  </ds:schemaRefs>
</ds:datastoreItem>
</file>

<file path=customXml/itemProps2.xml><?xml version="1.0" encoding="utf-8"?>
<ds:datastoreItem xmlns:ds="http://schemas.openxmlformats.org/officeDocument/2006/customXml" ds:itemID="{306B9817-7DA7-48D3-A7D7-5A9769E5A88A}">
  <ds:schemaRefs>
    <ds:schemaRef ds:uri="http://www.w3.org/XML/1998/namespace"/>
    <ds:schemaRef ds:uri="http://purl.org/dc/elements/1.1/"/>
    <ds:schemaRef ds:uri="http://schemas.openxmlformats.org/package/2006/metadata/core-properties"/>
    <ds:schemaRef ds:uri="df7b827e-f425-4ea8-8909-735bb083c193"/>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7A7715BC-5410-4493-82FA-CB03C4AF94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7b827e-f425-4ea8-8909-735bb083c1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CGC_MasterPPT_1_standard</Template>
  <TotalTime>34907</TotalTime>
  <Words>194</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Times New Roman</vt:lpstr>
      <vt:lpstr>Ubuntu</vt:lpstr>
      <vt:lpstr>Ubuntu Light</vt:lpstr>
      <vt:lpstr>Ubuntu Medium</vt:lpstr>
      <vt:lpstr>Verdana</vt:lpstr>
      <vt:lpstr>Wingdings</vt:lpstr>
      <vt:lpstr>Capgemini Master 2021</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Consultant Checkpoint Form</dc:title>
  <dc:subject>Development and Performance Management</dc:subject>
  <dc:creator>Version: November 2007</dc:creator>
  <cp:lastModifiedBy>C, ASHWIN</cp:lastModifiedBy>
  <cp:revision>761</cp:revision>
  <cp:lastPrinted>2005-11-09T10:04:25Z</cp:lastPrinted>
  <dcterms:created xsi:type="dcterms:W3CDTF">2005-11-29T06:03:28Z</dcterms:created>
  <dcterms:modified xsi:type="dcterms:W3CDTF">2023-10-16T02:59:24Z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0x010100323ECD02E909FB47BF57F6CCA703F33F</vt:lpwstr>
  </property>
</Properties>
</file>