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4" r:id="rId4"/>
  </p:sldMasterIdLst>
  <p:notesMasterIdLst>
    <p:notesMasterId r:id="rId6"/>
  </p:notesMasterIdLst>
  <p:handoutMasterIdLst>
    <p:handoutMasterId r:id="rId7"/>
  </p:handoutMasterIdLst>
  <p:sldIdLst>
    <p:sldId id="2145706613" r:id="rId5"/>
  </p:sldIdLst>
  <p:sldSz cx="12192000" cy="6858000"/>
  <p:notesSz cx="9321800" cy="7035800"/>
  <p:defaultTextStyle>
    <a:defPPr>
      <a:defRPr lang="en-US"/>
    </a:defPPr>
    <a:lvl1pPr algn="ctr" rtl="0" eaLnBrk="0" fontAlgn="base" hangingPunct="0">
      <a:lnSpc>
        <a:spcPct val="85000"/>
      </a:lnSpc>
      <a:spcBef>
        <a:spcPct val="0"/>
      </a:spcBef>
      <a:spcAft>
        <a:spcPct val="0"/>
      </a:spcAft>
      <a:defRPr sz="1400" b="1" kern="1200">
        <a:solidFill>
          <a:srgbClr val="052B73"/>
        </a:solidFill>
        <a:latin typeface="Arial" charset="0"/>
        <a:ea typeface="+mn-ea"/>
        <a:cs typeface="+mn-cs"/>
      </a:defRPr>
    </a:lvl1pPr>
    <a:lvl2pPr marL="457200" algn="ctr" rtl="0" eaLnBrk="0" fontAlgn="base" hangingPunct="0">
      <a:lnSpc>
        <a:spcPct val="85000"/>
      </a:lnSpc>
      <a:spcBef>
        <a:spcPct val="0"/>
      </a:spcBef>
      <a:spcAft>
        <a:spcPct val="0"/>
      </a:spcAft>
      <a:defRPr sz="1400" b="1" kern="1200">
        <a:solidFill>
          <a:srgbClr val="052B73"/>
        </a:solidFill>
        <a:latin typeface="Arial" charset="0"/>
        <a:ea typeface="+mn-ea"/>
        <a:cs typeface="+mn-cs"/>
      </a:defRPr>
    </a:lvl2pPr>
    <a:lvl3pPr marL="914400" algn="ctr" rtl="0" eaLnBrk="0" fontAlgn="base" hangingPunct="0">
      <a:lnSpc>
        <a:spcPct val="85000"/>
      </a:lnSpc>
      <a:spcBef>
        <a:spcPct val="0"/>
      </a:spcBef>
      <a:spcAft>
        <a:spcPct val="0"/>
      </a:spcAft>
      <a:defRPr sz="1400" b="1" kern="1200">
        <a:solidFill>
          <a:srgbClr val="052B73"/>
        </a:solidFill>
        <a:latin typeface="Arial" charset="0"/>
        <a:ea typeface="+mn-ea"/>
        <a:cs typeface="+mn-cs"/>
      </a:defRPr>
    </a:lvl3pPr>
    <a:lvl4pPr marL="1371600" algn="ctr" rtl="0" eaLnBrk="0" fontAlgn="base" hangingPunct="0">
      <a:lnSpc>
        <a:spcPct val="85000"/>
      </a:lnSpc>
      <a:spcBef>
        <a:spcPct val="0"/>
      </a:spcBef>
      <a:spcAft>
        <a:spcPct val="0"/>
      </a:spcAft>
      <a:defRPr sz="1400" b="1" kern="1200">
        <a:solidFill>
          <a:srgbClr val="052B73"/>
        </a:solidFill>
        <a:latin typeface="Arial" charset="0"/>
        <a:ea typeface="+mn-ea"/>
        <a:cs typeface="+mn-cs"/>
      </a:defRPr>
    </a:lvl4pPr>
    <a:lvl5pPr marL="1828800" algn="ctr" rtl="0" eaLnBrk="0" fontAlgn="base" hangingPunct="0">
      <a:lnSpc>
        <a:spcPct val="85000"/>
      </a:lnSpc>
      <a:spcBef>
        <a:spcPct val="0"/>
      </a:spcBef>
      <a:spcAft>
        <a:spcPct val="0"/>
      </a:spcAft>
      <a:defRPr sz="1400" b="1" kern="1200">
        <a:solidFill>
          <a:srgbClr val="052B73"/>
        </a:solidFill>
        <a:latin typeface="Arial" charset="0"/>
        <a:ea typeface="+mn-ea"/>
        <a:cs typeface="+mn-cs"/>
      </a:defRPr>
    </a:lvl5pPr>
    <a:lvl6pPr marL="2286000" algn="l" defTabSz="914400" rtl="0" eaLnBrk="1" latinLnBrk="0" hangingPunct="1">
      <a:defRPr sz="1400" b="1" kern="1200">
        <a:solidFill>
          <a:srgbClr val="052B73"/>
        </a:solidFill>
        <a:latin typeface="Arial" charset="0"/>
        <a:ea typeface="+mn-ea"/>
        <a:cs typeface="+mn-cs"/>
      </a:defRPr>
    </a:lvl6pPr>
    <a:lvl7pPr marL="2743200" algn="l" defTabSz="914400" rtl="0" eaLnBrk="1" latinLnBrk="0" hangingPunct="1">
      <a:defRPr sz="1400" b="1" kern="1200">
        <a:solidFill>
          <a:srgbClr val="052B73"/>
        </a:solidFill>
        <a:latin typeface="Arial" charset="0"/>
        <a:ea typeface="+mn-ea"/>
        <a:cs typeface="+mn-cs"/>
      </a:defRPr>
    </a:lvl7pPr>
    <a:lvl8pPr marL="3200400" algn="l" defTabSz="914400" rtl="0" eaLnBrk="1" latinLnBrk="0" hangingPunct="1">
      <a:defRPr sz="1400" b="1" kern="1200">
        <a:solidFill>
          <a:srgbClr val="052B73"/>
        </a:solidFill>
        <a:latin typeface="Arial" charset="0"/>
        <a:ea typeface="+mn-ea"/>
        <a:cs typeface="+mn-cs"/>
      </a:defRPr>
    </a:lvl8pPr>
    <a:lvl9pPr marL="3657600" algn="l" defTabSz="914400" rtl="0" eaLnBrk="1" latinLnBrk="0" hangingPunct="1">
      <a:defRPr sz="1400" b="1" kern="1200">
        <a:solidFill>
          <a:srgbClr val="052B73"/>
        </a:solidFill>
        <a:latin typeface="Arial" charset="0"/>
        <a:ea typeface="+mn-ea"/>
        <a:cs typeface="+mn-cs"/>
      </a:defRPr>
    </a:lvl9pPr>
  </p:defaultTextStyle>
  <p:extLst>
    <p:ext uri="{EFAFB233-063F-42B5-8137-9DF3F51BA10A}">
      <p15:sldGuideLst xmlns:p15="http://schemas.microsoft.com/office/powerpoint/2012/main">
        <p15:guide id="1" orient="horz" pos="491" userDrawn="1">
          <p15:clr>
            <a:srgbClr val="A4A3A4"/>
          </p15:clr>
        </p15:guide>
        <p15:guide id="2" pos="798" userDrawn="1">
          <p15:clr>
            <a:srgbClr val="A4A3A4"/>
          </p15:clr>
        </p15:guide>
      </p15:sldGuideLst>
    </p:ext>
    <p:ext uri="{2D200454-40CA-4A62-9FC3-DE9A4176ACB9}">
      <p15:notesGuideLst xmlns:p15="http://schemas.microsoft.com/office/powerpoint/2012/main">
        <p15:guide id="1" orient="horz" pos="2217">
          <p15:clr>
            <a:srgbClr val="A4A3A4"/>
          </p15:clr>
        </p15:guide>
        <p15:guide id="2" pos="29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chael Roberts"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D74"/>
    <a:srgbClr val="00E6E3"/>
    <a:srgbClr val="FF5770"/>
    <a:srgbClr val="A6001A"/>
    <a:srgbClr val="FFDA80"/>
    <a:srgbClr val="FF8E12"/>
    <a:srgbClr val="178036"/>
    <a:srgbClr val="57CF80"/>
    <a:srgbClr val="348A7A"/>
    <a:srgbClr val="00D5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FCB912-CE4A-4B83-BB79-B3859520C557}" v="16" dt="2022-04-22T10:51:26.8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58" autoAdjust="0"/>
    <p:restoredTop sz="98967" autoAdjust="0"/>
  </p:normalViewPr>
  <p:slideViewPr>
    <p:cSldViewPr snapToGrid="0" snapToObjects="1" showGuides="1">
      <p:cViewPr varScale="1">
        <p:scale>
          <a:sx n="67" d="100"/>
          <a:sy n="67" d="100"/>
        </p:scale>
        <p:origin x="472" y="-4"/>
      </p:cViewPr>
      <p:guideLst>
        <p:guide orient="horz" pos="491"/>
        <p:guide pos="798"/>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showGuides="1">
      <p:cViewPr varScale="1">
        <p:scale>
          <a:sx n="58" d="100"/>
          <a:sy n="58" d="100"/>
        </p:scale>
        <p:origin x="-1716" y="-96"/>
      </p:cViewPr>
      <p:guideLst>
        <p:guide orient="horz" pos="2217"/>
        <p:guide pos="29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 ASHWIN" userId="e7245a67-72a1-4c09-8683-cc1a3f8948eb" providerId="ADAL" clId="{72FCB912-CE4A-4B83-BB79-B3859520C557}"/>
    <pc:docChg chg="undo custSel modSld">
      <pc:chgData name="C, ASHWIN" userId="e7245a67-72a1-4c09-8683-cc1a3f8948eb" providerId="ADAL" clId="{72FCB912-CE4A-4B83-BB79-B3859520C557}" dt="2022-04-22T10:55:34.838" v="293" actId="20577"/>
      <pc:docMkLst>
        <pc:docMk/>
      </pc:docMkLst>
      <pc:sldChg chg="modSp mod">
        <pc:chgData name="C, ASHWIN" userId="e7245a67-72a1-4c09-8683-cc1a3f8948eb" providerId="ADAL" clId="{72FCB912-CE4A-4B83-BB79-B3859520C557}" dt="2022-04-22T10:55:34.838" v="293" actId="20577"/>
        <pc:sldMkLst>
          <pc:docMk/>
          <pc:sldMk cId="2628245918" sldId="2145706613"/>
        </pc:sldMkLst>
        <pc:spChg chg="mod">
          <ac:chgData name="C, ASHWIN" userId="e7245a67-72a1-4c09-8683-cc1a3f8948eb" providerId="ADAL" clId="{72FCB912-CE4A-4B83-BB79-B3859520C557}" dt="2022-04-22T10:00:42.286" v="12" actId="20577"/>
          <ac:spMkLst>
            <pc:docMk/>
            <pc:sldMk cId="2628245918" sldId="2145706613"/>
            <ac:spMk id="4" creationId="{BB5E5B80-B1C2-4755-AE49-88DEAAF05AD1}"/>
          </ac:spMkLst>
        </pc:spChg>
        <pc:spChg chg="mod">
          <ac:chgData name="C, ASHWIN" userId="e7245a67-72a1-4c09-8683-cc1a3f8948eb" providerId="ADAL" clId="{72FCB912-CE4A-4B83-BB79-B3859520C557}" dt="2022-04-22T10:14:21.550" v="96" actId="1076"/>
          <ac:spMkLst>
            <pc:docMk/>
            <pc:sldMk cId="2628245918" sldId="2145706613"/>
            <ac:spMk id="50" creationId="{B38AE8F2-B112-4D17-8328-34D961415F4D}"/>
          </ac:spMkLst>
        </pc:spChg>
        <pc:graphicFrameChg chg="mod modGraphic">
          <ac:chgData name="C, ASHWIN" userId="e7245a67-72a1-4c09-8683-cc1a3f8948eb" providerId="ADAL" clId="{72FCB912-CE4A-4B83-BB79-B3859520C557}" dt="2022-04-22T10:51:26.856" v="236"/>
          <ac:graphicFrameMkLst>
            <pc:docMk/>
            <pc:sldMk cId="2628245918" sldId="2145706613"/>
            <ac:graphicFrameMk id="31" creationId="{9C104C51-20EA-49F3-B5B4-6996E82AD1C6}"/>
          </ac:graphicFrameMkLst>
        </pc:graphicFrameChg>
        <pc:graphicFrameChg chg="modGraphic">
          <ac:chgData name="C, ASHWIN" userId="e7245a67-72a1-4c09-8683-cc1a3f8948eb" providerId="ADAL" clId="{72FCB912-CE4A-4B83-BB79-B3859520C557}" dt="2022-04-22T10:55:34.838" v="293" actId="20577"/>
          <ac:graphicFrameMkLst>
            <pc:docMk/>
            <pc:sldMk cId="2628245918" sldId="2145706613"/>
            <ac:graphicFrameMk id="44" creationId="{0E34D69A-2815-4523-9135-C5DE8DEFA18D}"/>
          </ac:graphicFrameMkLst>
        </pc:graphicFrameChg>
        <pc:graphicFrameChg chg="mod modGraphic">
          <ac:chgData name="C, ASHWIN" userId="e7245a67-72a1-4c09-8683-cc1a3f8948eb" providerId="ADAL" clId="{72FCB912-CE4A-4B83-BB79-B3859520C557}" dt="2022-04-22T10:18:36.743" v="158" actId="14100"/>
          <ac:graphicFrameMkLst>
            <pc:docMk/>
            <pc:sldMk cId="2628245918" sldId="2145706613"/>
            <ac:graphicFrameMk id="47" creationId="{4E7D6ABD-AA68-4A13-95EC-02AB758CF671}"/>
          </ac:graphicFrameMkLst>
        </pc:graphicFrameChg>
        <pc:graphicFrameChg chg="mod modGraphic">
          <ac:chgData name="C, ASHWIN" userId="e7245a67-72a1-4c09-8683-cc1a3f8948eb" providerId="ADAL" clId="{72FCB912-CE4A-4B83-BB79-B3859520C557}" dt="2022-04-22T10:28:46.092" v="232" actId="20577"/>
          <ac:graphicFrameMkLst>
            <pc:docMk/>
            <pc:sldMk cId="2628245918" sldId="2145706613"/>
            <ac:graphicFrameMk id="49" creationId="{DFEF7C37-3840-460A-9D08-D55CFB65A8B8}"/>
          </ac:graphicFrameMkLst>
        </pc:graphicFrameChg>
        <pc:graphicFrameChg chg="mod modGraphic">
          <ac:chgData name="C, ASHWIN" userId="e7245a67-72a1-4c09-8683-cc1a3f8948eb" providerId="ADAL" clId="{72FCB912-CE4A-4B83-BB79-B3859520C557}" dt="2022-04-22T10:14:38.579" v="102" actId="14100"/>
          <ac:graphicFrameMkLst>
            <pc:docMk/>
            <pc:sldMk cId="2628245918" sldId="2145706613"/>
            <ac:graphicFrameMk id="58" creationId="{770BF881-98D7-44D3-A41F-5EA762DB0EC1}"/>
          </ac:graphicFrameMkLst>
        </pc:graphicFrameChg>
        <pc:graphicFrameChg chg="mod modGraphic">
          <ac:chgData name="C, ASHWIN" userId="e7245a67-72a1-4c09-8683-cc1a3f8948eb" providerId="ADAL" clId="{72FCB912-CE4A-4B83-BB79-B3859520C557}" dt="2022-04-22T10:08:34.327" v="46" actId="1076"/>
          <ac:graphicFrameMkLst>
            <pc:docMk/>
            <pc:sldMk cId="2628245918" sldId="2145706613"/>
            <ac:graphicFrameMk id="59" creationId="{61743AC5-3F06-49DD-B1DF-401CEAEC5757}"/>
          </ac:graphicFrameMkLst>
        </pc:graphicFrameChg>
      </pc:sldChg>
    </pc:docChg>
  </pc:docChgLst>
</pc:chgInfo>
</file>

<file path=ppt/handoutMasters/_rels/handoutMaster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4" name="Rectangle 4"/>
          <p:cNvSpPr>
            <a:spLocks noGrp="1" noChangeArrowheads="1"/>
          </p:cNvSpPr>
          <p:nvPr>
            <p:ph type="ftr" sz="quarter" idx="2"/>
          </p:nvPr>
        </p:nvSpPr>
        <p:spPr bwMode="auto">
          <a:xfrm rot="-5400000">
            <a:off x="-872436" y="5842847"/>
            <a:ext cx="2065390" cy="320517"/>
          </a:xfrm>
          <a:prstGeom prst="rect">
            <a:avLst/>
          </a:prstGeom>
          <a:noFill/>
          <a:ln w="9525">
            <a:noFill/>
            <a:miter lim="800000"/>
            <a:headEnd/>
            <a:tailEnd/>
          </a:ln>
          <a:effectLst/>
        </p:spPr>
        <p:txBody>
          <a:bodyPr vert="horz" wrap="square" lIns="92641" tIns="46320" rIns="92641" bIns="46320" numCol="1" anchor="b" anchorCtr="0" compatLnSpc="1">
            <a:prstTxWarp prst="textNoShape">
              <a:avLst/>
            </a:prstTxWarp>
          </a:bodyPr>
          <a:lstStyle>
            <a:lvl1pPr algn="l" defTabSz="927100">
              <a:lnSpc>
                <a:spcPct val="100000"/>
              </a:lnSpc>
              <a:defRPr sz="800" b="0"/>
            </a:lvl1pPr>
          </a:lstStyle>
          <a:p>
            <a:r>
              <a:rPr lang="en-GB"/>
              <a:t>© 2007 Capgemini - All rights reserved© 2006 Capgemini Consulting  - All rights reserved</a:t>
            </a:r>
            <a:endParaRPr lang="en-US"/>
          </a:p>
        </p:txBody>
      </p:sp>
      <p:sp>
        <p:nvSpPr>
          <p:cNvPr id="81925" name="Rectangle 5"/>
          <p:cNvSpPr>
            <a:spLocks noGrp="1" noChangeArrowheads="1"/>
          </p:cNvSpPr>
          <p:nvPr>
            <p:ph type="sldNum" sz="quarter" idx="3"/>
          </p:nvPr>
        </p:nvSpPr>
        <p:spPr bwMode="auto">
          <a:xfrm>
            <a:off x="4068319" y="6712108"/>
            <a:ext cx="1177710" cy="323692"/>
          </a:xfrm>
          <a:prstGeom prst="rect">
            <a:avLst/>
          </a:prstGeom>
          <a:noFill/>
          <a:ln w="9525">
            <a:noFill/>
            <a:miter lim="800000"/>
            <a:headEnd/>
            <a:tailEnd/>
          </a:ln>
          <a:effectLst/>
        </p:spPr>
        <p:txBody>
          <a:bodyPr vert="horz" wrap="square" lIns="92641" tIns="46320" rIns="92641" bIns="46320" numCol="1" anchor="b" anchorCtr="0" compatLnSpc="1">
            <a:prstTxWarp prst="textNoShape">
              <a:avLst/>
            </a:prstTxWarp>
          </a:bodyPr>
          <a:lstStyle>
            <a:lvl1pPr defTabSz="927100">
              <a:defRPr sz="1200"/>
            </a:lvl1pPr>
          </a:lstStyle>
          <a:p>
            <a:fld id="{1638F5B3-6510-4DE6-8FEF-53B463C2D7E1}" type="slidenum">
              <a:rPr lang="en-US"/>
              <a:pPr/>
              <a:t>‹#›</a:t>
            </a:fld>
            <a:endParaRPr lang="en-US"/>
          </a:p>
        </p:txBody>
      </p:sp>
      <p:sp>
        <p:nvSpPr>
          <p:cNvPr id="81928" name="Rectangle 8"/>
          <p:cNvSpPr>
            <a:spLocks noChangeArrowheads="1"/>
          </p:cNvSpPr>
          <p:nvPr/>
        </p:nvSpPr>
        <p:spPr bwMode="auto">
          <a:xfrm>
            <a:off x="5281807" y="6679246"/>
            <a:ext cx="4039993" cy="353268"/>
          </a:xfrm>
          <a:prstGeom prst="rect">
            <a:avLst/>
          </a:prstGeom>
          <a:noFill/>
          <a:ln w="9525">
            <a:noFill/>
            <a:miter lim="800000"/>
            <a:headEnd/>
            <a:tailEnd/>
          </a:ln>
          <a:effectLst/>
        </p:spPr>
        <p:txBody>
          <a:bodyPr lIns="92641" tIns="46320" rIns="92641" bIns="46320" anchor="b"/>
          <a:lstStyle/>
          <a:p>
            <a:pPr algn="r" defTabSz="927100">
              <a:lnSpc>
                <a:spcPct val="100000"/>
              </a:lnSpc>
            </a:pPr>
            <a:endParaRPr lang="en-GB" sz="800">
              <a:solidFill>
                <a:schemeClr val="tx1"/>
              </a:solidFill>
            </a:endParaRPr>
          </a:p>
        </p:txBody>
      </p:sp>
      <p:sp>
        <p:nvSpPr>
          <p:cNvPr id="81930" name="Rectangle 10"/>
          <p:cNvSpPr>
            <a:spLocks noChangeArrowheads="1"/>
          </p:cNvSpPr>
          <p:nvPr/>
        </p:nvSpPr>
        <p:spPr bwMode="auto">
          <a:xfrm>
            <a:off x="0" y="272757"/>
            <a:ext cx="9321800" cy="353269"/>
          </a:xfrm>
          <a:prstGeom prst="rect">
            <a:avLst/>
          </a:prstGeom>
          <a:noFill/>
          <a:ln w="9525">
            <a:noFill/>
            <a:miter lim="800000"/>
            <a:headEnd/>
            <a:tailEnd/>
          </a:ln>
          <a:effectLst/>
        </p:spPr>
        <p:txBody>
          <a:bodyPr lIns="92641" tIns="46320" rIns="92641" bIns="46320"/>
          <a:lstStyle/>
          <a:p>
            <a:pPr defTabSz="927100">
              <a:lnSpc>
                <a:spcPct val="100000"/>
              </a:lnSpc>
            </a:pPr>
            <a:endParaRPr lang="en-GB" sz="1200">
              <a:solidFill>
                <a:schemeClr val="tx1"/>
              </a:solidFill>
            </a:endParaRPr>
          </a:p>
        </p:txBody>
      </p:sp>
      <p:sp>
        <p:nvSpPr>
          <p:cNvPr id="81931" name="Rectangle 11"/>
          <p:cNvSpPr>
            <a:spLocks noChangeArrowheads="1"/>
          </p:cNvSpPr>
          <p:nvPr/>
        </p:nvSpPr>
        <p:spPr bwMode="auto">
          <a:xfrm>
            <a:off x="7690895" y="34506"/>
            <a:ext cx="1531023" cy="239894"/>
          </a:xfrm>
          <a:prstGeom prst="rect">
            <a:avLst/>
          </a:prstGeom>
          <a:noFill/>
          <a:ln w="3175">
            <a:solidFill>
              <a:srgbClr val="000000"/>
            </a:solidFill>
            <a:prstDash val="sysDot"/>
            <a:miter lim="800000"/>
            <a:headEnd/>
            <a:tailEnd/>
          </a:ln>
          <a:effectLst/>
        </p:spPr>
        <p:txBody>
          <a:bodyPr wrap="none" lIns="91433" tIns="45716" rIns="91433" bIns="45716" anchor="ctr"/>
          <a:lstStyle/>
          <a:p>
            <a:pPr eaLnBrk="1" hangingPunct="1">
              <a:lnSpc>
                <a:spcPct val="100000"/>
              </a:lnSpc>
            </a:pPr>
            <a:r>
              <a:rPr lang="en-US" sz="900" b="0">
                <a:solidFill>
                  <a:srgbClr val="000000"/>
                </a:solidFill>
              </a:rPr>
              <a:t>Logo Client </a:t>
            </a:r>
            <a:r>
              <a:rPr lang="fr-FR" sz="900" b="0">
                <a:solidFill>
                  <a:srgbClr val="000000"/>
                </a:solidFill>
              </a:rPr>
              <a:t>ou</a:t>
            </a:r>
          </a:p>
          <a:p>
            <a:pPr eaLnBrk="1" hangingPunct="1">
              <a:lnSpc>
                <a:spcPct val="100000"/>
              </a:lnSpc>
            </a:pPr>
            <a:r>
              <a:rPr lang="en-US" sz="900" b="0">
                <a:solidFill>
                  <a:srgbClr val="000000"/>
                </a:solidFill>
              </a:rPr>
              <a:t>Partenaire</a:t>
            </a:r>
            <a:endParaRPr lang="en-US" b="0">
              <a:solidFill>
                <a:srgbClr val="000000"/>
              </a:solidFill>
            </a:endParaRPr>
          </a:p>
        </p:txBody>
      </p:sp>
      <p:pic>
        <p:nvPicPr>
          <p:cNvPr id="81932" name="Picture 12" descr="OK_Capgemini_Lowres"/>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7406157" y="6726895"/>
            <a:ext cx="1717370" cy="205389"/>
          </a:xfrm>
          <a:prstGeom prst="rect">
            <a:avLst/>
          </a:prstGeom>
          <a:solidFill>
            <a:schemeClr val="bg1"/>
          </a:solidFill>
          <a:ln w="9525">
            <a:noFill/>
            <a:miter lim="800000"/>
            <a:headEnd/>
            <a:tailEnd/>
          </a:ln>
        </p:spPr>
      </p:pic>
      <p:pic>
        <p:nvPicPr>
          <p:cNvPr id="81933" name="Picture 13"/>
          <p:cNvPicPr>
            <a:picLocks noChangeAspect="1" noChangeArrowheads="1"/>
          </p:cNvPicPr>
          <p:nvPr/>
        </p:nvPicPr>
        <p:blipFill>
          <a:blip r:embed="rId3" cstate="print"/>
          <a:srcRect/>
          <a:stretch>
            <a:fillRect/>
          </a:stretch>
        </p:blipFill>
        <p:spPr bwMode="auto">
          <a:xfrm>
            <a:off x="301136" y="146237"/>
            <a:ext cx="2012543" cy="90371"/>
          </a:xfrm>
          <a:prstGeom prst="rect">
            <a:avLst/>
          </a:prstGeom>
          <a:noFill/>
        </p:spPr>
      </p:pic>
    </p:spTree>
    <p:extLst>
      <p:ext uri="{BB962C8B-B14F-4D97-AF65-F5344CB8AC3E}">
        <p14:creationId xmlns:p14="http://schemas.microsoft.com/office/powerpoint/2010/main" val="31497450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5281807" y="0"/>
            <a:ext cx="4039993" cy="351626"/>
          </a:xfrm>
          <a:prstGeom prst="rect">
            <a:avLst/>
          </a:prstGeom>
          <a:noFill/>
          <a:ln w="9525">
            <a:noFill/>
            <a:miter lim="800000"/>
            <a:headEnd/>
            <a:tailEnd/>
          </a:ln>
          <a:effectLst/>
        </p:spPr>
        <p:txBody>
          <a:bodyPr vert="horz" wrap="square" lIns="92641" tIns="46320" rIns="92641" bIns="46320" numCol="1" anchor="t" anchorCtr="0" compatLnSpc="1">
            <a:prstTxWarp prst="textNoShape">
              <a:avLst/>
            </a:prstTxWarp>
          </a:bodyPr>
          <a:lstStyle>
            <a:lvl1pPr algn="r" defTabSz="927100">
              <a:lnSpc>
                <a:spcPct val="100000"/>
              </a:lnSpc>
              <a:defRPr>
                <a:solidFill>
                  <a:schemeClr val="tx1"/>
                </a:solidFill>
              </a:defRPr>
            </a:lvl1pPr>
          </a:lstStyle>
          <a:p>
            <a:endParaRPr lang="en-GB"/>
          </a:p>
        </p:txBody>
      </p:sp>
      <p:sp>
        <p:nvSpPr>
          <p:cNvPr id="3076" name="Rectangle 4"/>
          <p:cNvSpPr>
            <a:spLocks noGrp="1" noRot="1" noChangeAspect="1" noChangeArrowheads="1" noTextEdit="1"/>
          </p:cNvSpPr>
          <p:nvPr>
            <p:ph type="sldImg" idx="2"/>
          </p:nvPr>
        </p:nvSpPr>
        <p:spPr bwMode="auto">
          <a:xfrm>
            <a:off x="2324100" y="528638"/>
            <a:ext cx="4687888" cy="2638425"/>
          </a:xfrm>
          <a:prstGeom prst="rect">
            <a:avLst/>
          </a:prstGeom>
          <a:noFill/>
          <a:ln w="9525">
            <a:solidFill>
              <a:srgbClr val="000000"/>
            </a:solidFill>
            <a:miter lim="800000"/>
            <a:headEnd/>
            <a:tailEnd/>
          </a:ln>
          <a:effectLst/>
        </p:spPr>
      </p:sp>
      <p:sp>
        <p:nvSpPr>
          <p:cNvPr id="3080" name="Rectangle 8"/>
          <p:cNvSpPr>
            <a:spLocks noGrp="1" noChangeArrowheads="1"/>
          </p:cNvSpPr>
          <p:nvPr>
            <p:ph type="body" sz="quarter" idx="3"/>
          </p:nvPr>
        </p:nvSpPr>
        <p:spPr bwMode="auto">
          <a:xfrm>
            <a:off x="538170" y="3337159"/>
            <a:ext cx="8245461" cy="3167917"/>
          </a:xfrm>
          <a:prstGeom prst="rect">
            <a:avLst/>
          </a:prstGeom>
          <a:noFill/>
          <a:ln w="9525">
            <a:noFill/>
            <a:miter lim="800000"/>
            <a:headEnd/>
            <a:tailEnd/>
          </a:ln>
          <a:effectLst/>
        </p:spPr>
        <p:txBody>
          <a:bodyPr vert="horz" wrap="square" lIns="92641" tIns="46320" rIns="92641" bIns="4632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p:txBody>
      </p:sp>
      <p:sp>
        <p:nvSpPr>
          <p:cNvPr id="3081" name="Rectangle 9"/>
          <p:cNvSpPr>
            <a:spLocks noGrp="1" noChangeArrowheads="1"/>
          </p:cNvSpPr>
          <p:nvPr>
            <p:ph type="ftr" sz="quarter" idx="4"/>
          </p:nvPr>
        </p:nvSpPr>
        <p:spPr bwMode="auto">
          <a:xfrm>
            <a:off x="1" y="6679246"/>
            <a:ext cx="4039993" cy="353268"/>
          </a:xfrm>
          <a:prstGeom prst="rect">
            <a:avLst/>
          </a:prstGeom>
          <a:noFill/>
          <a:ln w="9525">
            <a:noFill/>
            <a:miter lim="800000"/>
            <a:headEnd/>
            <a:tailEnd/>
          </a:ln>
          <a:effectLst/>
        </p:spPr>
        <p:txBody>
          <a:bodyPr vert="horz" wrap="square" lIns="92641" tIns="46320" rIns="92641" bIns="46320" numCol="1" anchor="b" anchorCtr="0" compatLnSpc="1">
            <a:prstTxWarp prst="textNoShape">
              <a:avLst/>
            </a:prstTxWarp>
          </a:bodyPr>
          <a:lstStyle>
            <a:lvl1pPr algn="l" defTabSz="927100">
              <a:lnSpc>
                <a:spcPct val="100000"/>
              </a:lnSpc>
              <a:defRPr sz="800" b="0">
                <a:solidFill>
                  <a:schemeClr val="tx1"/>
                </a:solidFill>
              </a:defRPr>
            </a:lvl1pPr>
          </a:lstStyle>
          <a:p>
            <a:r>
              <a:rPr lang="en-GB"/>
              <a:t>© 2007 Capgemini - All rights reserved</a:t>
            </a:r>
          </a:p>
        </p:txBody>
      </p:sp>
      <p:sp>
        <p:nvSpPr>
          <p:cNvPr id="3082" name="Rectangle 10"/>
          <p:cNvSpPr>
            <a:spLocks noGrp="1" noChangeArrowheads="1"/>
          </p:cNvSpPr>
          <p:nvPr>
            <p:ph type="sldNum" sz="quarter" idx="5"/>
          </p:nvPr>
        </p:nvSpPr>
        <p:spPr bwMode="auto">
          <a:xfrm>
            <a:off x="5281807" y="6679246"/>
            <a:ext cx="4039993" cy="353268"/>
          </a:xfrm>
          <a:prstGeom prst="rect">
            <a:avLst/>
          </a:prstGeom>
          <a:noFill/>
          <a:ln w="9525">
            <a:noFill/>
            <a:miter lim="800000"/>
            <a:headEnd/>
            <a:tailEnd/>
          </a:ln>
          <a:effectLst/>
        </p:spPr>
        <p:txBody>
          <a:bodyPr vert="horz" wrap="square" lIns="92641" tIns="46320" rIns="92641" bIns="46320" numCol="1" anchor="b" anchorCtr="0" compatLnSpc="1">
            <a:prstTxWarp prst="textNoShape">
              <a:avLst/>
            </a:prstTxWarp>
          </a:bodyPr>
          <a:lstStyle>
            <a:lvl1pPr algn="r" defTabSz="927100">
              <a:lnSpc>
                <a:spcPct val="100000"/>
              </a:lnSpc>
              <a:defRPr sz="800">
                <a:solidFill>
                  <a:schemeClr val="tx1"/>
                </a:solidFill>
              </a:defRPr>
            </a:lvl1pPr>
          </a:lstStyle>
          <a:p>
            <a:fld id="{B671BB13-7006-4BB6-B6C8-0B451FC0082A}" type="slidenum">
              <a:rPr lang="en-GB"/>
              <a:pPr/>
              <a:t>‹#›</a:t>
            </a:fld>
            <a:endParaRPr lang="en-GB"/>
          </a:p>
        </p:txBody>
      </p:sp>
    </p:spTree>
    <p:extLst>
      <p:ext uri="{BB962C8B-B14F-4D97-AF65-F5344CB8AC3E}">
        <p14:creationId xmlns:p14="http://schemas.microsoft.com/office/powerpoint/2010/main" val="2509543942"/>
      </p:ext>
    </p:extLst>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24100" y="528638"/>
            <a:ext cx="4687888" cy="2638425"/>
          </a:xfrm>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
            </a:pPr>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37333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1.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2.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www.youtube.com/capgeminimedia" TargetMode="External"/><Relationship Id="rId3" Type="http://schemas.openxmlformats.org/officeDocument/2006/relationships/tags" Target="../tags/tag7.xml"/><Relationship Id="rId7" Type="http://schemas.openxmlformats.org/officeDocument/2006/relationships/hyperlink" Target="http://www.linkedin.com/company/capgemini" TargetMode="External"/><Relationship Id="rId12" Type="http://schemas.openxmlformats.org/officeDocument/2006/relationships/image" Target="../media/image6.png"/><Relationship Id="rId17" Type="http://schemas.openxmlformats.org/officeDocument/2006/relationships/image" Target="../media/image2.png"/><Relationship Id="rId2" Type="http://schemas.openxmlformats.org/officeDocument/2006/relationships/tags" Target="../tags/tag6.xml"/><Relationship Id="rId16" Type="http://schemas.openxmlformats.org/officeDocument/2006/relationships/image" Target="../media/image8.png"/><Relationship Id="rId1" Type="http://schemas.openxmlformats.org/officeDocument/2006/relationships/tags" Target="../tags/tag5.xml"/><Relationship Id="rId6" Type="http://schemas.openxmlformats.org/officeDocument/2006/relationships/image" Target="../media/image10.png"/><Relationship Id="rId11" Type="http://schemas.openxmlformats.org/officeDocument/2006/relationships/hyperlink" Target="http://www.twitter.com/capgemini" TargetMode="External"/><Relationship Id="rId5" Type="http://schemas.openxmlformats.org/officeDocument/2006/relationships/slideMaster" Target="../slideMasters/slideMaster1.xml"/><Relationship Id="rId15" Type="http://schemas.openxmlformats.org/officeDocument/2006/relationships/hyperlink" Target="http://www.facebook.com/capgemini" TargetMode="External"/><Relationship Id="rId10" Type="http://schemas.openxmlformats.org/officeDocument/2006/relationships/image" Target="../media/image5.png"/><Relationship Id="rId4" Type="http://schemas.openxmlformats.org/officeDocument/2006/relationships/tags" Target="../tags/tag8.xml"/><Relationship Id="rId9" Type="http://schemas.openxmlformats.org/officeDocument/2006/relationships/hyperlink" Target="http://www.slideshare.net/capgemini" TargetMode="External"/><Relationship Id="rId14" Type="http://schemas.openxmlformats.org/officeDocument/2006/relationships/image" Target="../media/image7.png"/></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1.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emf"/></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emf"/></Relationships>
</file>

<file path=ppt/slideLayouts/_rels/slideLayout2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emf"/></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p:nvSpPr>
        <p:spPr>
          <a:xfrm>
            <a:off x="263353" y="908720"/>
            <a:ext cx="10199250"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sz="1401"/>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4" y="4242575"/>
            <a:ext cx="11379200" cy="307777"/>
          </a:xfrm>
        </p:spPr>
        <p:txBody>
          <a:bodyPr wrap="square" lIns="36000" tIns="0" rIns="36000">
            <a:spAutoFit/>
          </a:bodyPr>
          <a:lstStyle>
            <a:lvl1pPr marL="0" indent="0" algn="ctr">
              <a:buNone/>
              <a:defRPr sz="2000">
                <a:solidFill>
                  <a:schemeClr val="bg1"/>
                </a:solidFill>
              </a:defRPr>
            </a:lvl1pPr>
            <a:lvl2pPr marL="457211" indent="0" algn="ctr">
              <a:buNone/>
              <a:defRPr sz="2000"/>
            </a:lvl2pPr>
            <a:lvl3pPr marL="914423" indent="0" algn="ctr">
              <a:buNone/>
              <a:defRPr sz="1801"/>
            </a:lvl3pPr>
            <a:lvl4pPr marL="1371634" indent="0" algn="ctr">
              <a:buNone/>
              <a:defRPr sz="1600"/>
            </a:lvl4pPr>
            <a:lvl5pPr marL="1828846" indent="0" algn="ctr">
              <a:buNone/>
              <a:defRPr sz="1600"/>
            </a:lvl5pPr>
            <a:lvl6pPr marL="2286057" indent="0" algn="ctr">
              <a:buNone/>
              <a:defRPr sz="1600"/>
            </a:lvl6pPr>
            <a:lvl7pPr marL="2743269" indent="0" algn="ctr">
              <a:buNone/>
              <a:defRPr sz="1600"/>
            </a:lvl7pPr>
            <a:lvl8pPr marL="3200480" indent="0" algn="ctr">
              <a:buNone/>
              <a:defRPr sz="1600"/>
            </a:lvl8pPr>
            <a:lvl9pPr marL="3657691"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2" y="2338751"/>
            <a:ext cx="11386134" cy="2031582"/>
          </a:xfrm>
        </p:spPr>
        <p:txBody>
          <a:bodyPr wrap="square" lIns="36000" rIns="36000" bIns="0" anchor="b" anchorCtr="0">
            <a:spAutoFit/>
          </a:bodyPr>
          <a:lstStyle>
            <a:lvl1pPr algn="l">
              <a:lnSpc>
                <a:spcPct val="100000"/>
              </a:lnSpc>
              <a:defRPr sz="6601" b="1" baseline="0">
                <a:solidFill>
                  <a:schemeClr val="bg1"/>
                </a:solidFill>
                <a:latin typeface="Ubuntu" panose="020B0504030602030204" pitchFamily="34" charset="0"/>
              </a:defRPr>
            </a:lvl1pPr>
          </a:lstStyle>
          <a:p>
            <a:r>
              <a:rPr lang="en-US"/>
              <a:t>Click to edit Master title style</a:t>
            </a:r>
            <a:endParaRPr lang="en-GB" dirty="0"/>
          </a:p>
        </p:txBody>
      </p:sp>
      <p:pic>
        <p:nvPicPr>
          <p:cNvPr id="6" name="Image 5" descr="Une image contenant texte&#10;&#10;Description générée automatiquement">
            <a:extLst>
              <a:ext uri="{FF2B5EF4-FFF2-40B4-BE49-F238E27FC236}">
                <a16:creationId xmlns:a16="http://schemas.microsoft.com/office/drawing/2014/main" id="{B290AA58-6524-4A50-851C-8EA6E75AA5E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55116" y="260648"/>
            <a:ext cx="3024000" cy="1226177"/>
          </a:xfrm>
          <a:prstGeom prst="rect">
            <a:avLst/>
          </a:prstGeom>
        </p:spPr>
      </p:pic>
    </p:spTree>
    <p:extLst>
      <p:ext uri="{BB962C8B-B14F-4D97-AF65-F5344CB8AC3E}">
        <p14:creationId xmlns:p14="http://schemas.microsoft.com/office/powerpoint/2010/main" val="181941071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9" y="1590"/>
          <a:ext cx="1586"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9" y="1590"/>
                        <a:ext cx="158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1044157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re seul">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9" y="1590"/>
          <a:ext cx="1586"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9" y="1590"/>
                        <a:ext cx="158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4" y="1447802"/>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dirty="0"/>
          </a:p>
        </p:txBody>
      </p:sp>
    </p:spTree>
    <p:extLst>
      <p:ext uri="{BB962C8B-B14F-4D97-AF65-F5344CB8AC3E}">
        <p14:creationId xmlns:p14="http://schemas.microsoft.com/office/powerpoint/2010/main" val="1690740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light Grey">
    <p:bg>
      <p:bgPr>
        <a:solidFill>
          <a:schemeClr val="bg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9" y="1590"/>
          <a:ext cx="1586"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9" y="1590"/>
                        <a:ext cx="158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1386165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Break dark">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4" y="3772801"/>
            <a:ext cx="11329986" cy="307777"/>
          </a:xfrm>
        </p:spPr>
        <p:txBody>
          <a:bodyPr lIns="0" tIns="0">
            <a:spAutoFit/>
          </a:bodyPr>
          <a:lstStyle>
            <a:lvl1pPr marL="0" indent="0" algn="l">
              <a:buNone/>
              <a:defRPr sz="2000">
                <a:solidFill>
                  <a:schemeClr val="bg1"/>
                </a:solidFill>
              </a:defRPr>
            </a:lvl1pPr>
            <a:lvl2pPr marL="457211" indent="0" algn="ctr">
              <a:buNone/>
              <a:defRPr sz="2000"/>
            </a:lvl2pPr>
            <a:lvl3pPr marL="914423" indent="0" algn="ctr">
              <a:buNone/>
              <a:defRPr sz="1801"/>
            </a:lvl3pPr>
            <a:lvl4pPr marL="1371634" indent="0" algn="ctr">
              <a:buNone/>
              <a:defRPr sz="1600"/>
            </a:lvl4pPr>
            <a:lvl5pPr marL="1828846" indent="0" algn="ctr">
              <a:buNone/>
              <a:defRPr sz="1600"/>
            </a:lvl5pPr>
            <a:lvl6pPr marL="2286057" indent="0" algn="ctr">
              <a:buNone/>
              <a:defRPr sz="1600"/>
            </a:lvl6pPr>
            <a:lvl7pPr marL="2743269" indent="0" algn="ctr">
              <a:buNone/>
              <a:defRPr sz="1600"/>
            </a:lvl7pPr>
            <a:lvl8pPr marL="3200480" indent="0" algn="ctr">
              <a:buNone/>
              <a:defRPr sz="1600"/>
            </a:lvl8pPr>
            <a:lvl9pPr marL="3657691"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4" y="2264962"/>
            <a:ext cx="11329986"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dirty="0"/>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4" y="1825080"/>
            <a:ext cx="4611067" cy="307777"/>
          </a:xfrm>
        </p:spPr>
        <p:txBody>
          <a:bodyPr wrap="square" anchor="b">
            <a:spAutoFit/>
          </a:bodyPr>
          <a:lstStyle>
            <a:lvl1pPr>
              <a:defRPr>
                <a:solidFill>
                  <a:schemeClr val="accent2"/>
                </a:solidFill>
                <a:latin typeface="Ubuntu Light" panose="020B0304030602030204" pitchFamily="34" charset="0"/>
              </a:defRPr>
            </a:lvl1pPr>
            <a:lvl2pPr marL="88902" indent="0">
              <a:buNone/>
              <a:defRPr/>
            </a:lvl2pPr>
          </a:lstStyle>
          <a:p>
            <a:pPr lvl="0"/>
            <a:r>
              <a:rPr lang="fr-FR" dirty="0"/>
              <a:t>INSERT A LABEL/ALBEIT</a:t>
            </a:r>
          </a:p>
        </p:txBody>
      </p:sp>
    </p:spTree>
    <p:extLst>
      <p:ext uri="{BB962C8B-B14F-4D97-AF65-F5344CB8AC3E}">
        <p14:creationId xmlns:p14="http://schemas.microsoft.com/office/powerpoint/2010/main" val="827924657"/>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full screen image">
    <p:bg>
      <p:bgPr>
        <a:solidFill>
          <a:schemeClr val="accent4"/>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E832AC1-21AF-4DAD-A220-3541D7B3D0D5}"/>
              </a:ext>
            </a:extLst>
          </p:cNvPr>
          <p:cNvSpPr>
            <a:spLocks noGrp="1"/>
          </p:cNvSpPr>
          <p:nvPr>
            <p:ph type="pic" sz="quarter" idx="10" hasCustomPrompt="1"/>
          </p:nvPr>
        </p:nvSpPr>
        <p:spPr>
          <a:xfrm>
            <a:off x="0" y="0"/>
            <a:ext cx="12192000" cy="6858000"/>
          </a:xfrm>
          <a:custGeom>
            <a:avLst/>
            <a:gdLst>
              <a:gd name="connsiteX0" fmla="*/ 11786547 w 12192000"/>
              <a:gd name="connsiteY0" fmla="*/ 205058 h 6858000"/>
              <a:gd name="connsiteX1" fmla="*/ 11562163 w 12192000"/>
              <a:gd name="connsiteY1" fmla="*/ 436971 h 6858000"/>
              <a:gd name="connsiteX2" fmla="*/ 11639891 w 12192000"/>
              <a:gd name="connsiteY2" fmla="*/ 551459 h 6858000"/>
              <a:gd name="connsiteX3" fmla="*/ 11719085 w 12192000"/>
              <a:gd name="connsiteY3" fmla="*/ 552927 h 6858000"/>
              <a:gd name="connsiteX4" fmla="*/ 11751166 w 12192000"/>
              <a:gd name="connsiteY4" fmla="*/ 536965 h 6858000"/>
              <a:gd name="connsiteX5" fmla="*/ 11777548 w 12192000"/>
              <a:gd name="connsiteY5" fmla="*/ 513474 h 6858000"/>
              <a:gd name="connsiteX6" fmla="*/ 11770504 w 12192000"/>
              <a:gd name="connsiteY6" fmla="*/ 536398 h 6858000"/>
              <a:gd name="connsiteX7" fmla="*/ 11705703 w 12192000"/>
              <a:gd name="connsiteY7" fmla="*/ 579359 h 6858000"/>
              <a:gd name="connsiteX8" fmla="*/ 11760002 w 12192000"/>
              <a:gd name="connsiteY8" fmla="*/ 594046 h 6858000"/>
              <a:gd name="connsiteX9" fmla="*/ 11889144 w 12192000"/>
              <a:gd name="connsiteY9" fmla="*/ 551453 h 6858000"/>
              <a:gd name="connsiteX10" fmla="*/ 11824573 w 12192000"/>
              <a:gd name="connsiteY10" fmla="*/ 494172 h 6858000"/>
              <a:gd name="connsiteX11" fmla="*/ 11889144 w 12192000"/>
              <a:gd name="connsiteY11" fmla="*/ 525016 h 6858000"/>
              <a:gd name="connsiteX12" fmla="*/ 11974376 w 12192000"/>
              <a:gd name="connsiteY12" fmla="*/ 467391 h 6858000"/>
              <a:gd name="connsiteX13" fmla="*/ 11981591 w 12192000"/>
              <a:gd name="connsiteY13" fmla="*/ 431058 h 6858000"/>
              <a:gd name="connsiteX14" fmla="*/ 11981599 w 12192000"/>
              <a:gd name="connsiteY14" fmla="*/ 431100 h 6858000"/>
              <a:gd name="connsiteX15" fmla="*/ 11981599 w 12192000"/>
              <a:gd name="connsiteY15" fmla="*/ 431017 h 6858000"/>
              <a:gd name="connsiteX16" fmla="*/ 11981599 w 12192000"/>
              <a:gd name="connsiteY16" fmla="*/ 428164 h 6858000"/>
              <a:gd name="connsiteX17" fmla="*/ 11909738 w 12192000"/>
              <a:gd name="connsiteY17" fmla="*/ 279916 h 6858000"/>
              <a:gd name="connsiteX18" fmla="*/ 11796813 w 12192000"/>
              <a:gd name="connsiteY18" fmla="*/ 209461 h 6858000"/>
              <a:gd name="connsiteX19" fmla="*/ 11786547 w 12192000"/>
              <a:gd name="connsiteY19" fmla="*/ 205058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6547" y="205058"/>
                </a:moveTo>
                <a:cubicBezTo>
                  <a:pt x="11736684" y="265238"/>
                  <a:pt x="11562163" y="310740"/>
                  <a:pt x="11562163" y="436971"/>
                </a:cubicBezTo>
                <a:cubicBezTo>
                  <a:pt x="11562163" y="486876"/>
                  <a:pt x="11592961" y="533846"/>
                  <a:pt x="11639891" y="551459"/>
                </a:cubicBezTo>
                <a:cubicBezTo>
                  <a:pt x="11666289" y="561734"/>
                  <a:pt x="11692687" y="561734"/>
                  <a:pt x="11719085" y="552927"/>
                </a:cubicBezTo>
                <a:cubicBezTo>
                  <a:pt x="11730818" y="549258"/>
                  <a:pt x="11741450" y="543753"/>
                  <a:pt x="11751166" y="536965"/>
                </a:cubicBezTo>
                <a:lnTo>
                  <a:pt x="11777548" y="513474"/>
                </a:lnTo>
                <a:lnTo>
                  <a:pt x="11770504" y="536398"/>
                </a:lnTo>
                <a:cubicBezTo>
                  <a:pt x="11758809" y="558154"/>
                  <a:pt x="11734320" y="574953"/>
                  <a:pt x="11705703" y="579359"/>
                </a:cubicBezTo>
                <a:cubicBezTo>
                  <a:pt x="11714508" y="588171"/>
                  <a:pt x="11735054" y="594046"/>
                  <a:pt x="11760002" y="594046"/>
                </a:cubicBezTo>
                <a:cubicBezTo>
                  <a:pt x="11805495" y="594046"/>
                  <a:pt x="11861261" y="580827"/>
                  <a:pt x="11889144" y="551453"/>
                </a:cubicBezTo>
                <a:cubicBezTo>
                  <a:pt x="11850989" y="552921"/>
                  <a:pt x="11826041" y="527953"/>
                  <a:pt x="11824573" y="494172"/>
                </a:cubicBezTo>
                <a:cubicBezTo>
                  <a:pt x="11842183" y="516203"/>
                  <a:pt x="11864196" y="525016"/>
                  <a:pt x="11889144" y="525016"/>
                </a:cubicBezTo>
                <a:cubicBezTo>
                  <a:pt x="11927667" y="525016"/>
                  <a:pt x="11960411" y="501057"/>
                  <a:pt x="11974376" y="467391"/>
                </a:cubicBezTo>
                <a:lnTo>
                  <a:pt x="11981591" y="431058"/>
                </a:lnTo>
                <a:lnTo>
                  <a:pt x="11981599" y="431100"/>
                </a:lnTo>
                <a:lnTo>
                  <a:pt x="11981599" y="431017"/>
                </a:lnTo>
                <a:lnTo>
                  <a:pt x="11981599" y="428164"/>
                </a:lnTo>
                <a:cubicBezTo>
                  <a:pt x="11981599" y="369452"/>
                  <a:pt x="11952268" y="319547"/>
                  <a:pt x="11909738" y="279916"/>
                </a:cubicBezTo>
                <a:cubicBezTo>
                  <a:pt x="11877473" y="249092"/>
                  <a:pt x="11837876" y="227075"/>
                  <a:pt x="11796813" y="209461"/>
                </a:cubicBezTo>
                <a:cubicBezTo>
                  <a:pt x="11793879" y="207994"/>
                  <a:pt x="11790946" y="206526"/>
                  <a:pt x="11786547" y="205058"/>
                </a:cubicBezTo>
                <a:close/>
                <a:moveTo>
                  <a:pt x="0" y="0"/>
                </a:moveTo>
                <a:lnTo>
                  <a:pt x="12192000" y="0"/>
                </a:lnTo>
                <a:lnTo>
                  <a:pt x="12192000" y="6858000"/>
                </a:lnTo>
                <a:lnTo>
                  <a:pt x="0" y="6858000"/>
                </a:lnTo>
                <a:close/>
              </a:path>
            </a:pathLst>
          </a:custGeom>
        </p:spPr>
        <p:txBody>
          <a:bodyPr wrap="square">
            <a:noAutofit/>
          </a:bodyPr>
          <a:lstStyle>
            <a:lvl1pPr>
              <a:defRPr>
                <a:solidFill>
                  <a:schemeClr val="bg2">
                    <a:lumMod val="50000"/>
                  </a:schemeClr>
                </a:solidFill>
              </a:defRPr>
            </a:lvl1pPr>
          </a:lstStyle>
          <a:p>
            <a:r>
              <a:rPr lang="en-US" dirty="0"/>
              <a:t>Click icon to add picture and arrange the picture in the background</a:t>
            </a:r>
            <a:endParaRPr lang="en-GB" dirty="0"/>
          </a:p>
        </p:txBody>
      </p:sp>
      <p:sp>
        <p:nvSpPr>
          <p:cNvPr id="2" name="Title 1">
            <a:extLst>
              <a:ext uri="{FF2B5EF4-FFF2-40B4-BE49-F238E27FC236}">
                <a16:creationId xmlns:a16="http://schemas.microsoft.com/office/drawing/2014/main" id="{FDB0CAFF-8B20-4B52-A18C-BFD139761BF9}"/>
              </a:ext>
            </a:extLst>
          </p:cNvPr>
          <p:cNvSpPr>
            <a:spLocks noGrp="1"/>
          </p:cNvSpPr>
          <p:nvPr>
            <p:ph type="title"/>
          </p:nvPr>
        </p:nvSpPr>
        <p:spPr>
          <a:xfrm>
            <a:off x="404814" y="1951675"/>
            <a:ext cx="4562475" cy="2954655"/>
          </a:xfrm>
        </p:spPr>
        <p:txBody>
          <a:bodyPr vert="horz" wrap="square" lIns="72000" tIns="0" rIns="0" bIns="0" rtlCol="0" anchor="ctr">
            <a:spAutoFit/>
          </a:bodyPr>
          <a:lstStyle>
            <a:lvl1pPr>
              <a:lnSpc>
                <a:spcPct val="80000"/>
              </a:lnSpc>
              <a:defRPr lang="en-GB" sz="6000" dirty="0">
                <a:solidFill>
                  <a:schemeClr val="bg1"/>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18152850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27834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grpSp>
        <p:nvGrpSpPr>
          <p:cNvPr id="5" name="Group 37">
            <a:extLst>
              <a:ext uri="{FF2B5EF4-FFF2-40B4-BE49-F238E27FC236}">
                <a16:creationId xmlns:a16="http://schemas.microsoft.com/office/drawing/2014/main" id="{175605CD-31A1-4F5E-8CC8-FA82332DB3A0}"/>
              </a:ext>
            </a:extLst>
          </p:cNvPr>
          <p:cNvGrpSpPr/>
          <p:nvPr userDrawn="1"/>
        </p:nvGrpSpPr>
        <p:grpSpPr>
          <a:xfrm>
            <a:off x="11562865" y="207690"/>
            <a:ext cx="418487" cy="387209"/>
            <a:chOff x="5481638" y="2859088"/>
            <a:chExt cx="1231900" cy="1139825"/>
          </a:xfrm>
          <a:solidFill>
            <a:schemeClr val="bg1"/>
          </a:solidFill>
        </p:grpSpPr>
        <p:sp>
          <p:nvSpPr>
            <p:cNvPr id="6" name="Freeform 320">
              <a:extLst>
                <a:ext uri="{FF2B5EF4-FFF2-40B4-BE49-F238E27FC236}">
                  <a16:creationId xmlns:a16="http://schemas.microsoft.com/office/drawing/2014/main" id="{AE5DD593-FDBD-4A70-83DE-64E2F0ED00BB}"/>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sz="1401" dirty="0"/>
            </a:p>
          </p:txBody>
        </p:sp>
        <p:sp>
          <p:nvSpPr>
            <p:cNvPr id="7" name="Freeform 321">
              <a:extLst>
                <a:ext uri="{FF2B5EF4-FFF2-40B4-BE49-F238E27FC236}">
                  <a16:creationId xmlns:a16="http://schemas.microsoft.com/office/drawing/2014/main" id="{5E1F1E46-28BC-4B11-9A4D-30E587571815}"/>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sz="1401" dirty="0"/>
            </a:p>
          </p:txBody>
        </p:sp>
      </p:grpSp>
    </p:spTree>
    <p:extLst>
      <p:ext uri="{BB962C8B-B14F-4D97-AF65-F5344CB8AC3E}">
        <p14:creationId xmlns:p14="http://schemas.microsoft.com/office/powerpoint/2010/main" val="32714714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Dark grey">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45007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spTree>
    <p:extLst>
      <p:ext uri="{BB962C8B-B14F-4D97-AF65-F5344CB8AC3E}">
        <p14:creationId xmlns:p14="http://schemas.microsoft.com/office/powerpoint/2010/main" val="33440418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810098" y="4968015"/>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1193475" y="4968015"/>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576852" y="4968015"/>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960228" y="4968015"/>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426721" y="4968015"/>
            <a:ext cx="333195" cy="333195"/>
          </a:xfrm>
          <a:prstGeom prst="rect">
            <a:avLst/>
          </a:prstGeom>
          <a:noFill/>
        </p:spPr>
      </p:pic>
      <p:sp>
        <p:nvSpPr>
          <p:cNvPr id="23" name="Rectangle 22"/>
          <p:cNvSpPr/>
          <p:nvPr/>
        </p:nvSpPr>
        <p:spPr>
          <a:xfrm>
            <a:off x="426720" y="5858667"/>
            <a:ext cx="3293017" cy="351635"/>
          </a:xfrm>
          <a:prstGeom prst="rect">
            <a:avLst/>
          </a:prstGeom>
        </p:spPr>
        <p:txBody>
          <a:bodyPr wrap="square" lIns="0" tIns="0" rIns="0" bIns="0" anchor="b" anchorCtr="0">
            <a:spAutoFit/>
          </a:bodyPr>
          <a:lstStyle/>
          <a:p>
            <a:pPr>
              <a:spcAft>
                <a:spcPts val="601"/>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1"/>
              </a:spcAft>
            </a:pPr>
            <a:r>
              <a:rPr lang="en-US" sz="700" noProof="0" dirty="0">
                <a:solidFill>
                  <a:schemeClr val="bg1"/>
                </a:solidFill>
                <a:latin typeface="Ubuntu" panose="020B0504030602030204" pitchFamily="34" charset="0"/>
                <a:cs typeface="Arial"/>
              </a:rPr>
              <a:t>Copyright © 2021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1808368" flipV="1">
            <a:off x="3661092" y="-1184328"/>
            <a:ext cx="10604299" cy="7497656"/>
          </a:xfrm>
          <a:prstGeom prst="rect">
            <a:avLst/>
          </a:prstGeom>
        </p:spPr>
      </p:pic>
      <p:sp>
        <p:nvSpPr>
          <p:cNvPr id="14" name="Rectangle 13"/>
          <p:cNvSpPr/>
          <p:nvPr/>
        </p:nvSpPr>
        <p:spPr>
          <a:xfrm>
            <a:off x="6536186" y="3318394"/>
            <a:ext cx="4638213" cy="14936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lvl="0" algn="just"/>
            <a:r>
              <a:rPr lang="en-GB" sz="900" dirty="0">
                <a:solidFill>
                  <a:schemeClr val="bg1"/>
                </a:solidFill>
                <a:effectLst/>
                <a:latin typeface="Ubuntu" panose="020B0504030602030204" pitchFamily="34" charset="0"/>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270,000 team members in nearly 50 countries. With its strong 50 year heritage and deep industry expertise, Capgemini is trusted by its clients to address the entire breadth of their business needs, from strategy and design to operations, fuelled by the fast evolving and innovative world of cloud, data, AI, connectivity, software, digital engineering and platforms. The Group reported in 2020 global revenues of €16 billion.</a:t>
            </a:r>
            <a:endParaRPr lang="en-US" sz="900" dirty="0">
              <a:solidFill>
                <a:schemeClr val="bg1"/>
              </a:solidFill>
              <a:effectLst/>
              <a:latin typeface="Ubuntu" panose="020B0504030602030204" pitchFamily="34" charset="0"/>
            </a:endParaRPr>
          </a:p>
        </p:txBody>
      </p:sp>
      <p:sp>
        <p:nvSpPr>
          <p:cNvPr id="15" name="Rectangle 14"/>
          <p:cNvSpPr/>
          <p:nvPr/>
        </p:nvSpPr>
        <p:spPr>
          <a:xfrm>
            <a:off x="6536183" y="2939131"/>
            <a:ext cx="2219961" cy="2287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1" dirty="0">
                <a:solidFill>
                  <a:schemeClr val="bg1"/>
                </a:solidFill>
                <a:latin typeface="Ubuntu" panose="020B0504030602030204" pitchFamily="34" charset="0"/>
              </a:rPr>
              <a:t>About Capgemini</a:t>
            </a:r>
          </a:p>
        </p:txBody>
      </p:sp>
      <p:sp>
        <p:nvSpPr>
          <p:cNvPr id="16" name="Rectangle 15"/>
          <p:cNvSpPr/>
          <p:nvPr/>
        </p:nvSpPr>
        <p:spPr>
          <a:xfrm>
            <a:off x="6536183" y="4893914"/>
            <a:ext cx="4345177"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23"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a:t>
            </a:r>
          </a:p>
        </p:txBody>
      </p:sp>
      <p:pic>
        <p:nvPicPr>
          <p:cNvPr id="13" name="Image 12" descr="Une image contenant texte&#10;&#10;Description générée automatiquement">
            <a:extLst>
              <a:ext uri="{FF2B5EF4-FFF2-40B4-BE49-F238E27FC236}">
                <a16:creationId xmlns:a16="http://schemas.microsoft.com/office/drawing/2014/main" id="{A0C8CF1B-496A-4A5B-A698-8344534684E8}"/>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4670" y="622132"/>
            <a:ext cx="3024000" cy="1226177"/>
          </a:xfrm>
          <a:prstGeom prst="rect">
            <a:avLst/>
          </a:prstGeom>
        </p:spPr>
      </p:pic>
    </p:spTree>
    <p:extLst>
      <p:ext uri="{BB962C8B-B14F-4D97-AF65-F5344CB8AC3E}">
        <p14:creationId xmlns:p14="http://schemas.microsoft.com/office/powerpoint/2010/main" val="24620869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2" y="4561384"/>
            <a:ext cx="11386134" cy="307777"/>
          </a:xfrm>
        </p:spPr>
        <p:txBody>
          <a:bodyPr wrap="square" lIns="36000" tIns="0" rIns="36000">
            <a:spAutoFit/>
          </a:bodyPr>
          <a:lstStyle>
            <a:lvl1pPr marL="0" indent="0" algn="l">
              <a:buNone/>
              <a:defRPr sz="2000">
                <a:solidFill>
                  <a:schemeClr val="bg1"/>
                </a:solidFill>
              </a:defRPr>
            </a:lvl1pPr>
            <a:lvl2pPr marL="457211" indent="0" algn="ctr">
              <a:buNone/>
              <a:defRPr sz="2000"/>
            </a:lvl2pPr>
            <a:lvl3pPr marL="914423" indent="0" algn="ctr">
              <a:buNone/>
              <a:defRPr sz="1801"/>
            </a:lvl3pPr>
            <a:lvl4pPr marL="1371634" indent="0" algn="ctr">
              <a:buNone/>
              <a:defRPr sz="1600"/>
            </a:lvl4pPr>
            <a:lvl5pPr marL="1828846" indent="0" algn="ctr">
              <a:buNone/>
              <a:defRPr sz="1600"/>
            </a:lvl5pPr>
            <a:lvl6pPr marL="2286057" indent="0" algn="ctr">
              <a:buNone/>
              <a:defRPr sz="1600"/>
            </a:lvl6pPr>
            <a:lvl7pPr marL="2743269" indent="0" algn="ctr">
              <a:buNone/>
              <a:defRPr sz="1600"/>
            </a:lvl7pPr>
            <a:lvl8pPr marL="3200480" indent="0" algn="ctr">
              <a:buNone/>
              <a:defRPr sz="1600"/>
            </a:lvl8pPr>
            <a:lvl9pPr marL="3657691"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2" y="2293131"/>
            <a:ext cx="11386134" cy="2215991"/>
          </a:xfrm>
        </p:spPr>
        <p:txBody>
          <a:bodyPr wrap="square" lIns="36000" rIns="36000" bIns="0" anchor="b" anchorCtr="0">
            <a:spAutoFit/>
          </a:bodyPr>
          <a:lstStyle>
            <a:lvl1pPr algn="l">
              <a:lnSpc>
                <a:spcPct val="90000"/>
              </a:lnSpc>
              <a:defRPr sz="8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7" name="Image 6" descr="Une image contenant texte&#10;&#10;Description générée automatiquement">
            <a:extLst>
              <a:ext uri="{FF2B5EF4-FFF2-40B4-BE49-F238E27FC236}">
                <a16:creationId xmlns:a16="http://schemas.microsoft.com/office/drawing/2014/main" id="{873884F3-4760-488E-A25C-0D285C88AE3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409" y="260648"/>
            <a:ext cx="3024000" cy="1226177"/>
          </a:xfrm>
          <a:prstGeom prst="rect">
            <a:avLst/>
          </a:prstGeom>
        </p:spPr>
      </p:pic>
    </p:spTree>
    <p:extLst>
      <p:ext uri="{BB962C8B-B14F-4D97-AF65-F5344CB8AC3E}">
        <p14:creationId xmlns:p14="http://schemas.microsoft.com/office/powerpoint/2010/main" val="2277918549"/>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2_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32215" y="1295400"/>
            <a:ext cx="9702386" cy="6043284"/>
          </a:xfrm>
          <a:prstGeom prst="rect">
            <a:avLst/>
          </a:prstGeom>
        </p:spPr>
      </p:pic>
      <p:sp>
        <p:nvSpPr>
          <p:cNvPr id="57" name="Rectangle 56"/>
          <p:cNvSpPr/>
          <p:nvPr/>
        </p:nvSpPr>
        <p:spPr>
          <a:xfrm>
            <a:off x="426721" y="5888711"/>
            <a:ext cx="3221008" cy="351635"/>
          </a:xfrm>
          <a:prstGeom prst="rect">
            <a:avLst/>
          </a:prstGeom>
        </p:spPr>
        <p:txBody>
          <a:bodyPr wrap="square" lIns="0" tIns="0" rIns="0" bIns="0" anchor="b" anchorCtr="0">
            <a:spAutoFit/>
          </a:bodyPr>
          <a:lstStyle/>
          <a:p>
            <a:pPr lvl="0">
              <a:spcAft>
                <a:spcPts val="601"/>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1"/>
              </a:spcAft>
            </a:pPr>
            <a:r>
              <a:rPr lang="en-US" sz="700" noProof="0" dirty="0">
                <a:solidFill>
                  <a:schemeClr val="bg1"/>
                </a:solidFill>
                <a:latin typeface="Ubuntu" panose="020B0504030602030204" pitchFamily="34" charset="0"/>
                <a:cs typeface="Arial"/>
              </a:rPr>
              <a:t>Copyright © 2021 Capgemini. All rights reserved.</a:t>
            </a:r>
          </a:p>
        </p:txBody>
      </p:sp>
      <p:pic>
        <p:nvPicPr>
          <p:cNvPr id="17" name="Picture 2" descr="D:\My Work\Template\Icons\Social Media\LinkedIN.png">
            <a:hlinkClick r:id="rId7"/>
            <a:extLst>
              <a:ext uri="{FF2B5EF4-FFF2-40B4-BE49-F238E27FC236}">
                <a16:creationId xmlns:a16="http://schemas.microsoft.com/office/drawing/2014/main" id="{F6DF1D6E-8462-43E1-AFC5-8A5C855024F4}"/>
              </a:ext>
            </a:extLst>
          </p:cNvPr>
          <p:cNvPicPr>
            <a:picLocks noChangeAspect="1" noChangeArrowheads="1"/>
          </p:cNvPicPr>
          <p:nvPr/>
        </p:nvPicPr>
        <p:blipFill>
          <a:blip r:embed="rId8" cstate="print"/>
          <a:srcRect/>
          <a:stretch>
            <a:fillRect/>
          </a:stretch>
        </p:blipFill>
        <p:spPr bwMode="auto">
          <a:xfrm>
            <a:off x="810098" y="5328055"/>
            <a:ext cx="333195" cy="333195"/>
          </a:xfrm>
          <a:prstGeom prst="rect">
            <a:avLst/>
          </a:prstGeom>
          <a:noFill/>
        </p:spPr>
      </p:pic>
      <p:pic>
        <p:nvPicPr>
          <p:cNvPr id="19" name="Picture 4" descr="D:\My Work\Template\Icons\Social Media\SlideShare.png">
            <a:hlinkClick r:id="rId9"/>
            <a:extLst>
              <a:ext uri="{FF2B5EF4-FFF2-40B4-BE49-F238E27FC236}">
                <a16:creationId xmlns:a16="http://schemas.microsoft.com/office/drawing/2014/main" id="{DA74C6D2-FFE3-4CE8-B52D-0A33097AEEAF}"/>
              </a:ext>
            </a:extLst>
          </p:cNvPr>
          <p:cNvPicPr>
            <a:picLocks noChangeAspect="1" noChangeArrowheads="1"/>
          </p:cNvPicPr>
          <p:nvPr/>
        </p:nvPicPr>
        <p:blipFill>
          <a:blip r:embed="rId10" cstate="print"/>
          <a:srcRect/>
          <a:stretch>
            <a:fillRect/>
          </a:stretch>
        </p:blipFill>
        <p:spPr bwMode="auto">
          <a:xfrm>
            <a:off x="1193475" y="5328055"/>
            <a:ext cx="333195" cy="333195"/>
          </a:xfrm>
          <a:prstGeom prst="rect">
            <a:avLst/>
          </a:prstGeom>
          <a:noFill/>
        </p:spPr>
      </p:pic>
      <p:pic>
        <p:nvPicPr>
          <p:cNvPr id="20" name="Picture 5" descr="D:\My Work\Template\Icons\Social Media\Twitter.png">
            <a:hlinkClick r:id="rId11"/>
            <a:extLst>
              <a:ext uri="{FF2B5EF4-FFF2-40B4-BE49-F238E27FC236}">
                <a16:creationId xmlns:a16="http://schemas.microsoft.com/office/drawing/2014/main" id="{14E10122-92A2-4535-9737-8C1BE0EE0AEC}"/>
              </a:ext>
            </a:extLst>
          </p:cNvPr>
          <p:cNvPicPr>
            <a:picLocks noChangeAspect="1" noChangeArrowheads="1"/>
          </p:cNvPicPr>
          <p:nvPr/>
        </p:nvPicPr>
        <p:blipFill>
          <a:blip r:embed="rId12" cstate="print"/>
          <a:srcRect/>
          <a:stretch>
            <a:fillRect/>
          </a:stretch>
        </p:blipFill>
        <p:spPr bwMode="auto">
          <a:xfrm>
            <a:off x="1576852" y="5328055"/>
            <a:ext cx="333195" cy="333195"/>
          </a:xfrm>
          <a:prstGeom prst="rect">
            <a:avLst/>
          </a:prstGeom>
          <a:noFill/>
        </p:spPr>
      </p:pic>
      <p:pic>
        <p:nvPicPr>
          <p:cNvPr id="21" name="Picture 6" descr="D:\My Work\Template\Icons\Social Media\YouTube.png">
            <a:hlinkClick r:id="rId13"/>
            <a:extLst>
              <a:ext uri="{FF2B5EF4-FFF2-40B4-BE49-F238E27FC236}">
                <a16:creationId xmlns:a16="http://schemas.microsoft.com/office/drawing/2014/main" id="{BA6EF96A-02CA-41A1-9095-358FE7486671}"/>
              </a:ext>
            </a:extLst>
          </p:cNvPr>
          <p:cNvPicPr>
            <a:picLocks noChangeAspect="1" noChangeArrowheads="1"/>
          </p:cNvPicPr>
          <p:nvPr/>
        </p:nvPicPr>
        <p:blipFill>
          <a:blip r:embed="rId14" cstate="print"/>
          <a:srcRect/>
          <a:stretch>
            <a:fillRect/>
          </a:stretch>
        </p:blipFill>
        <p:spPr bwMode="auto">
          <a:xfrm>
            <a:off x="1960228" y="5328055"/>
            <a:ext cx="333195" cy="333195"/>
          </a:xfrm>
          <a:prstGeom prst="rect">
            <a:avLst/>
          </a:prstGeom>
          <a:noFill/>
        </p:spPr>
      </p:pic>
      <p:pic>
        <p:nvPicPr>
          <p:cNvPr id="22" name="Picture 7" descr="D:\My Work\Template\Icons\Social Media\Facebook.png">
            <a:hlinkClick r:id="rId15"/>
            <a:extLst>
              <a:ext uri="{FF2B5EF4-FFF2-40B4-BE49-F238E27FC236}">
                <a16:creationId xmlns:a16="http://schemas.microsoft.com/office/drawing/2014/main" id="{BCC76D32-C587-45AA-A26C-ED5B038C867B}"/>
              </a:ext>
            </a:extLst>
          </p:cNvPr>
          <p:cNvPicPr>
            <a:picLocks noChangeAspect="1" noChangeArrowheads="1"/>
          </p:cNvPicPr>
          <p:nvPr/>
        </p:nvPicPr>
        <p:blipFill>
          <a:blip r:embed="rId16" cstate="print"/>
          <a:srcRect/>
          <a:stretch>
            <a:fillRect/>
          </a:stretch>
        </p:blipFill>
        <p:spPr bwMode="auto">
          <a:xfrm>
            <a:off x="426721" y="5328055"/>
            <a:ext cx="333195" cy="333195"/>
          </a:xfrm>
          <a:prstGeom prst="rect">
            <a:avLst/>
          </a:prstGeom>
          <a:noFill/>
        </p:spPr>
      </p:pic>
      <p:sp>
        <p:nvSpPr>
          <p:cNvPr id="36" name="Rectangle 35"/>
          <p:cNvSpPr/>
          <p:nvPr/>
        </p:nvSpPr>
        <p:spPr>
          <a:xfrm>
            <a:off x="426523" y="1447577"/>
            <a:ext cx="4962958"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lvl="0" algn="just"/>
            <a:r>
              <a:rPr lang="en-GB" sz="900" dirty="0">
                <a:solidFill>
                  <a:schemeClr val="bg1"/>
                </a:solidFill>
                <a:effectLst/>
                <a:latin typeface="Ubuntu" panose="020B0504030602030204" pitchFamily="34" charset="0"/>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270,000 team members in nearly 50 countries. With its strong 50 year heritage and deep industry expertise, Capgemini is trusted by its clients to address the entire breadth of their business needs, from strategy and design to operations, fuelled by the fast evolving and innovative world of cloud, data, AI, connectivity, software, digital engineering and platforms. The Group reported in 2020 global revenues of €16 billion.</a:t>
            </a:r>
            <a:endParaRPr lang="en-US" sz="900" dirty="0">
              <a:solidFill>
                <a:schemeClr val="bg1"/>
              </a:solidFill>
              <a:effectLst/>
              <a:latin typeface="Ubuntu" panose="020B0504030602030204" pitchFamily="34" charset="0"/>
            </a:endParaRPr>
          </a:p>
        </p:txBody>
      </p:sp>
      <p:sp>
        <p:nvSpPr>
          <p:cNvPr id="48" name="Rectangle 47"/>
          <p:cNvSpPr/>
          <p:nvPr/>
        </p:nvSpPr>
        <p:spPr>
          <a:xfrm>
            <a:off x="426523" y="1074001"/>
            <a:ext cx="2219961" cy="2287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1" dirty="0">
                <a:solidFill>
                  <a:schemeClr val="bg1"/>
                </a:solidFill>
                <a:latin typeface="Ubuntu" panose="020B0504030602030204" pitchFamily="34" charset="0"/>
              </a:rPr>
              <a:t>About Capgemini</a:t>
            </a:r>
          </a:p>
        </p:txBody>
      </p:sp>
      <p:sp>
        <p:nvSpPr>
          <p:cNvPr id="60" name="Rectangle 59"/>
          <p:cNvSpPr/>
          <p:nvPr>
            <p:custDataLst>
              <p:tags r:id="rId1"/>
            </p:custDataLst>
          </p:nvPr>
        </p:nvSpPr>
        <p:spPr>
          <a:xfrm>
            <a:off x="6324598" y="1111153"/>
            <a:ext cx="2240281" cy="1003352"/>
          </a:xfrm>
          <a:prstGeom prst="rect">
            <a:avLst/>
          </a:prstGeom>
        </p:spPr>
        <p:txBody>
          <a:bodyPr wrap="square" lIns="0" tIns="0" rIns="0" bIns="0">
            <a:spAutoFit/>
          </a:bodyPr>
          <a:lstStyle/>
          <a:p>
            <a:pPr>
              <a:spcAft>
                <a:spcPts val="601"/>
              </a:spcAft>
            </a:pPr>
            <a:r>
              <a:rPr lang="en-US" sz="1200" b="1" dirty="0">
                <a:solidFill>
                  <a:schemeClr val="bg1"/>
                </a:solidFill>
                <a:latin typeface="Ubuntu" panose="020B0504030602030204" pitchFamily="34" charset="0"/>
                <a:cs typeface="Arial"/>
              </a:rPr>
              <a:t>Name, Last Name</a:t>
            </a:r>
          </a:p>
          <a:p>
            <a:pPr>
              <a:lnSpc>
                <a:spcPts val="1200"/>
              </a:lnSpc>
            </a:pPr>
            <a:r>
              <a:rPr lang="en-US" sz="1001" dirty="0">
                <a:solidFill>
                  <a:schemeClr val="bg1"/>
                </a:solidFill>
                <a:latin typeface="Ubuntu" panose="020B0504030602030204" pitchFamily="34" charset="0"/>
                <a:cs typeface="Arial"/>
              </a:rPr>
              <a:t>Title/Role</a:t>
            </a:r>
          </a:p>
          <a:p>
            <a:pPr>
              <a:lnSpc>
                <a:spcPts val="1200"/>
              </a:lnSpc>
            </a:pPr>
            <a:r>
              <a:rPr lang="en-US" sz="1001" dirty="0">
                <a:solidFill>
                  <a:schemeClr val="bg1"/>
                </a:solidFill>
                <a:latin typeface="Ubuntu" panose="020B0504030602030204" pitchFamily="34" charset="0"/>
                <a:cs typeface="Arial"/>
              </a:rPr>
              <a:t>Capgemini Office (Optional)</a:t>
            </a:r>
          </a:p>
          <a:p>
            <a:pPr>
              <a:lnSpc>
                <a:spcPts val="1200"/>
              </a:lnSpc>
            </a:pPr>
            <a:r>
              <a:rPr lang="en-US" sz="1001" dirty="0">
                <a:solidFill>
                  <a:schemeClr val="bg1"/>
                </a:solidFill>
                <a:latin typeface="Ubuntu" panose="020B0504030602030204" pitchFamily="34" charset="0"/>
                <a:cs typeface="Arial"/>
              </a:rPr>
              <a:t>Address Line 1</a:t>
            </a:r>
          </a:p>
          <a:p>
            <a:pPr>
              <a:lnSpc>
                <a:spcPts val="1200"/>
              </a:lnSpc>
            </a:pPr>
            <a:r>
              <a:rPr lang="en-US" sz="1001" dirty="0">
                <a:solidFill>
                  <a:schemeClr val="bg1"/>
                </a:solidFill>
                <a:latin typeface="Ubuntu" panose="020B0504030602030204" pitchFamily="34" charset="0"/>
                <a:cs typeface="Arial"/>
              </a:rPr>
              <a:t>Address Line 2 </a:t>
            </a:r>
          </a:p>
          <a:p>
            <a:pPr>
              <a:lnSpc>
                <a:spcPts val="1200"/>
              </a:lnSpc>
            </a:pPr>
            <a:r>
              <a:rPr lang="en-US" sz="1001" dirty="0">
                <a:solidFill>
                  <a:schemeClr val="bg1"/>
                </a:solidFill>
                <a:latin typeface="Ubuntu" panose="020B0504030602030204" pitchFamily="34" charset="0"/>
                <a:cs typeface="Arial"/>
              </a:rPr>
              <a:t>Address Line 3</a:t>
            </a:r>
          </a:p>
        </p:txBody>
      </p:sp>
      <p:sp>
        <p:nvSpPr>
          <p:cNvPr id="61" name="Rectangle 60"/>
          <p:cNvSpPr/>
          <p:nvPr>
            <p:custDataLst>
              <p:tags r:id="rId2"/>
            </p:custDataLst>
          </p:nvPr>
        </p:nvSpPr>
        <p:spPr>
          <a:xfrm>
            <a:off x="9499996" y="1111153"/>
            <a:ext cx="2240281" cy="1003352"/>
          </a:xfrm>
          <a:prstGeom prst="rect">
            <a:avLst/>
          </a:prstGeom>
        </p:spPr>
        <p:txBody>
          <a:bodyPr wrap="square" lIns="0" tIns="0" rIns="0" bIns="0">
            <a:spAutoFit/>
          </a:bodyPr>
          <a:lstStyle/>
          <a:p>
            <a:pPr>
              <a:spcAft>
                <a:spcPts val="601"/>
              </a:spcAft>
            </a:pPr>
            <a:r>
              <a:rPr lang="en-US" sz="1200" b="1" dirty="0">
                <a:solidFill>
                  <a:schemeClr val="bg1"/>
                </a:solidFill>
                <a:latin typeface="Ubuntu" panose="020B0504030602030204" pitchFamily="34" charset="0"/>
                <a:cs typeface="Arial"/>
              </a:rPr>
              <a:t>Name, Last Name</a:t>
            </a:r>
          </a:p>
          <a:p>
            <a:pPr>
              <a:lnSpc>
                <a:spcPts val="1200"/>
              </a:lnSpc>
            </a:pPr>
            <a:r>
              <a:rPr lang="en-US" sz="1001" dirty="0">
                <a:solidFill>
                  <a:schemeClr val="bg1"/>
                </a:solidFill>
                <a:latin typeface="Ubuntu" panose="020B0504030602030204" pitchFamily="34" charset="0"/>
                <a:cs typeface="Arial"/>
              </a:rPr>
              <a:t>Title/Role</a:t>
            </a:r>
          </a:p>
          <a:p>
            <a:pPr>
              <a:lnSpc>
                <a:spcPts val="1200"/>
              </a:lnSpc>
            </a:pPr>
            <a:r>
              <a:rPr lang="en-US" sz="1001" dirty="0">
                <a:solidFill>
                  <a:schemeClr val="bg1"/>
                </a:solidFill>
                <a:latin typeface="Ubuntu" panose="020B0504030602030204" pitchFamily="34" charset="0"/>
                <a:cs typeface="Arial"/>
              </a:rPr>
              <a:t>Capgemini Office (Optional)</a:t>
            </a:r>
          </a:p>
          <a:p>
            <a:pPr>
              <a:lnSpc>
                <a:spcPts val="1200"/>
              </a:lnSpc>
            </a:pPr>
            <a:r>
              <a:rPr lang="en-US" sz="1001" dirty="0">
                <a:solidFill>
                  <a:schemeClr val="bg1"/>
                </a:solidFill>
                <a:latin typeface="Ubuntu" panose="020B0504030602030204" pitchFamily="34" charset="0"/>
                <a:cs typeface="Arial"/>
              </a:rPr>
              <a:t>Address Line 1</a:t>
            </a:r>
          </a:p>
          <a:p>
            <a:pPr>
              <a:lnSpc>
                <a:spcPts val="1200"/>
              </a:lnSpc>
            </a:pPr>
            <a:r>
              <a:rPr lang="en-US" sz="1001" dirty="0">
                <a:solidFill>
                  <a:schemeClr val="bg1"/>
                </a:solidFill>
                <a:latin typeface="Ubuntu" panose="020B0504030602030204" pitchFamily="34" charset="0"/>
                <a:cs typeface="Arial"/>
              </a:rPr>
              <a:t>Address Line 2 </a:t>
            </a:r>
          </a:p>
          <a:p>
            <a:pPr>
              <a:lnSpc>
                <a:spcPts val="1200"/>
              </a:lnSpc>
            </a:pPr>
            <a:r>
              <a:rPr lang="en-US" sz="1001" dirty="0">
                <a:solidFill>
                  <a:schemeClr val="bg1"/>
                </a:solidFill>
                <a:latin typeface="Ubuntu" panose="020B0504030602030204" pitchFamily="34" charset="0"/>
                <a:cs typeface="Arial"/>
              </a:rPr>
              <a:t>Address Line 3</a:t>
            </a:r>
          </a:p>
        </p:txBody>
      </p:sp>
      <p:sp>
        <p:nvSpPr>
          <p:cNvPr id="62" name="Rectangle 61"/>
          <p:cNvSpPr/>
          <p:nvPr>
            <p:custDataLst>
              <p:tags r:id="rId3"/>
            </p:custDataLst>
          </p:nvPr>
        </p:nvSpPr>
        <p:spPr>
          <a:xfrm>
            <a:off x="6324598" y="2397949"/>
            <a:ext cx="2240281" cy="1003352"/>
          </a:xfrm>
          <a:prstGeom prst="rect">
            <a:avLst/>
          </a:prstGeom>
        </p:spPr>
        <p:txBody>
          <a:bodyPr wrap="square" lIns="0" tIns="0" rIns="0" bIns="0">
            <a:spAutoFit/>
          </a:bodyPr>
          <a:lstStyle/>
          <a:p>
            <a:pPr>
              <a:spcAft>
                <a:spcPts val="601"/>
              </a:spcAft>
            </a:pPr>
            <a:r>
              <a:rPr lang="en-US" sz="1200" b="1" dirty="0">
                <a:solidFill>
                  <a:schemeClr val="bg1"/>
                </a:solidFill>
                <a:latin typeface="Ubuntu" panose="020B0504030602030204" pitchFamily="34" charset="0"/>
                <a:cs typeface="Arial"/>
              </a:rPr>
              <a:t>Name, Last Name</a:t>
            </a:r>
          </a:p>
          <a:p>
            <a:pPr>
              <a:lnSpc>
                <a:spcPts val="1200"/>
              </a:lnSpc>
            </a:pPr>
            <a:r>
              <a:rPr lang="en-US" sz="1001" dirty="0">
                <a:solidFill>
                  <a:schemeClr val="bg1"/>
                </a:solidFill>
                <a:latin typeface="Ubuntu" panose="020B0504030602030204" pitchFamily="34" charset="0"/>
                <a:cs typeface="Arial"/>
              </a:rPr>
              <a:t>Title/Role</a:t>
            </a:r>
          </a:p>
          <a:p>
            <a:pPr>
              <a:lnSpc>
                <a:spcPts val="1200"/>
              </a:lnSpc>
            </a:pPr>
            <a:r>
              <a:rPr lang="en-US" sz="1001" dirty="0">
                <a:solidFill>
                  <a:schemeClr val="bg1"/>
                </a:solidFill>
                <a:latin typeface="Ubuntu" panose="020B0504030602030204" pitchFamily="34" charset="0"/>
                <a:cs typeface="Arial"/>
              </a:rPr>
              <a:t>Capgemini Office (Optional)</a:t>
            </a:r>
          </a:p>
          <a:p>
            <a:pPr>
              <a:lnSpc>
                <a:spcPts val="1200"/>
              </a:lnSpc>
            </a:pPr>
            <a:r>
              <a:rPr lang="en-US" sz="1001" dirty="0">
                <a:solidFill>
                  <a:schemeClr val="bg1"/>
                </a:solidFill>
                <a:latin typeface="Ubuntu" panose="020B0504030602030204" pitchFamily="34" charset="0"/>
                <a:cs typeface="Arial"/>
              </a:rPr>
              <a:t>Address Line 1</a:t>
            </a:r>
          </a:p>
          <a:p>
            <a:pPr>
              <a:lnSpc>
                <a:spcPts val="1200"/>
              </a:lnSpc>
            </a:pPr>
            <a:r>
              <a:rPr lang="en-US" sz="1001" dirty="0">
                <a:solidFill>
                  <a:schemeClr val="bg1"/>
                </a:solidFill>
                <a:latin typeface="Ubuntu" panose="020B0504030602030204" pitchFamily="34" charset="0"/>
                <a:cs typeface="Arial"/>
              </a:rPr>
              <a:t>Address Line 2 </a:t>
            </a:r>
          </a:p>
          <a:p>
            <a:pPr>
              <a:lnSpc>
                <a:spcPts val="1200"/>
              </a:lnSpc>
            </a:pPr>
            <a:r>
              <a:rPr lang="en-US" sz="1001" dirty="0">
                <a:solidFill>
                  <a:schemeClr val="bg1"/>
                </a:solidFill>
                <a:latin typeface="Ubuntu" panose="020B0504030602030204" pitchFamily="34" charset="0"/>
                <a:cs typeface="Arial"/>
              </a:rPr>
              <a:t>Address Line 3</a:t>
            </a:r>
          </a:p>
        </p:txBody>
      </p:sp>
      <p:sp>
        <p:nvSpPr>
          <p:cNvPr id="63" name="Rectangle 62"/>
          <p:cNvSpPr/>
          <p:nvPr>
            <p:custDataLst>
              <p:tags r:id="rId4"/>
            </p:custDataLst>
          </p:nvPr>
        </p:nvSpPr>
        <p:spPr>
          <a:xfrm>
            <a:off x="9499996" y="2397949"/>
            <a:ext cx="2240281" cy="1003352"/>
          </a:xfrm>
          <a:prstGeom prst="rect">
            <a:avLst/>
          </a:prstGeom>
        </p:spPr>
        <p:txBody>
          <a:bodyPr wrap="square" lIns="0" tIns="0" rIns="0" bIns="0">
            <a:spAutoFit/>
          </a:bodyPr>
          <a:lstStyle/>
          <a:p>
            <a:pPr>
              <a:spcAft>
                <a:spcPts val="601"/>
              </a:spcAft>
            </a:pPr>
            <a:r>
              <a:rPr lang="en-US" sz="1200" b="1" dirty="0">
                <a:solidFill>
                  <a:schemeClr val="bg1"/>
                </a:solidFill>
                <a:latin typeface="Ubuntu" panose="020B0504030602030204" pitchFamily="34" charset="0"/>
                <a:cs typeface="Arial"/>
              </a:rPr>
              <a:t>Name, Last Name</a:t>
            </a:r>
          </a:p>
          <a:p>
            <a:pPr>
              <a:lnSpc>
                <a:spcPts val="1200"/>
              </a:lnSpc>
            </a:pPr>
            <a:r>
              <a:rPr lang="en-US" sz="1001" dirty="0">
                <a:solidFill>
                  <a:schemeClr val="bg1"/>
                </a:solidFill>
                <a:latin typeface="Ubuntu" panose="020B0504030602030204" pitchFamily="34" charset="0"/>
                <a:cs typeface="Arial"/>
              </a:rPr>
              <a:t>Title/Role</a:t>
            </a:r>
          </a:p>
          <a:p>
            <a:pPr>
              <a:lnSpc>
                <a:spcPts val="1200"/>
              </a:lnSpc>
            </a:pPr>
            <a:r>
              <a:rPr lang="en-US" sz="1001" dirty="0">
                <a:solidFill>
                  <a:schemeClr val="bg1"/>
                </a:solidFill>
                <a:latin typeface="Ubuntu" panose="020B0504030602030204" pitchFamily="34" charset="0"/>
                <a:cs typeface="Arial"/>
              </a:rPr>
              <a:t>Capgemini Office (Optional)</a:t>
            </a:r>
          </a:p>
          <a:p>
            <a:pPr>
              <a:lnSpc>
                <a:spcPts val="1200"/>
              </a:lnSpc>
            </a:pPr>
            <a:r>
              <a:rPr lang="en-US" sz="1001" dirty="0">
                <a:solidFill>
                  <a:schemeClr val="bg1"/>
                </a:solidFill>
                <a:latin typeface="Ubuntu" panose="020B0504030602030204" pitchFamily="34" charset="0"/>
                <a:cs typeface="Arial"/>
              </a:rPr>
              <a:t>Address Line 1</a:t>
            </a:r>
          </a:p>
          <a:p>
            <a:pPr>
              <a:lnSpc>
                <a:spcPts val="1200"/>
              </a:lnSpc>
            </a:pPr>
            <a:r>
              <a:rPr lang="en-US" sz="1001" dirty="0">
                <a:solidFill>
                  <a:schemeClr val="bg1"/>
                </a:solidFill>
                <a:latin typeface="Ubuntu" panose="020B0504030602030204" pitchFamily="34" charset="0"/>
                <a:cs typeface="Arial"/>
              </a:rPr>
              <a:t>Address Line 2 </a:t>
            </a:r>
          </a:p>
          <a:p>
            <a:pPr>
              <a:lnSpc>
                <a:spcPts val="1200"/>
              </a:lnSpc>
            </a:pPr>
            <a:r>
              <a:rPr lang="en-US" sz="1001" dirty="0">
                <a:solidFill>
                  <a:schemeClr val="bg1"/>
                </a:solidFill>
                <a:latin typeface="Ubuntu" panose="020B0504030602030204" pitchFamily="34" charset="0"/>
                <a:cs typeface="Arial"/>
              </a:rPr>
              <a:t>Address Line 3</a:t>
            </a:r>
          </a:p>
        </p:txBody>
      </p:sp>
      <p:cxnSp>
        <p:nvCxnSpPr>
          <p:cNvPr id="64" name="Straight Connector 63"/>
          <p:cNvCxnSpPr/>
          <p:nvPr/>
        </p:nvCxnSpPr>
        <p:spPr>
          <a:xfrm flipV="1">
            <a:off x="6096000" y="1113933"/>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6E560A55-CF18-4C11-8B57-BBD5A6CD7E74}"/>
              </a:ext>
            </a:extLst>
          </p:cNvPr>
          <p:cNvSpPr/>
          <p:nvPr/>
        </p:nvSpPr>
        <p:spPr>
          <a:xfrm>
            <a:off x="426523" y="2805111"/>
            <a:ext cx="4345177"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23"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a:t>
            </a:r>
          </a:p>
        </p:txBody>
      </p:sp>
      <p:pic>
        <p:nvPicPr>
          <p:cNvPr id="24" name="Image 23" descr="Une image contenant texte&#10;&#10;Description générée automatiquement">
            <a:extLst>
              <a:ext uri="{FF2B5EF4-FFF2-40B4-BE49-F238E27FC236}">
                <a16:creationId xmlns:a16="http://schemas.microsoft.com/office/drawing/2014/main" id="{67291309-8FC0-47AE-9F48-E59E45B7FC66}"/>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8765367" y="5376783"/>
            <a:ext cx="3024000" cy="1226177"/>
          </a:xfrm>
          <a:prstGeom prst="rect">
            <a:avLst/>
          </a:prstGeom>
        </p:spPr>
      </p:pic>
    </p:spTree>
    <p:extLst>
      <p:ext uri="{BB962C8B-B14F-4D97-AF65-F5344CB8AC3E}">
        <p14:creationId xmlns:p14="http://schemas.microsoft.com/office/powerpoint/2010/main" val="12616705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1_Final Slide 1">
    <p:bg>
      <p:bgPr>
        <a:solidFill>
          <a:srgbClr val="272936"/>
        </a:solidFill>
        <a:effectLst/>
      </p:bgPr>
    </p:bg>
    <p:spTree>
      <p:nvGrpSpPr>
        <p:cNvPr id="1" name=""/>
        <p:cNvGrpSpPr/>
        <p:nvPr/>
      </p:nvGrpSpPr>
      <p:grpSpPr>
        <a:xfrm>
          <a:off x="0" y="0"/>
          <a:ext cx="0" cy="0"/>
          <a:chOff x="0" y="0"/>
          <a:chExt cx="0" cy="0"/>
        </a:xfrm>
      </p:grpSpPr>
      <p:pic>
        <p:nvPicPr>
          <p:cNvPr id="3" name="Image 2" descr="Une image contenant texte&#10;&#10;Description générée automatiquement">
            <a:extLst>
              <a:ext uri="{FF2B5EF4-FFF2-40B4-BE49-F238E27FC236}">
                <a16:creationId xmlns:a16="http://schemas.microsoft.com/office/drawing/2014/main" id="{4DF6B7E3-9385-486A-9E72-0D561900C7F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670" y="622132"/>
            <a:ext cx="3024000" cy="1226177"/>
          </a:xfrm>
          <a:prstGeom prst="rect">
            <a:avLst/>
          </a:prstGeom>
        </p:spPr>
      </p:pic>
    </p:spTree>
    <p:extLst>
      <p:ext uri="{BB962C8B-B14F-4D97-AF65-F5344CB8AC3E}">
        <p14:creationId xmlns:p14="http://schemas.microsoft.com/office/powerpoint/2010/main" val="1385434367"/>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Section A – Narrow">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FE52CB-A5C1-42B8-B226-A7E99CA7F920}"/>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ltGray">
          <a:xfrm>
            <a:off x="0" y="944"/>
            <a:ext cx="12192000" cy="6860032"/>
          </a:xfrm>
          <a:prstGeom prst="rect">
            <a:avLst/>
          </a:prstGeom>
        </p:spPr>
      </p:pic>
      <p:sp>
        <p:nvSpPr>
          <p:cNvPr id="20" name="Rectangle 19">
            <a:extLst>
              <a:ext uri="{FF2B5EF4-FFF2-40B4-BE49-F238E27FC236}">
                <a16:creationId xmlns:a16="http://schemas.microsoft.com/office/drawing/2014/main" id="{C883B4EA-D053-4E5C-84C3-EE72BC24E22C}"/>
              </a:ext>
            </a:extLst>
          </p:cNvPr>
          <p:cNvSpPr/>
          <p:nvPr userDrawn="1"/>
        </p:nvSpPr>
        <p:spPr bwMode="white">
          <a:xfrm>
            <a:off x="2679031" y="-1"/>
            <a:ext cx="4562277" cy="6858001"/>
          </a:xfrm>
          <a:prstGeom prst="rect">
            <a:avLst/>
          </a:pr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1" dirty="0">
              <a:solidFill>
                <a:schemeClr val="tx1"/>
              </a:solidFill>
              <a:latin typeface="+mj-lt"/>
            </a:endParaRPr>
          </a:p>
        </p:txBody>
      </p:sp>
      <p:sp>
        <p:nvSpPr>
          <p:cNvPr id="14" name="Title 1">
            <a:extLst>
              <a:ext uri="{FF2B5EF4-FFF2-40B4-BE49-F238E27FC236}">
                <a16:creationId xmlns:a16="http://schemas.microsoft.com/office/drawing/2014/main" id="{50A620EA-D7F6-457A-9F84-F5DC18B217C6}"/>
              </a:ext>
            </a:extLst>
          </p:cNvPr>
          <p:cNvSpPr>
            <a:spLocks noGrp="1"/>
          </p:cNvSpPr>
          <p:nvPr>
            <p:ph type="ctrTitle" hasCustomPrompt="1"/>
          </p:nvPr>
        </p:nvSpPr>
        <p:spPr bwMode="invGray">
          <a:xfrm>
            <a:off x="3125940" y="3287891"/>
            <a:ext cx="3641582" cy="11761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noAutofit/>
          </a:bodyPr>
          <a:lstStyle>
            <a:lvl1pPr algn="ctr">
              <a:lnSpc>
                <a:spcPct val="100000"/>
              </a:lnSpc>
              <a:defRPr lang="en-US" sz="2500" b="0" cap="all" baseline="0" dirty="0">
                <a:solidFill>
                  <a:schemeClr val="bg1"/>
                </a:solidFill>
                <a:latin typeface="Ubuntu" panose="020B0504030602030204" pitchFamily="34" charset="0"/>
              </a:defRPr>
            </a:lvl1pPr>
          </a:lstStyle>
          <a:p>
            <a:pPr marL="0" lvl="0"/>
            <a:r>
              <a:rPr lang="en-US" dirty="0"/>
              <a:t>SECTION TITLE ALL CAPS, LOREM IPSUM DOLOR AMET.</a:t>
            </a:r>
          </a:p>
        </p:txBody>
      </p:sp>
      <p:grpSp>
        <p:nvGrpSpPr>
          <p:cNvPr id="2" name="Group 1">
            <a:extLst>
              <a:ext uri="{FF2B5EF4-FFF2-40B4-BE49-F238E27FC236}">
                <a16:creationId xmlns:a16="http://schemas.microsoft.com/office/drawing/2014/main" id="{92C61853-96DD-4F83-92B3-1CFCB6EBB929}"/>
              </a:ext>
            </a:extLst>
          </p:cNvPr>
          <p:cNvGrpSpPr/>
          <p:nvPr userDrawn="1"/>
        </p:nvGrpSpPr>
        <p:grpSpPr>
          <a:xfrm>
            <a:off x="3689970" y="-3920"/>
            <a:ext cx="4679881" cy="7150176"/>
            <a:chOff x="3689968" y="-3920"/>
            <a:chExt cx="4679881" cy="7150176"/>
          </a:xfrm>
        </p:grpSpPr>
        <p:pic>
          <p:nvPicPr>
            <p:cNvPr id="6" name="Picture 5">
              <a:extLst>
                <a:ext uri="{FF2B5EF4-FFF2-40B4-BE49-F238E27FC236}">
                  <a16:creationId xmlns:a16="http://schemas.microsoft.com/office/drawing/2014/main" id="{4AC2D978-8882-4AFA-86B2-EF5BC2A8530A}"/>
                </a:ext>
              </a:extLst>
            </p:cNvPr>
            <p:cNvPicPr>
              <a:picLocks noChangeAspect="1"/>
            </p:cNvPicPr>
            <p:nvPr userDrawn="1"/>
          </p:nvPicPr>
          <p:blipFill>
            <a:blip r:embed="rId3"/>
            <a:stretch>
              <a:fillRect/>
            </a:stretch>
          </p:blipFill>
          <p:spPr>
            <a:xfrm>
              <a:off x="3689968" y="-3920"/>
              <a:ext cx="573846" cy="2946314"/>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44EDB8CD-D570-4B36-A15F-DD1E361EF259}"/>
                </a:ext>
              </a:extLst>
            </p:cNvPr>
            <p:cNvPicPr>
              <a:picLocks noChangeAspect="1"/>
            </p:cNvPicPr>
            <p:nvPr userDrawn="1"/>
          </p:nvPicPr>
          <p:blipFill>
            <a:blip r:embed="rId4"/>
            <a:stretch>
              <a:fillRect/>
            </a:stretch>
          </p:blipFill>
          <p:spPr>
            <a:xfrm>
              <a:off x="4263814" y="1139617"/>
              <a:ext cx="1550027" cy="1808365"/>
            </a:xfrm>
            <a:prstGeom prst="rect">
              <a:avLst/>
            </a:prstGeom>
          </p:spPr>
        </p:pic>
        <p:pic>
          <p:nvPicPr>
            <p:cNvPr id="9" name="Picture 8" descr="A picture containing venn diagram&#10;&#10;Description automatically generated">
              <a:extLst>
                <a:ext uri="{FF2B5EF4-FFF2-40B4-BE49-F238E27FC236}">
                  <a16:creationId xmlns:a16="http://schemas.microsoft.com/office/drawing/2014/main" id="{46D3A33D-B870-46A7-9EA1-51B5C4F42F61}"/>
                </a:ext>
              </a:extLst>
            </p:cNvPr>
            <p:cNvPicPr>
              <a:picLocks noChangeAspect="1"/>
            </p:cNvPicPr>
            <p:nvPr userDrawn="1"/>
          </p:nvPicPr>
          <p:blipFill>
            <a:blip r:embed="rId5"/>
            <a:stretch>
              <a:fillRect/>
            </a:stretch>
          </p:blipFill>
          <p:spPr>
            <a:xfrm>
              <a:off x="5814582" y="1137677"/>
              <a:ext cx="2555267" cy="6008579"/>
            </a:xfrm>
            <a:prstGeom prst="rect">
              <a:avLst/>
            </a:prstGeom>
          </p:spPr>
        </p:pic>
      </p:grpSp>
      <p:sp>
        <p:nvSpPr>
          <p:cNvPr id="3" name="Text Placeholder 2">
            <a:extLst>
              <a:ext uri="{FF2B5EF4-FFF2-40B4-BE49-F238E27FC236}">
                <a16:creationId xmlns:a16="http://schemas.microsoft.com/office/drawing/2014/main" id="{D19AEC72-27C4-4556-93EC-C7570CE2148B}"/>
              </a:ext>
            </a:extLst>
          </p:cNvPr>
          <p:cNvSpPr>
            <a:spLocks noGrp="1"/>
          </p:cNvSpPr>
          <p:nvPr>
            <p:ph type="body" sz="quarter" idx="10" hasCustomPrompt="1"/>
          </p:nvPr>
        </p:nvSpPr>
        <p:spPr>
          <a:xfrm>
            <a:off x="3125788" y="1600266"/>
            <a:ext cx="3641726" cy="1336675"/>
          </a:xfrm>
          <a:prstGeom prst="rect">
            <a:avLst/>
          </a:prstGeom>
        </p:spPr>
        <p:txBody>
          <a:bodyPr/>
          <a:lstStyle>
            <a:lvl1pPr marL="0" indent="0" algn="ctr">
              <a:buNone/>
              <a:defRPr sz="9600">
                <a:solidFill>
                  <a:srgbClr val="00B9E8"/>
                </a:solidFill>
                <a:latin typeface="Ubuntu" panose="020B0504030602030204" pitchFamily="34" charset="0"/>
              </a:defRPr>
            </a:lvl1pPr>
          </a:lstStyle>
          <a:p>
            <a:pPr lvl="0"/>
            <a:r>
              <a:rPr lang="en-US" dirty="0"/>
              <a:t>1</a:t>
            </a:r>
            <a:endParaRPr lang="en-GB" dirty="0"/>
          </a:p>
        </p:txBody>
      </p:sp>
      <p:grpSp>
        <p:nvGrpSpPr>
          <p:cNvPr id="13" name="Group 37">
            <a:extLst>
              <a:ext uri="{FF2B5EF4-FFF2-40B4-BE49-F238E27FC236}">
                <a16:creationId xmlns:a16="http://schemas.microsoft.com/office/drawing/2014/main" id="{66DB8712-4F4E-4114-B3E8-851145F3E59A}"/>
              </a:ext>
            </a:extLst>
          </p:cNvPr>
          <p:cNvGrpSpPr/>
          <p:nvPr userDrawn="1"/>
        </p:nvGrpSpPr>
        <p:grpSpPr>
          <a:xfrm>
            <a:off x="11559748" y="210928"/>
            <a:ext cx="413177" cy="382296"/>
            <a:chOff x="5481638" y="2859088"/>
            <a:chExt cx="1231900" cy="1139825"/>
          </a:xfrm>
          <a:solidFill>
            <a:schemeClr val="bg1"/>
          </a:solidFill>
        </p:grpSpPr>
        <p:sp>
          <p:nvSpPr>
            <p:cNvPr id="15" name="Freeform 320">
              <a:extLst>
                <a:ext uri="{FF2B5EF4-FFF2-40B4-BE49-F238E27FC236}">
                  <a16:creationId xmlns:a16="http://schemas.microsoft.com/office/drawing/2014/main" id="{46271D6B-FF3D-4B16-807C-A775621A0ED5}"/>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sz="1401" dirty="0"/>
            </a:p>
          </p:txBody>
        </p:sp>
        <p:sp>
          <p:nvSpPr>
            <p:cNvPr id="16" name="Freeform 321">
              <a:extLst>
                <a:ext uri="{FF2B5EF4-FFF2-40B4-BE49-F238E27FC236}">
                  <a16:creationId xmlns:a16="http://schemas.microsoft.com/office/drawing/2014/main" id="{19B223FC-79E0-4FBE-B983-062163C65EED}"/>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sz="1401" dirty="0"/>
            </a:p>
          </p:txBody>
        </p:sp>
      </p:grpSp>
    </p:spTree>
    <p:extLst>
      <p:ext uri="{BB962C8B-B14F-4D97-AF65-F5344CB8AC3E}">
        <p14:creationId xmlns:p14="http://schemas.microsoft.com/office/powerpoint/2010/main" val="22623938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Blank-Whit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0140087"/>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Blank">
    <p:bg>
      <p:bgPr>
        <a:solidFill>
          <a:schemeClr val="bg1"/>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9" y="1590"/>
          <a:ext cx="1586"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9" y="1590"/>
                        <a:ext cx="158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1252975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9" y="1590"/>
          <a:ext cx="1586"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9" y="1590"/>
                        <a:ext cx="158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err="1"/>
              <a:t>Modifiez</a:t>
            </a:r>
            <a:r>
              <a:rPr lang="en-US"/>
              <a:t> le style du </a:t>
            </a:r>
            <a:r>
              <a:rPr lang="en-US" err="1"/>
              <a:t>titre</a:t>
            </a:r>
            <a:endParaRPr lang="en-US"/>
          </a:p>
        </p:txBody>
      </p:sp>
    </p:spTree>
    <p:extLst>
      <p:ext uri="{BB962C8B-B14F-4D97-AF65-F5344CB8AC3E}">
        <p14:creationId xmlns:p14="http://schemas.microsoft.com/office/powerpoint/2010/main" val="10888943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Section break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AA8BDE-9217-4D31-8647-9D11D5129775}"/>
              </a:ext>
            </a:extLst>
          </p:cNvPr>
          <p:cNvSpPr/>
          <p:nvPr userDrawn="1"/>
        </p:nvSpPr>
        <p:spPr>
          <a:xfrm>
            <a:off x="1" y="0"/>
            <a:ext cx="1219115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1"/>
          </a:p>
        </p:txBody>
      </p:sp>
      <p:graphicFrame>
        <p:nvGraphicFramePr>
          <p:cNvPr id="12" name="Object 11" hidden="1"/>
          <p:cNvGraphicFramePr>
            <a:graphicFrameLocks noChangeAspect="1"/>
          </p:cNvGraphicFramePr>
          <p:nvPr>
            <p:custDataLst>
              <p:tags r:id="rId1"/>
            </p:custDataLst>
          </p:nvPr>
        </p:nvGraphicFramePr>
        <p:xfrm>
          <a:off x="1589" y="1590"/>
          <a:ext cx="1586"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2" name="Object 1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9" y="1590"/>
                        <a:ext cx="158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8" name="Freeform 6"/>
          <p:cNvSpPr>
            <a:spLocks/>
          </p:cNvSpPr>
          <p:nvPr userDrawn="1"/>
        </p:nvSpPr>
        <p:spPr bwMode="auto">
          <a:xfrm>
            <a:off x="3465410" y="0"/>
            <a:ext cx="8725742" cy="6858000"/>
          </a:xfrm>
          <a:custGeom>
            <a:avLst/>
            <a:gdLst/>
            <a:ahLst/>
            <a:cxnLst>
              <a:cxn ang="0">
                <a:pos x="0" y="1904"/>
              </a:cxn>
              <a:cxn ang="0">
                <a:pos x="8" y="1894"/>
              </a:cxn>
              <a:cxn ang="0">
                <a:pos x="20" y="1886"/>
              </a:cxn>
              <a:cxn ang="0">
                <a:pos x="146" y="1832"/>
              </a:cxn>
              <a:cxn ang="0">
                <a:pos x="344" y="1720"/>
              </a:cxn>
              <a:cxn ang="0">
                <a:pos x="484" y="1628"/>
              </a:cxn>
              <a:cxn ang="0">
                <a:pos x="754" y="1430"/>
              </a:cxn>
              <a:cxn ang="0">
                <a:pos x="1094" y="1162"/>
              </a:cxn>
              <a:cxn ang="0">
                <a:pos x="1418" y="906"/>
              </a:cxn>
              <a:cxn ang="0">
                <a:pos x="1766" y="648"/>
              </a:cxn>
              <a:cxn ang="0">
                <a:pos x="2006" y="486"/>
              </a:cxn>
              <a:cxn ang="0">
                <a:pos x="2254" y="338"/>
              </a:cxn>
              <a:cxn ang="0">
                <a:pos x="2390" y="268"/>
              </a:cxn>
              <a:cxn ang="0">
                <a:pos x="2598" y="172"/>
              </a:cxn>
              <a:cxn ang="0">
                <a:pos x="2816" y="92"/>
              </a:cxn>
              <a:cxn ang="0">
                <a:pos x="2996" y="42"/>
              </a:cxn>
              <a:cxn ang="0">
                <a:pos x="3134" y="16"/>
              </a:cxn>
              <a:cxn ang="0">
                <a:pos x="3220" y="6"/>
              </a:cxn>
              <a:cxn ang="0">
                <a:pos x="3336" y="2"/>
              </a:cxn>
              <a:cxn ang="0">
                <a:pos x="3390" y="0"/>
              </a:cxn>
              <a:cxn ang="0">
                <a:pos x="3522" y="0"/>
              </a:cxn>
              <a:cxn ang="0">
                <a:pos x="3590" y="4"/>
              </a:cxn>
              <a:cxn ang="0">
                <a:pos x="3688" y="8"/>
              </a:cxn>
              <a:cxn ang="0">
                <a:pos x="3832" y="34"/>
              </a:cxn>
              <a:cxn ang="0">
                <a:pos x="3974" y="72"/>
              </a:cxn>
              <a:cxn ang="0">
                <a:pos x="4160" y="140"/>
              </a:cxn>
              <a:cxn ang="0">
                <a:pos x="4336" y="228"/>
              </a:cxn>
              <a:cxn ang="0">
                <a:pos x="4448" y="300"/>
              </a:cxn>
              <a:cxn ang="0">
                <a:pos x="4568" y="390"/>
              </a:cxn>
              <a:cxn ang="0">
                <a:pos x="4588" y="414"/>
              </a:cxn>
              <a:cxn ang="0">
                <a:pos x="4592" y="2788"/>
              </a:cxn>
              <a:cxn ang="0">
                <a:pos x="4582" y="2808"/>
              </a:cxn>
              <a:cxn ang="0">
                <a:pos x="4514" y="2862"/>
              </a:cxn>
              <a:cxn ang="0">
                <a:pos x="4354" y="2970"/>
              </a:cxn>
              <a:cxn ang="0">
                <a:pos x="4186" y="3062"/>
              </a:cxn>
              <a:cxn ang="0">
                <a:pos x="4054" y="3122"/>
              </a:cxn>
              <a:cxn ang="0">
                <a:pos x="3828" y="3206"/>
              </a:cxn>
              <a:cxn ang="0">
                <a:pos x="3598" y="3276"/>
              </a:cxn>
              <a:cxn ang="0">
                <a:pos x="3370" y="3334"/>
              </a:cxn>
              <a:cxn ang="0">
                <a:pos x="2920" y="3432"/>
              </a:cxn>
              <a:cxn ang="0">
                <a:pos x="2498" y="3528"/>
              </a:cxn>
              <a:cxn ang="0">
                <a:pos x="2360" y="3566"/>
              </a:cxn>
              <a:cxn ang="0">
                <a:pos x="2144" y="3642"/>
              </a:cxn>
              <a:cxn ang="0">
                <a:pos x="1988" y="3716"/>
              </a:cxn>
              <a:cxn ang="0">
                <a:pos x="1878" y="3782"/>
              </a:cxn>
              <a:cxn ang="0">
                <a:pos x="1858" y="3792"/>
              </a:cxn>
              <a:cxn ang="0">
                <a:pos x="1834" y="3796"/>
              </a:cxn>
              <a:cxn ang="0">
                <a:pos x="432" y="3796"/>
              </a:cxn>
              <a:cxn ang="0">
                <a:pos x="408" y="3774"/>
              </a:cxn>
              <a:cxn ang="0">
                <a:pos x="354" y="3652"/>
              </a:cxn>
              <a:cxn ang="0">
                <a:pos x="258" y="3396"/>
              </a:cxn>
              <a:cxn ang="0">
                <a:pos x="140" y="2988"/>
              </a:cxn>
              <a:cxn ang="0">
                <a:pos x="86" y="2734"/>
              </a:cxn>
              <a:cxn ang="0">
                <a:pos x="44" y="2478"/>
              </a:cxn>
              <a:cxn ang="0">
                <a:pos x="8" y="2154"/>
              </a:cxn>
              <a:cxn ang="0">
                <a:pos x="4" y="2020"/>
              </a:cxn>
              <a:cxn ang="0">
                <a:pos x="2" y="1948"/>
              </a:cxn>
            </a:cxnLst>
            <a:rect l="0" t="0" r="r" b="b"/>
            <a:pathLst>
              <a:path w="4592" h="3796">
                <a:moveTo>
                  <a:pt x="0" y="1924"/>
                </a:moveTo>
                <a:lnTo>
                  <a:pt x="0" y="1924"/>
                </a:lnTo>
                <a:lnTo>
                  <a:pt x="0" y="1904"/>
                </a:lnTo>
                <a:lnTo>
                  <a:pt x="0" y="1904"/>
                </a:lnTo>
                <a:lnTo>
                  <a:pt x="4" y="1898"/>
                </a:lnTo>
                <a:lnTo>
                  <a:pt x="8" y="1894"/>
                </a:lnTo>
                <a:lnTo>
                  <a:pt x="14" y="1890"/>
                </a:lnTo>
                <a:lnTo>
                  <a:pt x="20" y="1886"/>
                </a:lnTo>
                <a:lnTo>
                  <a:pt x="20" y="1886"/>
                </a:lnTo>
                <a:lnTo>
                  <a:pt x="62" y="1870"/>
                </a:lnTo>
                <a:lnTo>
                  <a:pt x="104" y="1850"/>
                </a:lnTo>
                <a:lnTo>
                  <a:pt x="146" y="1832"/>
                </a:lnTo>
                <a:lnTo>
                  <a:pt x="186" y="1810"/>
                </a:lnTo>
                <a:lnTo>
                  <a:pt x="266" y="1766"/>
                </a:lnTo>
                <a:lnTo>
                  <a:pt x="344" y="1720"/>
                </a:lnTo>
                <a:lnTo>
                  <a:pt x="344" y="1720"/>
                </a:lnTo>
                <a:lnTo>
                  <a:pt x="414" y="1674"/>
                </a:lnTo>
                <a:lnTo>
                  <a:pt x="484" y="1628"/>
                </a:lnTo>
                <a:lnTo>
                  <a:pt x="552" y="1580"/>
                </a:lnTo>
                <a:lnTo>
                  <a:pt x="620" y="1530"/>
                </a:lnTo>
                <a:lnTo>
                  <a:pt x="754" y="1430"/>
                </a:lnTo>
                <a:lnTo>
                  <a:pt x="886" y="1328"/>
                </a:lnTo>
                <a:lnTo>
                  <a:pt x="886" y="1328"/>
                </a:lnTo>
                <a:lnTo>
                  <a:pt x="1094" y="1162"/>
                </a:lnTo>
                <a:lnTo>
                  <a:pt x="1304" y="996"/>
                </a:lnTo>
                <a:lnTo>
                  <a:pt x="1304" y="996"/>
                </a:lnTo>
                <a:lnTo>
                  <a:pt x="1418" y="906"/>
                </a:lnTo>
                <a:lnTo>
                  <a:pt x="1532" y="818"/>
                </a:lnTo>
                <a:lnTo>
                  <a:pt x="1648" y="732"/>
                </a:lnTo>
                <a:lnTo>
                  <a:pt x="1766" y="648"/>
                </a:lnTo>
                <a:lnTo>
                  <a:pt x="1766" y="648"/>
                </a:lnTo>
                <a:lnTo>
                  <a:pt x="1886" y="566"/>
                </a:lnTo>
                <a:lnTo>
                  <a:pt x="2006" y="486"/>
                </a:lnTo>
                <a:lnTo>
                  <a:pt x="2128" y="410"/>
                </a:lnTo>
                <a:lnTo>
                  <a:pt x="2190" y="374"/>
                </a:lnTo>
                <a:lnTo>
                  <a:pt x="2254" y="338"/>
                </a:lnTo>
                <a:lnTo>
                  <a:pt x="2254" y="338"/>
                </a:lnTo>
                <a:lnTo>
                  <a:pt x="2322" y="302"/>
                </a:lnTo>
                <a:lnTo>
                  <a:pt x="2390" y="268"/>
                </a:lnTo>
                <a:lnTo>
                  <a:pt x="2458" y="234"/>
                </a:lnTo>
                <a:lnTo>
                  <a:pt x="2528" y="202"/>
                </a:lnTo>
                <a:lnTo>
                  <a:pt x="2598" y="172"/>
                </a:lnTo>
                <a:lnTo>
                  <a:pt x="2670" y="142"/>
                </a:lnTo>
                <a:lnTo>
                  <a:pt x="2742" y="116"/>
                </a:lnTo>
                <a:lnTo>
                  <a:pt x="2816" y="92"/>
                </a:lnTo>
                <a:lnTo>
                  <a:pt x="2816" y="92"/>
                </a:lnTo>
                <a:lnTo>
                  <a:pt x="2906" y="64"/>
                </a:lnTo>
                <a:lnTo>
                  <a:pt x="2996" y="42"/>
                </a:lnTo>
                <a:lnTo>
                  <a:pt x="3042" y="32"/>
                </a:lnTo>
                <a:lnTo>
                  <a:pt x="3088" y="22"/>
                </a:lnTo>
                <a:lnTo>
                  <a:pt x="3134" y="16"/>
                </a:lnTo>
                <a:lnTo>
                  <a:pt x="3182" y="10"/>
                </a:lnTo>
                <a:lnTo>
                  <a:pt x="3182" y="10"/>
                </a:lnTo>
                <a:lnTo>
                  <a:pt x="3220" y="6"/>
                </a:lnTo>
                <a:lnTo>
                  <a:pt x="3258" y="4"/>
                </a:lnTo>
                <a:lnTo>
                  <a:pt x="3336" y="2"/>
                </a:lnTo>
                <a:lnTo>
                  <a:pt x="3336" y="2"/>
                </a:lnTo>
                <a:lnTo>
                  <a:pt x="3364" y="2"/>
                </a:lnTo>
                <a:lnTo>
                  <a:pt x="3378" y="2"/>
                </a:lnTo>
                <a:lnTo>
                  <a:pt x="3390" y="0"/>
                </a:lnTo>
                <a:lnTo>
                  <a:pt x="3390" y="0"/>
                </a:lnTo>
                <a:lnTo>
                  <a:pt x="3522" y="0"/>
                </a:lnTo>
                <a:lnTo>
                  <a:pt x="3522" y="0"/>
                </a:lnTo>
                <a:lnTo>
                  <a:pt x="3538" y="2"/>
                </a:lnTo>
                <a:lnTo>
                  <a:pt x="3556" y="4"/>
                </a:lnTo>
                <a:lnTo>
                  <a:pt x="3590" y="4"/>
                </a:lnTo>
                <a:lnTo>
                  <a:pt x="3590" y="4"/>
                </a:lnTo>
                <a:lnTo>
                  <a:pt x="3640" y="4"/>
                </a:lnTo>
                <a:lnTo>
                  <a:pt x="3688" y="8"/>
                </a:lnTo>
                <a:lnTo>
                  <a:pt x="3736" y="16"/>
                </a:lnTo>
                <a:lnTo>
                  <a:pt x="3784" y="24"/>
                </a:lnTo>
                <a:lnTo>
                  <a:pt x="3832" y="34"/>
                </a:lnTo>
                <a:lnTo>
                  <a:pt x="3880" y="46"/>
                </a:lnTo>
                <a:lnTo>
                  <a:pt x="3974" y="72"/>
                </a:lnTo>
                <a:lnTo>
                  <a:pt x="3974" y="72"/>
                </a:lnTo>
                <a:lnTo>
                  <a:pt x="4038" y="92"/>
                </a:lnTo>
                <a:lnTo>
                  <a:pt x="4100" y="114"/>
                </a:lnTo>
                <a:lnTo>
                  <a:pt x="4160" y="140"/>
                </a:lnTo>
                <a:lnTo>
                  <a:pt x="4220" y="168"/>
                </a:lnTo>
                <a:lnTo>
                  <a:pt x="4278" y="196"/>
                </a:lnTo>
                <a:lnTo>
                  <a:pt x="4336" y="228"/>
                </a:lnTo>
                <a:lnTo>
                  <a:pt x="4392" y="264"/>
                </a:lnTo>
                <a:lnTo>
                  <a:pt x="4448" y="300"/>
                </a:lnTo>
                <a:lnTo>
                  <a:pt x="4448" y="300"/>
                </a:lnTo>
                <a:lnTo>
                  <a:pt x="4508" y="344"/>
                </a:lnTo>
                <a:lnTo>
                  <a:pt x="4568" y="390"/>
                </a:lnTo>
                <a:lnTo>
                  <a:pt x="4568" y="390"/>
                </a:lnTo>
                <a:lnTo>
                  <a:pt x="4576" y="396"/>
                </a:lnTo>
                <a:lnTo>
                  <a:pt x="4582" y="404"/>
                </a:lnTo>
                <a:lnTo>
                  <a:pt x="4588" y="414"/>
                </a:lnTo>
                <a:lnTo>
                  <a:pt x="4592" y="422"/>
                </a:lnTo>
                <a:lnTo>
                  <a:pt x="4592" y="422"/>
                </a:lnTo>
                <a:lnTo>
                  <a:pt x="4592" y="2788"/>
                </a:lnTo>
                <a:lnTo>
                  <a:pt x="4592" y="2788"/>
                </a:lnTo>
                <a:lnTo>
                  <a:pt x="4588" y="2798"/>
                </a:lnTo>
                <a:lnTo>
                  <a:pt x="4582" y="2808"/>
                </a:lnTo>
                <a:lnTo>
                  <a:pt x="4564" y="2824"/>
                </a:lnTo>
                <a:lnTo>
                  <a:pt x="4564" y="2824"/>
                </a:lnTo>
                <a:lnTo>
                  <a:pt x="4514" y="2862"/>
                </a:lnTo>
                <a:lnTo>
                  <a:pt x="4462" y="2900"/>
                </a:lnTo>
                <a:lnTo>
                  <a:pt x="4408" y="2936"/>
                </a:lnTo>
                <a:lnTo>
                  <a:pt x="4354" y="2970"/>
                </a:lnTo>
                <a:lnTo>
                  <a:pt x="4300" y="3002"/>
                </a:lnTo>
                <a:lnTo>
                  <a:pt x="4244" y="3032"/>
                </a:lnTo>
                <a:lnTo>
                  <a:pt x="4186" y="3062"/>
                </a:lnTo>
                <a:lnTo>
                  <a:pt x="4128" y="3090"/>
                </a:lnTo>
                <a:lnTo>
                  <a:pt x="4128" y="3090"/>
                </a:lnTo>
                <a:lnTo>
                  <a:pt x="4054" y="3122"/>
                </a:lnTo>
                <a:lnTo>
                  <a:pt x="3980" y="3152"/>
                </a:lnTo>
                <a:lnTo>
                  <a:pt x="3904" y="3180"/>
                </a:lnTo>
                <a:lnTo>
                  <a:pt x="3828" y="3206"/>
                </a:lnTo>
                <a:lnTo>
                  <a:pt x="3752" y="3232"/>
                </a:lnTo>
                <a:lnTo>
                  <a:pt x="3676" y="3254"/>
                </a:lnTo>
                <a:lnTo>
                  <a:pt x="3598" y="3276"/>
                </a:lnTo>
                <a:lnTo>
                  <a:pt x="3520" y="3296"/>
                </a:lnTo>
                <a:lnTo>
                  <a:pt x="3520" y="3296"/>
                </a:lnTo>
                <a:lnTo>
                  <a:pt x="3370" y="3334"/>
                </a:lnTo>
                <a:lnTo>
                  <a:pt x="3220" y="3368"/>
                </a:lnTo>
                <a:lnTo>
                  <a:pt x="2920" y="3432"/>
                </a:lnTo>
                <a:lnTo>
                  <a:pt x="2920" y="3432"/>
                </a:lnTo>
                <a:lnTo>
                  <a:pt x="2778" y="3462"/>
                </a:lnTo>
                <a:lnTo>
                  <a:pt x="2638" y="3492"/>
                </a:lnTo>
                <a:lnTo>
                  <a:pt x="2498" y="3528"/>
                </a:lnTo>
                <a:lnTo>
                  <a:pt x="2430" y="3546"/>
                </a:lnTo>
                <a:lnTo>
                  <a:pt x="2360" y="3566"/>
                </a:lnTo>
                <a:lnTo>
                  <a:pt x="2360" y="3566"/>
                </a:lnTo>
                <a:lnTo>
                  <a:pt x="2250" y="3602"/>
                </a:lnTo>
                <a:lnTo>
                  <a:pt x="2196" y="3622"/>
                </a:lnTo>
                <a:lnTo>
                  <a:pt x="2144" y="3642"/>
                </a:lnTo>
                <a:lnTo>
                  <a:pt x="2092" y="3666"/>
                </a:lnTo>
                <a:lnTo>
                  <a:pt x="2040" y="3690"/>
                </a:lnTo>
                <a:lnTo>
                  <a:pt x="1988" y="3716"/>
                </a:lnTo>
                <a:lnTo>
                  <a:pt x="1938" y="3744"/>
                </a:lnTo>
                <a:lnTo>
                  <a:pt x="1938" y="3744"/>
                </a:lnTo>
                <a:lnTo>
                  <a:pt x="1878" y="3782"/>
                </a:lnTo>
                <a:lnTo>
                  <a:pt x="1878" y="3782"/>
                </a:lnTo>
                <a:lnTo>
                  <a:pt x="1868" y="3788"/>
                </a:lnTo>
                <a:lnTo>
                  <a:pt x="1858" y="3792"/>
                </a:lnTo>
                <a:lnTo>
                  <a:pt x="1846" y="3796"/>
                </a:lnTo>
                <a:lnTo>
                  <a:pt x="1834" y="3796"/>
                </a:lnTo>
                <a:lnTo>
                  <a:pt x="1834" y="3796"/>
                </a:lnTo>
                <a:lnTo>
                  <a:pt x="444" y="3796"/>
                </a:lnTo>
                <a:lnTo>
                  <a:pt x="444" y="3796"/>
                </a:lnTo>
                <a:lnTo>
                  <a:pt x="432" y="3796"/>
                </a:lnTo>
                <a:lnTo>
                  <a:pt x="422" y="3792"/>
                </a:lnTo>
                <a:lnTo>
                  <a:pt x="414" y="3784"/>
                </a:lnTo>
                <a:lnTo>
                  <a:pt x="408" y="3774"/>
                </a:lnTo>
                <a:lnTo>
                  <a:pt x="408" y="3774"/>
                </a:lnTo>
                <a:lnTo>
                  <a:pt x="380" y="3714"/>
                </a:lnTo>
                <a:lnTo>
                  <a:pt x="354" y="3652"/>
                </a:lnTo>
                <a:lnTo>
                  <a:pt x="306" y="3528"/>
                </a:lnTo>
                <a:lnTo>
                  <a:pt x="306" y="3528"/>
                </a:lnTo>
                <a:lnTo>
                  <a:pt x="258" y="3396"/>
                </a:lnTo>
                <a:lnTo>
                  <a:pt x="214" y="3260"/>
                </a:lnTo>
                <a:lnTo>
                  <a:pt x="174" y="3124"/>
                </a:lnTo>
                <a:lnTo>
                  <a:pt x="140" y="2988"/>
                </a:lnTo>
                <a:lnTo>
                  <a:pt x="140" y="2988"/>
                </a:lnTo>
                <a:lnTo>
                  <a:pt x="112" y="2860"/>
                </a:lnTo>
                <a:lnTo>
                  <a:pt x="86" y="2734"/>
                </a:lnTo>
                <a:lnTo>
                  <a:pt x="64" y="2606"/>
                </a:lnTo>
                <a:lnTo>
                  <a:pt x="44" y="2478"/>
                </a:lnTo>
                <a:lnTo>
                  <a:pt x="44" y="2478"/>
                </a:lnTo>
                <a:lnTo>
                  <a:pt x="24" y="2316"/>
                </a:lnTo>
                <a:lnTo>
                  <a:pt x="14" y="2236"/>
                </a:lnTo>
                <a:lnTo>
                  <a:pt x="8" y="2154"/>
                </a:lnTo>
                <a:lnTo>
                  <a:pt x="8" y="2154"/>
                </a:lnTo>
                <a:lnTo>
                  <a:pt x="6" y="2086"/>
                </a:lnTo>
                <a:lnTo>
                  <a:pt x="4" y="2020"/>
                </a:lnTo>
                <a:lnTo>
                  <a:pt x="4" y="2020"/>
                </a:lnTo>
                <a:lnTo>
                  <a:pt x="2" y="1972"/>
                </a:lnTo>
                <a:lnTo>
                  <a:pt x="2" y="1948"/>
                </a:lnTo>
                <a:lnTo>
                  <a:pt x="0" y="1924"/>
                </a:lnTo>
                <a:lnTo>
                  <a:pt x="0" y="1924"/>
                </a:lnTo>
                <a:close/>
              </a:path>
            </a:pathLst>
          </a:custGeom>
          <a:solidFill>
            <a:schemeClr val="bg1"/>
          </a:solidFill>
          <a:ln w="9525">
            <a:noFill/>
            <a:round/>
            <a:headEnd/>
            <a:tailEnd/>
          </a:ln>
        </p:spPr>
        <p:txBody>
          <a:bodyPr vert="horz" wrap="square" lIns="91440" tIns="45721" rIns="91440" bIns="45721" numCol="1" anchor="t" anchorCtr="0" compatLnSpc="1">
            <a:prstTxWarp prst="textNoShape">
              <a:avLst/>
            </a:prstTxWarp>
          </a:bodyPr>
          <a:lstStyle/>
          <a:p>
            <a:endParaRPr lang="en-GB" sz="1401"/>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6292314" y="2191647"/>
            <a:ext cx="4311998" cy="3160282"/>
          </a:xfrm>
          <a:prstGeom prst="rect">
            <a:avLst/>
          </a:prstGeom>
        </p:spPr>
        <p:txBody>
          <a:bodyPr anchor="ctr">
            <a:normAutofit/>
          </a:bodyPr>
          <a:lstStyle>
            <a:lvl1pPr marL="0" indent="0" algn="ctr">
              <a:buNone/>
              <a:defRPr sz="3600">
                <a:solidFill>
                  <a:schemeClr val="accent1"/>
                </a:solidFill>
              </a:defRPr>
            </a:lvl1pPr>
            <a:lvl2pPr marL="457211" indent="0">
              <a:buNone/>
              <a:defRPr sz="6000">
                <a:solidFill>
                  <a:schemeClr val="bg1"/>
                </a:solidFill>
              </a:defRPr>
            </a:lvl2pPr>
          </a:lstStyle>
          <a:p>
            <a:pPr lvl="0"/>
            <a:r>
              <a:rPr lang="en-US" dirty="0"/>
              <a:t>Click to insert</a:t>
            </a:r>
            <a:br>
              <a:rPr lang="en-US" dirty="0"/>
            </a:br>
            <a:r>
              <a:rPr lang="en-US" dirty="0"/>
              <a:t>section title</a:t>
            </a:r>
          </a:p>
        </p:txBody>
      </p:sp>
    </p:spTree>
    <p:extLst>
      <p:ext uri="{BB962C8B-B14F-4D97-AF65-F5344CB8AC3E}">
        <p14:creationId xmlns:p14="http://schemas.microsoft.com/office/powerpoint/2010/main" val="1820613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Blank Blu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D94E8A7-B5F4-4C5D-AD84-4B51561DEB92}"/>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1"/>
          </a:p>
        </p:txBody>
      </p:sp>
      <p:pic>
        <p:nvPicPr>
          <p:cNvPr id="7" name="Graphic 6">
            <a:extLst>
              <a:ext uri="{FF2B5EF4-FFF2-40B4-BE49-F238E27FC236}">
                <a16:creationId xmlns:a16="http://schemas.microsoft.com/office/drawing/2014/main" id="{29059DF6-1650-40A0-8152-9761F869D81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498589" y="171576"/>
            <a:ext cx="423071" cy="390401"/>
          </a:xfrm>
          <a:prstGeom prst="rect">
            <a:avLst/>
          </a:prstGeom>
        </p:spPr>
      </p:pic>
      <p:sp>
        <p:nvSpPr>
          <p:cNvPr id="8" name="Retângulo 43">
            <a:extLst>
              <a:ext uri="{FF2B5EF4-FFF2-40B4-BE49-F238E27FC236}">
                <a16:creationId xmlns:a16="http://schemas.microsoft.com/office/drawing/2014/main" id="{82322698-6F3E-4247-B31D-D5AC758A1C0A}"/>
              </a:ext>
            </a:extLst>
          </p:cNvPr>
          <p:cNvSpPr/>
          <p:nvPr userDrawn="1"/>
        </p:nvSpPr>
        <p:spPr>
          <a:xfrm>
            <a:off x="11807774" y="6643176"/>
            <a:ext cx="120226" cy="91564"/>
          </a:xfrm>
          <a:prstGeom prst="rect">
            <a:avLst/>
          </a:prstGeom>
        </p:spPr>
        <p:txBody>
          <a:bodyPr wrap="none" lIns="0" tIns="0" rIns="0" bIns="0" anchor="ctr" anchorCtr="0">
            <a:spAutoFit/>
          </a:bodyPr>
          <a:lstStyle/>
          <a:p>
            <a:pPr algn="r"/>
            <a:fld id="{0502E5A9-B53C-401E-A0E0-4A359BB0A9E5}" type="slidenum">
              <a:rPr lang="en-US" sz="700" smtClean="0">
                <a:solidFill>
                  <a:schemeClr val="bg2">
                    <a:lumMod val="90000"/>
                  </a:schemeClr>
                </a:solidFill>
                <a:latin typeface="+mn-lt"/>
                <a:cs typeface="Arial" panose="020B0604020202020204" pitchFamily="34" charset="0"/>
              </a:rPr>
              <a:pPr algn="r"/>
              <a:t>‹#›</a:t>
            </a:fld>
            <a:endParaRPr lang="en-US" sz="700">
              <a:solidFill>
                <a:schemeClr val="bg2">
                  <a:lumMod val="90000"/>
                </a:schemeClr>
              </a:solidFill>
              <a:latin typeface="+mn-lt"/>
              <a:cs typeface="Arial" panose="020B0604020202020204" pitchFamily="34" charset="0"/>
            </a:endParaRPr>
          </a:p>
        </p:txBody>
      </p:sp>
      <p:sp>
        <p:nvSpPr>
          <p:cNvPr id="13" name="Rectangle 27">
            <a:extLst>
              <a:ext uri="{FF2B5EF4-FFF2-40B4-BE49-F238E27FC236}">
                <a16:creationId xmlns:a16="http://schemas.microsoft.com/office/drawing/2014/main" id="{0A733997-B98B-4168-8DFD-2BFB083FF908}"/>
              </a:ext>
            </a:extLst>
          </p:cNvPr>
          <p:cNvSpPr/>
          <p:nvPr userDrawn="1"/>
        </p:nvSpPr>
        <p:spPr>
          <a:xfrm>
            <a:off x="237952" y="6635097"/>
            <a:ext cx="1378583" cy="107722"/>
          </a:xfrm>
          <a:prstGeom prst="rect">
            <a:avLst/>
          </a:prstGeom>
        </p:spPr>
        <p:txBody>
          <a:bodyPr wrap="none" lIns="0" tIns="0" rIns="0" bIns="0" anchor="ctr" anchorCtr="0">
            <a:spAutoFit/>
          </a:bodyPr>
          <a:lstStyle/>
          <a:p>
            <a:pPr lvl="0" algn="l" defTabSz="914423">
              <a:lnSpc>
                <a:spcPct val="100000"/>
              </a:lnSpc>
              <a:defRPr/>
            </a:pPr>
            <a:r>
              <a:rPr lang="en-US" sz="700" kern="0" dirty="0">
                <a:solidFill>
                  <a:schemeClr val="bg2">
                    <a:lumMod val="90000"/>
                  </a:schemeClr>
                </a:solidFill>
                <a:latin typeface="+mn-lt"/>
                <a:cs typeface="Arial" panose="020B0604020202020204" pitchFamily="34" charset="0"/>
              </a:rPr>
              <a:t>Group Overview | February 2021</a:t>
            </a:r>
          </a:p>
        </p:txBody>
      </p:sp>
      <p:sp>
        <p:nvSpPr>
          <p:cNvPr id="10" name="Text Placeholder 7">
            <a:extLst>
              <a:ext uri="{FF2B5EF4-FFF2-40B4-BE49-F238E27FC236}">
                <a16:creationId xmlns:a16="http://schemas.microsoft.com/office/drawing/2014/main" id="{996FAD4D-45C5-4875-80FF-DC3CE7D060CE}"/>
              </a:ext>
            </a:extLst>
          </p:cNvPr>
          <p:cNvSpPr txBox="1">
            <a:spLocks/>
          </p:cNvSpPr>
          <p:nvPr userDrawn="1"/>
        </p:nvSpPr>
        <p:spPr>
          <a:xfrm>
            <a:off x="8956874" y="6627405"/>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23" rtl="0" eaLnBrk="1" fontAlgn="auto" latinLnBrk="0" hangingPunct="1">
              <a:lnSpc>
                <a:spcPct val="100000"/>
              </a:lnSpc>
              <a:spcBef>
                <a:spcPts val="1001"/>
              </a:spcBef>
              <a:spcAft>
                <a:spcPts val="0"/>
              </a:spcAft>
              <a:buClrTx/>
              <a:buSzTx/>
              <a:buFont typeface="Arial" panose="020B0604020202020204" pitchFamily="34" charset="0"/>
              <a:buNone/>
              <a:tabLst/>
              <a:defRPr/>
            </a:pPr>
            <a:r>
              <a:rPr lang="en-US" sz="700" dirty="0">
                <a:solidFill>
                  <a:schemeClr val="bg2">
                    <a:lumMod val="90000"/>
                  </a:schemeClr>
                </a:solidFill>
                <a:latin typeface="+mn-lt"/>
              </a:rPr>
              <a:t>© Capgemini 2021. All rights reserved |</a:t>
            </a:r>
          </a:p>
        </p:txBody>
      </p:sp>
    </p:spTree>
    <p:extLst>
      <p:ext uri="{BB962C8B-B14F-4D97-AF65-F5344CB8AC3E}">
        <p14:creationId xmlns:p14="http://schemas.microsoft.com/office/powerpoint/2010/main" val="407392822"/>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3"/>
            <a:ext cx="11700000" cy="4466201"/>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3" name="Titre 2"/>
          <p:cNvSpPr>
            <a:spLocks noGrp="1"/>
          </p:cNvSpPr>
          <p:nvPr>
            <p:ph type="title"/>
          </p:nvPr>
        </p:nvSpPr>
        <p:spPr/>
        <p:txBody>
          <a:bodyPr/>
          <a:lstStyle/>
          <a:p>
            <a:r>
              <a:rPr lang="fr-FR"/>
              <a:t>Modifiez le style du titre</a:t>
            </a:r>
            <a:endParaRPr lang="en-US"/>
          </a:p>
        </p:txBody>
      </p:sp>
    </p:spTree>
    <p:extLst>
      <p:ext uri="{BB962C8B-B14F-4D97-AF65-F5344CB8AC3E}">
        <p14:creationId xmlns:p14="http://schemas.microsoft.com/office/powerpoint/2010/main" val="82343851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ext with Shapes 2 - Red">
    <p:bg>
      <p:bgRef idx="1001">
        <a:schemeClr val="bg1"/>
      </p:bgRef>
    </p:bg>
    <p:spTree>
      <p:nvGrpSpPr>
        <p:cNvPr id="1" name=""/>
        <p:cNvGrpSpPr/>
        <p:nvPr/>
      </p:nvGrpSpPr>
      <p:grpSpPr>
        <a:xfrm>
          <a:off x="0" y="0"/>
          <a:ext cx="0" cy="0"/>
          <a:chOff x="0" y="0"/>
          <a:chExt cx="0" cy="0"/>
        </a:xfrm>
      </p:grpSpPr>
      <p:sp>
        <p:nvSpPr>
          <p:cNvPr id="8" name="Rectangle 7"/>
          <p:cNvSpPr/>
          <p:nvPr userDrawn="1"/>
        </p:nvSpPr>
        <p:spPr bwMode="ltGray">
          <a:xfrm>
            <a:off x="1" y="4451552"/>
            <a:ext cx="9319260" cy="2406448"/>
          </a:xfrm>
          <a:prstGeom prst="rect">
            <a:avLst/>
          </a:prstGeom>
          <a:solidFill>
            <a:schemeClr val="tx1">
              <a:lumMod val="95000"/>
              <a:lumOff val="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1">
              <a:solidFill>
                <a:schemeClr val="tx1"/>
              </a:solidFill>
            </a:endParaRPr>
          </a:p>
        </p:txBody>
      </p:sp>
      <p:sp>
        <p:nvSpPr>
          <p:cNvPr id="25" name="Freeform 24"/>
          <p:cNvSpPr/>
          <p:nvPr userDrawn="1"/>
        </p:nvSpPr>
        <p:spPr bwMode="invGray">
          <a:xfrm>
            <a:off x="5229886" y="1502458"/>
            <a:ext cx="7315200" cy="5355542"/>
          </a:xfrm>
          <a:custGeom>
            <a:avLst/>
            <a:gdLst>
              <a:gd name="connsiteX0" fmla="*/ 7071986 w 7071986"/>
              <a:gd name="connsiteY0" fmla="*/ 0 h 5177482"/>
              <a:gd name="connsiteX1" fmla="*/ 7071986 w 7071986"/>
              <a:gd name="connsiteY1" fmla="*/ 5177482 h 5177482"/>
              <a:gd name="connsiteX2" fmla="*/ 418101 w 7071986"/>
              <a:gd name="connsiteY2" fmla="*/ 5177482 h 5177482"/>
              <a:gd name="connsiteX3" fmla="*/ 364654 w 7071986"/>
              <a:gd name="connsiteY3" fmla="*/ 4968325 h 5177482"/>
              <a:gd name="connsiteX4" fmla="*/ 0 w 7071986"/>
              <a:gd name="connsiteY4" fmla="*/ 3541321 h 5177482"/>
              <a:gd name="connsiteX5" fmla="*/ 3728314 w 7071986"/>
              <a:gd name="connsiteY5" fmla="*/ 1575222 h 5177482"/>
              <a:gd name="connsiteX6" fmla="*/ 7065199 w 7071986"/>
              <a:gd name="connsiteY6" fmla="*/ 3119 h 5177482"/>
              <a:gd name="connsiteX7" fmla="*/ 7071986 w 7071986"/>
              <a:gd name="connsiteY7" fmla="*/ 0 h 5177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1986" h="5177482">
                <a:moveTo>
                  <a:pt x="7071986" y="0"/>
                </a:moveTo>
                <a:lnTo>
                  <a:pt x="7071986" y="5177482"/>
                </a:lnTo>
                <a:lnTo>
                  <a:pt x="418101" y="5177482"/>
                </a:lnTo>
                <a:lnTo>
                  <a:pt x="364654" y="4968325"/>
                </a:lnTo>
                <a:cubicBezTo>
                  <a:pt x="0" y="3541321"/>
                  <a:pt x="0" y="3541321"/>
                  <a:pt x="0" y="3541321"/>
                </a:cubicBezTo>
                <a:cubicBezTo>
                  <a:pt x="1109586" y="2904634"/>
                  <a:pt x="2352357" y="2249268"/>
                  <a:pt x="3728314" y="1575222"/>
                </a:cubicBezTo>
                <a:cubicBezTo>
                  <a:pt x="4522805" y="1180753"/>
                  <a:pt x="6066379" y="462615"/>
                  <a:pt x="7065199" y="3119"/>
                </a:cubicBezTo>
                <a:lnTo>
                  <a:pt x="707198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1">
              <a:solidFill>
                <a:schemeClr val="tx1"/>
              </a:solidFill>
            </a:endParaRPr>
          </a:p>
        </p:txBody>
      </p:sp>
      <p:pic>
        <p:nvPicPr>
          <p:cNvPr id="26" name="Picture 25">
            <a:extLst>
              <a:ext uri="{FF2B5EF4-FFF2-40B4-BE49-F238E27FC236}">
                <a16:creationId xmlns:a16="http://schemas.microsoft.com/office/drawing/2014/main" id="{8266F0CF-BE72-4E3C-9C43-A679BB5C0A25}"/>
              </a:ext>
            </a:extLst>
          </p:cNvPr>
          <p:cNvPicPr>
            <a:picLocks noChangeAspect="1"/>
          </p:cNvPicPr>
          <p:nvPr userDrawn="1"/>
        </p:nvPicPr>
        <p:blipFill>
          <a:blip r:embed="rId2"/>
          <a:srcRect/>
          <a:stretch/>
        </p:blipFill>
        <p:spPr>
          <a:xfrm>
            <a:off x="6001139" y="676546"/>
            <a:ext cx="5953618" cy="5126065"/>
          </a:xfrm>
          <a:prstGeom prst="rect">
            <a:avLst/>
          </a:prstGeom>
        </p:spPr>
      </p:pic>
      <p:sp>
        <p:nvSpPr>
          <p:cNvPr id="7"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252000"/>
            <a:ext cx="9864476" cy="900000"/>
          </a:xfrm>
          <a:prstGeom prst="rect">
            <a:avLst/>
          </a:prstGeom>
        </p:spPr>
        <p:txBody>
          <a:bodyPr vert="horz" lIns="0" tIns="0" rIns="0" bIns="0" rtlCol="0" anchor="ctr" anchorCtr="0">
            <a:normAutofit/>
          </a:bodyPr>
          <a:lstStyle>
            <a:lvl1pPr>
              <a:defRPr lang="pt-PT" dirty="0"/>
            </a:lvl1pPr>
          </a:lstStyle>
          <a:p>
            <a:pPr lvl="0">
              <a:lnSpc>
                <a:spcPct val="88000"/>
              </a:lnSpc>
            </a:pPr>
            <a:r>
              <a:rPr lang="en-US"/>
              <a:t>Click to add title</a:t>
            </a:r>
            <a:endParaRPr lang="pt-PT"/>
          </a:p>
        </p:txBody>
      </p:sp>
      <p:sp>
        <p:nvSpPr>
          <p:cNvPr id="19" name="Text Placeholder 7">
            <a:extLst>
              <a:ext uri="{FF2B5EF4-FFF2-40B4-BE49-F238E27FC236}">
                <a16:creationId xmlns:a16="http://schemas.microsoft.com/office/drawing/2014/main" id="{053B0AF9-F410-4C47-9D9C-CAC9890E4210}"/>
              </a:ext>
            </a:extLst>
          </p:cNvPr>
          <p:cNvSpPr>
            <a:spLocks noGrp="1"/>
          </p:cNvSpPr>
          <p:nvPr userDrawn="1">
            <p:ph type="body" sz="quarter" idx="10" hasCustomPrompt="1"/>
          </p:nvPr>
        </p:nvSpPr>
        <p:spPr>
          <a:xfrm>
            <a:off x="407988" y="1413992"/>
            <a:ext cx="11376025" cy="2222235"/>
          </a:xfrm>
          <a:prstGeom prst="rect">
            <a:avLst/>
          </a:prstGeom>
        </p:spPr>
        <p:txBody>
          <a:bodyPr>
            <a:noAutofit/>
          </a:bodyPr>
          <a:lstStyle>
            <a:lvl1pPr marL="277453" indent="-277453">
              <a:lnSpc>
                <a:spcPts val="2201"/>
              </a:lnSpc>
              <a:buClr>
                <a:schemeClr val="tx2"/>
              </a:buClr>
              <a:buFont typeface="Wingdings" panose="05000000000000000000" pitchFamily="2" charset="2"/>
              <a:buChar char="§"/>
              <a:defRPr sz="1801">
                <a:solidFill>
                  <a:schemeClr val="tx1"/>
                </a:solidFill>
              </a:defRPr>
            </a:lvl1pPr>
            <a:lvl2pPr>
              <a:lnSpc>
                <a:spcPct val="100000"/>
              </a:lnSpc>
              <a:defRPr sz="1401"/>
            </a:lvl2pPr>
            <a:lvl3pPr>
              <a:lnSpc>
                <a:spcPct val="100000"/>
              </a:lnSpc>
              <a:defRPr sz="1401"/>
            </a:lvl3pPr>
            <a:lvl4pPr>
              <a:lnSpc>
                <a:spcPct val="100000"/>
              </a:lnSpc>
              <a:defRPr sz="1401"/>
            </a:lvl4pPr>
            <a:lvl5pPr>
              <a:lnSpc>
                <a:spcPct val="100000"/>
              </a:lnSpc>
              <a:defRPr sz="1401"/>
            </a:lvl5pPr>
          </a:lstStyle>
          <a:p>
            <a:pPr marL="225425" indent="-225425">
              <a:buClr>
                <a:schemeClr val="tx2"/>
              </a:buClr>
              <a:buFont typeface="Wingdings" panose="05000000000000000000" pitchFamily="2" charset="2"/>
              <a:buChar char="§"/>
            </a:pPr>
            <a:r>
              <a:rPr lang="en-US"/>
              <a:t>Click to insert text</a:t>
            </a:r>
          </a:p>
          <a:p>
            <a:pPr marL="461975" lvl="1" indent="-236544">
              <a:buClr>
                <a:schemeClr val="accent4"/>
              </a:buClr>
              <a:buFont typeface="Arial" panose="020B0604020202020204" pitchFamily="34" charset="0"/>
              <a:buChar char="•"/>
            </a:pPr>
            <a:r>
              <a:rPr lang="en-US" sz="1600"/>
              <a:t>Click to insert text</a:t>
            </a:r>
            <a:endParaRPr lang="pt-PT" sz="1600"/>
          </a:p>
          <a:p>
            <a:pPr marL="688992" lvl="2" indent="-241306">
              <a:buClr>
                <a:schemeClr val="accent2"/>
              </a:buClr>
              <a:buFont typeface="Verdana" panose="020B0604030504040204" pitchFamily="34" charset="0"/>
              <a:buChar char="–"/>
            </a:pPr>
            <a:r>
              <a:rPr lang="en-US"/>
              <a:t>Click to insert text</a:t>
            </a:r>
            <a:endParaRPr lang="pt-PT"/>
          </a:p>
          <a:p>
            <a:pPr marL="914423" lvl="3" indent="-225431">
              <a:buClr>
                <a:schemeClr val="accent3"/>
              </a:buClr>
              <a:buFont typeface="Wingdings" panose="05000000000000000000" pitchFamily="2" charset="2"/>
              <a:buChar char="§"/>
            </a:pPr>
            <a:r>
              <a:rPr lang="en-US"/>
              <a:t>Click to insert text</a:t>
            </a:r>
            <a:endParaRPr lang="pt-PT"/>
          </a:p>
        </p:txBody>
      </p:sp>
      <p:sp>
        <p:nvSpPr>
          <p:cNvPr id="20" name="Text Placeholder 7">
            <a:extLst>
              <a:ext uri="{FF2B5EF4-FFF2-40B4-BE49-F238E27FC236}">
                <a16:creationId xmlns:a16="http://schemas.microsoft.com/office/drawing/2014/main" id="{4E956B68-B273-4648-AC4B-C9A05A745160}"/>
              </a:ext>
            </a:extLst>
          </p:cNvPr>
          <p:cNvSpPr>
            <a:spLocks noGrp="1"/>
          </p:cNvSpPr>
          <p:nvPr userDrawn="1">
            <p:ph type="body" sz="quarter" idx="32" hasCustomPrompt="1"/>
          </p:nvPr>
        </p:nvSpPr>
        <p:spPr>
          <a:xfrm>
            <a:off x="407988" y="4083602"/>
            <a:ext cx="4591062" cy="2170410"/>
          </a:xfrm>
          <a:prstGeom prst="rect">
            <a:avLst/>
          </a:prstGeom>
        </p:spPr>
        <p:txBody>
          <a:bodyPr anchor="t" anchorCtr="0">
            <a:noAutofit/>
          </a:bodyPr>
          <a:lstStyle>
            <a:lvl1pPr marL="0" marR="0" indent="0" algn="r" defTabSz="914423" rtl="0" eaLnBrk="1" fontAlgn="auto" latinLnBrk="0" hangingPunct="1">
              <a:lnSpc>
                <a:spcPct val="100000"/>
              </a:lnSpc>
              <a:spcBef>
                <a:spcPts val="1001"/>
              </a:spcBef>
              <a:spcAft>
                <a:spcPts val="0"/>
              </a:spcAft>
              <a:buClrTx/>
              <a:buSzTx/>
              <a:buFont typeface="Arial" panose="020B0604020202020204" pitchFamily="34" charset="0"/>
              <a:buNone/>
              <a:tabLst/>
              <a:defRPr sz="1401">
                <a:solidFill>
                  <a:schemeClr val="tx2"/>
                </a:solidFill>
              </a:defRPr>
            </a:lvl1pPr>
            <a:lvl2pPr>
              <a:lnSpc>
                <a:spcPct val="100000"/>
              </a:lnSpc>
              <a:defRPr sz="1401"/>
            </a:lvl2pPr>
            <a:lvl3pPr>
              <a:lnSpc>
                <a:spcPct val="100000"/>
              </a:lnSpc>
              <a:defRPr sz="1401"/>
            </a:lvl3pPr>
            <a:lvl4pPr>
              <a:lnSpc>
                <a:spcPct val="100000"/>
              </a:lnSpc>
              <a:defRPr sz="1401"/>
            </a:lvl4pPr>
            <a:lvl5pPr>
              <a:lnSpc>
                <a:spcPct val="100000"/>
              </a:lnSpc>
              <a:defRPr sz="1200"/>
            </a:lvl5pPr>
          </a:lstStyle>
          <a:p>
            <a:pPr marL="0" marR="0" lvl="0" indent="0" algn="l" defTabSz="914423" rtl="0" eaLnBrk="1" fontAlgn="auto" latinLnBrk="0" hangingPunct="1">
              <a:lnSpc>
                <a:spcPct val="100000"/>
              </a:lnSpc>
              <a:spcBef>
                <a:spcPts val="1001"/>
              </a:spcBef>
              <a:spcAft>
                <a:spcPts val="0"/>
              </a:spcAft>
              <a:buClrTx/>
              <a:buSzTx/>
              <a:buFont typeface="Arial" panose="020B0604020202020204" pitchFamily="34" charset="0"/>
              <a:buNone/>
              <a:tabLst/>
              <a:defRPr/>
            </a:pPr>
            <a:r>
              <a:rPr lang="en-US"/>
              <a:t>Click to insert text</a:t>
            </a:r>
          </a:p>
        </p:txBody>
      </p:sp>
      <p:sp>
        <p:nvSpPr>
          <p:cNvPr id="12" name="Rectangle 11"/>
          <p:cNvSpPr/>
          <p:nvPr/>
        </p:nvSpPr>
        <p:spPr>
          <a:xfrm>
            <a:off x="6792684" y="4603565"/>
            <a:ext cx="1091558" cy="531290"/>
          </a:xfrm>
          <a:prstGeom prst="rect">
            <a:avLst/>
          </a:prstGeom>
          <a:scene3d>
            <a:camera prst="isometricTopUp"/>
            <a:lightRig rig="threePt" dir="t"/>
          </a:scene3d>
        </p:spPr>
        <p:txBody>
          <a:bodyPr wrap="square" lIns="0" tIns="72000" rIns="0" bIns="91440">
            <a:spAutoFit/>
          </a:bodyPr>
          <a:lstStyle/>
          <a:p>
            <a:pPr algn="ctr"/>
            <a:r>
              <a:rPr lang="en-US" sz="2800" b="1">
                <a:solidFill>
                  <a:schemeClr val="accent1"/>
                </a:solidFill>
                <a:latin typeface="Ubuntu" panose="020B0504030602030204" pitchFamily="34" charset="0"/>
              </a:rPr>
              <a:t>10%</a:t>
            </a:r>
          </a:p>
        </p:txBody>
      </p:sp>
      <p:sp>
        <p:nvSpPr>
          <p:cNvPr id="14" name="Rectangle 13"/>
          <p:cNvSpPr/>
          <p:nvPr/>
        </p:nvSpPr>
        <p:spPr>
          <a:xfrm>
            <a:off x="7684381" y="3855629"/>
            <a:ext cx="1091558" cy="531290"/>
          </a:xfrm>
          <a:prstGeom prst="rect">
            <a:avLst/>
          </a:prstGeom>
          <a:scene3d>
            <a:camera prst="isometricTopUp"/>
            <a:lightRig rig="threePt" dir="t"/>
          </a:scene3d>
        </p:spPr>
        <p:txBody>
          <a:bodyPr wrap="square" lIns="0" tIns="72000" rIns="0" bIns="91440">
            <a:spAutoFit/>
          </a:bodyPr>
          <a:lstStyle/>
          <a:p>
            <a:pPr algn="ctr"/>
            <a:r>
              <a:rPr lang="en-US" sz="2800" b="1">
                <a:solidFill>
                  <a:schemeClr val="accent1"/>
                </a:solidFill>
                <a:latin typeface="Ubuntu" panose="020B0504030602030204" pitchFamily="34" charset="0"/>
              </a:rPr>
              <a:t>20%</a:t>
            </a:r>
          </a:p>
        </p:txBody>
      </p:sp>
      <p:sp>
        <p:nvSpPr>
          <p:cNvPr id="15" name="Rectangle 14"/>
          <p:cNvSpPr/>
          <p:nvPr/>
        </p:nvSpPr>
        <p:spPr>
          <a:xfrm>
            <a:off x="8602822" y="3130829"/>
            <a:ext cx="1091558" cy="531290"/>
          </a:xfrm>
          <a:prstGeom prst="rect">
            <a:avLst/>
          </a:prstGeom>
          <a:scene3d>
            <a:camera prst="isometricTopUp"/>
            <a:lightRig rig="threePt" dir="t"/>
          </a:scene3d>
        </p:spPr>
        <p:txBody>
          <a:bodyPr wrap="square" lIns="0" tIns="72000" rIns="0" bIns="91440">
            <a:spAutoFit/>
          </a:bodyPr>
          <a:lstStyle/>
          <a:p>
            <a:pPr algn="ctr"/>
            <a:r>
              <a:rPr lang="en-US" sz="2800" b="1">
                <a:solidFill>
                  <a:schemeClr val="accent1"/>
                </a:solidFill>
                <a:latin typeface="Ubuntu" panose="020B0504030602030204" pitchFamily="34" charset="0"/>
              </a:rPr>
              <a:t>30%</a:t>
            </a:r>
          </a:p>
        </p:txBody>
      </p:sp>
      <p:sp>
        <p:nvSpPr>
          <p:cNvPr id="11" name="Retângulo 43">
            <a:extLst>
              <a:ext uri="{FF2B5EF4-FFF2-40B4-BE49-F238E27FC236}">
                <a16:creationId xmlns:a16="http://schemas.microsoft.com/office/drawing/2014/main" id="{F0EE1755-FB1A-4005-8B86-CF4A056D5BC9}"/>
              </a:ext>
            </a:extLst>
          </p:cNvPr>
          <p:cNvSpPr/>
          <p:nvPr userDrawn="1"/>
        </p:nvSpPr>
        <p:spPr>
          <a:xfrm>
            <a:off x="11807774" y="6643176"/>
            <a:ext cx="120226" cy="91564"/>
          </a:xfrm>
          <a:prstGeom prst="rect">
            <a:avLst/>
          </a:prstGeom>
        </p:spPr>
        <p:txBody>
          <a:bodyPr wrap="none" lIns="0" tIns="0" rIns="0" bIns="0" anchor="ctr" anchorCtr="0">
            <a:spAutoFit/>
          </a:bodyPr>
          <a:lstStyle/>
          <a:p>
            <a:pPr algn="r"/>
            <a:fld id="{0502E5A9-B53C-401E-A0E0-4A359BB0A9E5}" type="slidenum">
              <a:rPr lang="en-US" sz="700" smtClean="0">
                <a:solidFill>
                  <a:schemeClr val="bg1">
                    <a:lumMod val="95000"/>
                  </a:schemeClr>
                </a:solidFill>
                <a:latin typeface="+mn-lt"/>
                <a:cs typeface="Arial" panose="020B0604020202020204" pitchFamily="34" charset="0"/>
              </a:rPr>
              <a:pPr algn="r"/>
              <a:t>‹#›</a:t>
            </a:fld>
            <a:endParaRPr lang="en-US" sz="700">
              <a:solidFill>
                <a:schemeClr val="bg1">
                  <a:lumMod val="95000"/>
                </a:schemeClr>
              </a:solidFill>
              <a:latin typeface="+mn-lt"/>
              <a:cs typeface="Arial" panose="020B0604020202020204" pitchFamily="34" charset="0"/>
            </a:endParaRPr>
          </a:p>
        </p:txBody>
      </p:sp>
      <p:sp>
        <p:nvSpPr>
          <p:cNvPr id="13" name="Text Placeholder 7">
            <a:extLst>
              <a:ext uri="{FF2B5EF4-FFF2-40B4-BE49-F238E27FC236}">
                <a16:creationId xmlns:a16="http://schemas.microsoft.com/office/drawing/2014/main" id="{2533EF25-E77B-4FAC-9313-5AC8F9260677}"/>
              </a:ext>
            </a:extLst>
          </p:cNvPr>
          <p:cNvSpPr txBox="1">
            <a:spLocks/>
          </p:cNvSpPr>
          <p:nvPr userDrawn="1"/>
        </p:nvSpPr>
        <p:spPr>
          <a:xfrm>
            <a:off x="9001565" y="6627405"/>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23" rtl="0" eaLnBrk="1" fontAlgn="auto" latinLnBrk="0" hangingPunct="1">
              <a:lnSpc>
                <a:spcPct val="100000"/>
              </a:lnSpc>
              <a:spcBef>
                <a:spcPts val="1001"/>
              </a:spcBef>
              <a:spcAft>
                <a:spcPts val="0"/>
              </a:spcAft>
              <a:buClrTx/>
              <a:buSzTx/>
              <a:buFont typeface="Arial" panose="020B0604020202020204" pitchFamily="34" charset="0"/>
              <a:buNone/>
              <a:tabLst/>
              <a:defRPr/>
            </a:pPr>
            <a:r>
              <a:rPr lang="en-US" sz="700" dirty="0">
                <a:solidFill>
                  <a:schemeClr val="bg1">
                    <a:lumMod val="95000"/>
                  </a:schemeClr>
                </a:solidFill>
                <a:latin typeface="+mn-lt"/>
              </a:rPr>
              <a:t>© Capgemini 2021. All rights reserved |  </a:t>
            </a:r>
          </a:p>
        </p:txBody>
      </p:sp>
    </p:spTree>
    <p:extLst>
      <p:ext uri="{BB962C8B-B14F-4D97-AF65-F5344CB8AC3E}">
        <p14:creationId xmlns:p14="http://schemas.microsoft.com/office/powerpoint/2010/main" val="181592731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150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B92814EB-708F-421C-9F3F-E5C7B767B62F}"/>
              </a:ext>
            </a:extLst>
          </p:cNvPr>
          <p:cNvSpPr>
            <a:spLocks noGrp="1"/>
          </p:cNvSpPr>
          <p:nvPr>
            <p:ph type="pic" sz="quarter" idx="10" hasCustomPrompt="1"/>
          </p:nvPr>
        </p:nvSpPr>
        <p:spPr>
          <a:xfrm>
            <a:off x="0" y="0"/>
            <a:ext cx="12192000" cy="6858000"/>
          </a:xfrm>
          <a:custGeom>
            <a:avLst/>
            <a:gdLst>
              <a:gd name="connsiteX0" fmla="*/ 10205289 w 12192000"/>
              <a:gd name="connsiteY0" fmla="*/ 966629 h 6858000"/>
              <a:gd name="connsiteX1" fmla="*/ 10155045 w 12192000"/>
              <a:gd name="connsiteY1" fmla="*/ 1089100 h 6858000"/>
              <a:gd name="connsiteX2" fmla="*/ 10129923 w 12192000"/>
              <a:gd name="connsiteY2" fmla="*/ 1057697 h 6858000"/>
              <a:gd name="connsiteX3" fmla="*/ 10205289 w 12192000"/>
              <a:gd name="connsiteY3" fmla="*/ 966629 h 6858000"/>
              <a:gd name="connsiteX4" fmla="*/ 10359163 w 12192000"/>
              <a:gd name="connsiteY4" fmla="*/ 768791 h 6858000"/>
              <a:gd name="connsiteX5" fmla="*/ 10381145 w 12192000"/>
              <a:gd name="connsiteY5" fmla="*/ 803334 h 6858000"/>
              <a:gd name="connsiteX6" fmla="*/ 10330900 w 12192000"/>
              <a:gd name="connsiteY6" fmla="*/ 875561 h 6858000"/>
              <a:gd name="connsiteX7" fmla="*/ 10359163 w 12192000"/>
              <a:gd name="connsiteY7" fmla="*/ 768791 h 6858000"/>
              <a:gd name="connsiteX8" fmla="*/ 11203898 w 12192000"/>
              <a:gd name="connsiteY8" fmla="*/ 658881 h 6858000"/>
              <a:gd name="connsiteX9" fmla="*/ 11178776 w 12192000"/>
              <a:gd name="connsiteY9" fmla="*/ 684003 h 6858000"/>
              <a:gd name="connsiteX10" fmla="*/ 11203898 w 12192000"/>
              <a:gd name="connsiteY10" fmla="*/ 709126 h 6858000"/>
              <a:gd name="connsiteX11" fmla="*/ 11229020 w 12192000"/>
              <a:gd name="connsiteY11" fmla="*/ 684003 h 6858000"/>
              <a:gd name="connsiteX12" fmla="*/ 11203898 w 12192000"/>
              <a:gd name="connsiteY12" fmla="*/ 658881 h 6858000"/>
              <a:gd name="connsiteX13" fmla="*/ 10842765 w 12192000"/>
              <a:gd name="connsiteY13" fmla="*/ 646320 h 6858000"/>
              <a:gd name="connsiteX14" fmla="*/ 10817643 w 12192000"/>
              <a:gd name="connsiteY14" fmla="*/ 674583 h 6858000"/>
              <a:gd name="connsiteX15" fmla="*/ 10842765 w 12192000"/>
              <a:gd name="connsiteY15" fmla="*/ 699705 h 6858000"/>
              <a:gd name="connsiteX16" fmla="*/ 10867887 w 12192000"/>
              <a:gd name="connsiteY16" fmla="*/ 671442 h 6858000"/>
              <a:gd name="connsiteX17" fmla="*/ 10842765 w 12192000"/>
              <a:gd name="connsiteY17" fmla="*/ 646320 h 6858000"/>
              <a:gd name="connsiteX18" fmla="*/ 9570952 w 12192000"/>
              <a:gd name="connsiteY18" fmla="*/ 621198 h 6858000"/>
              <a:gd name="connsiteX19" fmla="*/ 9420219 w 12192000"/>
              <a:gd name="connsiteY19" fmla="*/ 806475 h 6858000"/>
              <a:gd name="connsiteX20" fmla="*/ 9545830 w 12192000"/>
              <a:gd name="connsiteY20" fmla="*/ 969769 h 6858000"/>
              <a:gd name="connsiteX21" fmla="*/ 9665161 w 12192000"/>
              <a:gd name="connsiteY21" fmla="*/ 894402 h 6858000"/>
              <a:gd name="connsiteX22" fmla="*/ 9724826 w 12192000"/>
              <a:gd name="connsiteY22" fmla="*/ 954068 h 6858000"/>
              <a:gd name="connsiteX23" fmla="*/ 9797053 w 12192000"/>
              <a:gd name="connsiteY23" fmla="*/ 900683 h 6858000"/>
              <a:gd name="connsiteX24" fmla="*/ 9847297 w 12192000"/>
              <a:gd name="connsiteY24" fmla="*/ 954068 h 6858000"/>
              <a:gd name="connsiteX25" fmla="*/ 9894401 w 12192000"/>
              <a:gd name="connsiteY25" fmla="*/ 928946 h 6858000"/>
              <a:gd name="connsiteX26" fmla="*/ 9947786 w 12192000"/>
              <a:gd name="connsiteY26" fmla="*/ 1092240 h 6858000"/>
              <a:gd name="connsiteX27" fmla="*/ 9935225 w 12192000"/>
              <a:gd name="connsiteY27" fmla="*/ 957208 h 6858000"/>
              <a:gd name="connsiteX28" fmla="*/ 9985470 w 12192000"/>
              <a:gd name="connsiteY28" fmla="*/ 775072 h 6858000"/>
              <a:gd name="connsiteX29" fmla="*/ 10013732 w 12192000"/>
              <a:gd name="connsiteY29" fmla="*/ 828457 h 6858000"/>
              <a:gd name="connsiteX30" fmla="*/ 10007452 w 12192000"/>
              <a:gd name="connsiteY30" fmla="*/ 875561 h 6858000"/>
              <a:gd name="connsiteX31" fmla="*/ 9944646 w 12192000"/>
              <a:gd name="connsiteY31" fmla="*/ 935226 h 6858000"/>
              <a:gd name="connsiteX32" fmla="*/ 9969768 w 12192000"/>
              <a:gd name="connsiteY32" fmla="*/ 954068 h 6858000"/>
              <a:gd name="connsiteX33" fmla="*/ 10045135 w 12192000"/>
              <a:gd name="connsiteY33" fmla="*/ 878701 h 6858000"/>
              <a:gd name="connsiteX34" fmla="*/ 10092239 w 12192000"/>
              <a:gd name="connsiteY34" fmla="*/ 844158 h 6858000"/>
              <a:gd name="connsiteX35" fmla="*/ 10092239 w 12192000"/>
              <a:gd name="connsiteY35" fmla="*/ 859859 h 6858000"/>
              <a:gd name="connsiteX36" fmla="*/ 10148764 w 12192000"/>
              <a:gd name="connsiteY36" fmla="*/ 938366 h 6858000"/>
              <a:gd name="connsiteX37" fmla="*/ 10208430 w 12192000"/>
              <a:gd name="connsiteY37" fmla="*/ 891262 h 6858000"/>
              <a:gd name="connsiteX38" fmla="*/ 10211570 w 12192000"/>
              <a:gd name="connsiteY38" fmla="*/ 935226 h 6858000"/>
              <a:gd name="connsiteX39" fmla="*/ 10098520 w 12192000"/>
              <a:gd name="connsiteY39" fmla="*/ 1057697 h 6858000"/>
              <a:gd name="connsiteX40" fmla="*/ 10158185 w 12192000"/>
              <a:gd name="connsiteY40" fmla="*/ 1120503 h 6858000"/>
              <a:gd name="connsiteX41" fmla="*/ 10252393 w 12192000"/>
              <a:gd name="connsiteY41" fmla="*/ 947787 h 6858000"/>
              <a:gd name="connsiteX42" fmla="*/ 10315199 w 12192000"/>
              <a:gd name="connsiteY42" fmla="*/ 919525 h 6858000"/>
              <a:gd name="connsiteX43" fmla="*/ 10381145 w 12192000"/>
              <a:gd name="connsiteY43" fmla="*/ 954068 h 6858000"/>
              <a:gd name="connsiteX44" fmla="*/ 10481634 w 12192000"/>
              <a:gd name="connsiteY44" fmla="*/ 884982 h 6858000"/>
              <a:gd name="connsiteX45" fmla="*/ 10513037 w 12192000"/>
              <a:gd name="connsiteY45" fmla="*/ 954068 h 6858000"/>
              <a:gd name="connsiteX46" fmla="*/ 10578983 w 12192000"/>
              <a:gd name="connsiteY46" fmla="*/ 778212 h 6858000"/>
              <a:gd name="connsiteX47" fmla="*/ 10632367 w 12192000"/>
              <a:gd name="connsiteY47" fmla="*/ 969769 h 6858000"/>
              <a:gd name="connsiteX48" fmla="*/ 10704594 w 12192000"/>
              <a:gd name="connsiteY48" fmla="*/ 800194 h 6858000"/>
              <a:gd name="connsiteX49" fmla="*/ 10767400 w 12192000"/>
              <a:gd name="connsiteY49" fmla="*/ 954068 h 6858000"/>
              <a:gd name="connsiteX50" fmla="*/ 10830205 w 12192000"/>
              <a:gd name="connsiteY50" fmla="*/ 866140 h 6858000"/>
              <a:gd name="connsiteX51" fmla="*/ 10893011 w 12192000"/>
              <a:gd name="connsiteY51" fmla="*/ 954068 h 6858000"/>
              <a:gd name="connsiteX52" fmla="*/ 10949536 w 12192000"/>
              <a:gd name="connsiteY52" fmla="*/ 900683 h 6858000"/>
              <a:gd name="connsiteX53" fmla="*/ 10980939 w 12192000"/>
              <a:gd name="connsiteY53" fmla="*/ 954068 h 6858000"/>
              <a:gd name="connsiteX54" fmla="*/ 11059446 w 12192000"/>
              <a:gd name="connsiteY54" fmla="*/ 778212 h 6858000"/>
              <a:gd name="connsiteX55" fmla="*/ 11144233 w 12192000"/>
              <a:gd name="connsiteY55" fmla="*/ 954068 h 6858000"/>
              <a:gd name="connsiteX56" fmla="*/ 11197618 w 12192000"/>
              <a:gd name="connsiteY56" fmla="*/ 894402 h 6858000"/>
              <a:gd name="connsiteX57" fmla="*/ 11244722 w 12192000"/>
              <a:gd name="connsiteY57" fmla="*/ 954068 h 6858000"/>
              <a:gd name="connsiteX58" fmla="*/ 11272985 w 12192000"/>
              <a:gd name="connsiteY58" fmla="*/ 938366 h 6858000"/>
              <a:gd name="connsiteX59" fmla="*/ 11225881 w 12192000"/>
              <a:gd name="connsiteY59" fmla="*/ 784493 h 6858000"/>
              <a:gd name="connsiteX60" fmla="*/ 11207039 w 12192000"/>
              <a:gd name="connsiteY60" fmla="*/ 740529 h 6858000"/>
              <a:gd name="connsiteX61" fmla="*/ 11188197 w 12192000"/>
              <a:gd name="connsiteY61" fmla="*/ 743669 h 6858000"/>
              <a:gd name="connsiteX62" fmla="*/ 11147374 w 12192000"/>
              <a:gd name="connsiteY62" fmla="*/ 913244 h 6858000"/>
              <a:gd name="connsiteX63" fmla="*/ 11062586 w 12192000"/>
              <a:gd name="connsiteY63" fmla="*/ 721687 h 6858000"/>
              <a:gd name="connsiteX64" fmla="*/ 10984079 w 12192000"/>
              <a:gd name="connsiteY64" fmla="*/ 875561 h 6858000"/>
              <a:gd name="connsiteX65" fmla="*/ 10977798 w 12192000"/>
              <a:gd name="connsiteY65" fmla="*/ 803334 h 6858000"/>
              <a:gd name="connsiteX66" fmla="*/ 10980939 w 12192000"/>
              <a:gd name="connsiteY66" fmla="*/ 765651 h 6858000"/>
              <a:gd name="connsiteX67" fmla="*/ 10943255 w 12192000"/>
              <a:gd name="connsiteY67" fmla="*/ 740529 h 6858000"/>
              <a:gd name="connsiteX68" fmla="*/ 10896151 w 12192000"/>
              <a:gd name="connsiteY68" fmla="*/ 916384 h 6858000"/>
              <a:gd name="connsiteX69" fmla="*/ 10858468 w 12192000"/>
              <a:gd name="connsiteY69" fmla="*/ 790773 h 6858000"/>
              <a:gd name="connsiteX70" fmla="*/ 10820784 w 12192000"/>
              <a:gd name="connsiteY70" fmla="*/ 740529 h 6858000"/>
              <a:gd name="connsiteX71" fmla="*/ 10773680 w 12192000"/>
              <a:gd name="connsiteY71" fmla="*/ 906964 h 6858000"/>
              <a:gd name="connsiteX72" fmla="*/ 10707734 w 12192000"/>
              <a:gd name="connsiteY72" fmla="*/ 740529 h 6858000"/>
              <a:gd name="connsiteX73" fmla="*/ 10638648 w 12192000"/>
              <a:gd name="connsiteY73" fmla="*/ 897543 h 6858000"/>
              <a:gd name="connsiteX74" fmla="*/ 10578983 w 12192000"/>
              <a:gd name="connsiteY74" fmla="*/ 721687 h 6858000"/>
              <a:gd name="connsiteX75" fmla="*/ 10516177 w 12192000"/>
              <a:gd name="connsiteY75" fmla="*/ 847298 h 6858000"/>
              <a:gd name="connsiteX76" fmla="*/ 10509897 w 12192000"/>
              <a:gd name="connsiteY76" fmla="*/ 847298 h 6858000"/>
              <a:gd name="connsiteX77" fmla="*/ 10509897 w 12192000"/>
              <a:gd name="connsiteY77" fmla="*/ 809615 h 6858000"/>
              <a:gd name="connsiteX78" fmla="*/ 10475353 w 12192000"/>
              <a:gd name="connsiteY78" fmla="*/ 737388 h 6858000"/>
              <a:gd name="connsiteX79" fmla="*/ 10387426 w 12192000"/>
              <a:gd name="connsiteY79" fmla="*/ 919525 h 6858000"/>
              <a:gd name="connsiteX80" fmla="*/ 10349742 w 12192000"/>
              <a:gd name="connsiteY80" fmla="*/ 903823 h 6858000"/>
              <a:gd name="connsiteX81" fmla="*/ 10425109 w 12192000"/>
              <a:gd name="connsiteY81" fmla="*/ 800194 h 6858000"/>
              <a:gd name="connsiteX82" fmla="*/ 10365444 w 12192000"/>
              <a:gd name="connsiteY82" fmla="*/ 740529 h 6858000"/>
              <a:gd name="connsiteX83" fmla="*/ 10286937 w 12192000"/>
              <a:gd name="connsiteY83" fmla="*/ 837877 h 6858000"/>
              <a:gd name="connsiteX84" fmla="*/ 10299498 w 12192000"/>
              <a:gd name="connsiteY84" fmla="*/ 900683 h 6858000"/>
              <a:gd name="connsiteX85" fmla="*/ 10249253 w 12192000"/>
              <a:gd name="connsiteY85" fmla="*/ 922665 h 6858000"/>
              <a:gd name="connsiteX86" fmla="*/ 10239832 w 12192000"/>
              <a:gd name="connsiteY86" fmla="*/ 784493 h 6858000"/>
              <a:gd name="connsiteX87" fmla="*/ 10202149 w 12192000"/>
              <a:gd name="connsiteY87" fmla="*/ 815895 h 6858000"/>
              <a:gd name="connsiteX88" fmla="*/ 10155045 w 12192000"/>
              <a:gd name="connsiteY88" fmla="*/ 897543 h 6858000"/>
              <a:gd name="connsiteX89" fmla="*/ 10133063 w 12192000"/>
              <a:gd name="connsiteY89" fmla="*/ 863000 h 6858000"/>
              <a:gd name="connsiteX90" fmla="*/ 10236692 w 12192000"/>
              <a:gd name="connsiteY90" fmla="*/ 762511 h 6858000"/>
              <a:gd name="connsiteX91" fmla="*/ 10202149 w 12192000"/>
              <a:gd name="connsiteY91" fmla="*/ 727968 h 6858000"/>
              <a:gd name="connsiteX92" fmla="*/ 10107941 w 12192000"/>
              <a:gd name="connsiteY92" fmla="*/ 784493 h 6858000"/>
              <a:gd name="connsiteX93" fmla="*/ 10051415 w 12192000"/>
              <a:gd name="connsiteY93" fmla="*/ 841018 h 6858000"/>
              <a:gd name="connsiteX94" fmla="*/ 10051415 w 12192000"/>
              <a:gd name="connsiteY94" fmla="*/ 825316 h 6858000"/>
              <a:gd name="connsiteX95" fmla="*/ 9985470 w 12192000"/>
              <a:gd name="connsiteY95" fmla="*/ 734248 h 6858000"/>
              <a:gd name="connsiteX96" fmla="*/ 9932085 w 12192000"/>
              <a:gd name="connsiteY96" fmla="*/ 775072 h 6858000"/>
              <a:gd name="connsiteX97" fmla="*/ 9910103 w 12192000"/>
              <a:gd name="connsiteY97" fmla="*/ 740529 h 6858000"/>
              <a:gd name="connsiteX98" fmla="*/ 9884981 w 12192000"/>
              <a:gd name="connsiteY98" fmla="*/ 746809 h 6858000"/>
              <a:gd name="connsiteX99" fmla="*/ 9891261 w 12192000"/>
              <a:gd name="connsiteY99" fmla="*/ 812755 h 6858000"/>
              <a:gd name="connsiteX100" fmla="*/ 9850437 w 12192000"/>
              <a:gd name="connsiteY100" fmla="*/ 922665 h 6858000"/>
              <a:gd name="connsiteX101" fmla="*/ 9822175 w 12192000"/>
              <a:gd name="connsiteY101" fmla="*/ 800194 h 6858000"/>
              <a:gd name="connsiteX102" fmla="*/ 9809614 w 12192000"/>
              <a:gd name="connsiteY102" fmla="*/ 797054 h 6858000"/>
              <a:gd name="connsiteX103" fmla="*/ 9781351 w 12192000"/>
              <a:gd name="connsiteY103" fmla="*/ 853579 h 6858000"/>
              <a:gd name="connsiteX104" fmla="*/ 9734247 w 12192000"/>
              <a:gd name="connsiteY104" fmla="*/ 919525 h 6858000"/>
              <a:gd name="connsiteX105" fmla="*/ 9709125 w 12192000"/>
              <a:gd name="connsiteY105" fmla="*/ 878701 h 6858000"/>
              <a:gd name="connsiteX106" fmla="*/ 9819035 w 12192000"/>
              <a:gd name="connsiteY106" fmla="*/ 778212 h 6858000"/>
              <a:gd name="connsiteX107" fmla="*/ 9784492 w 12192000"/>
              <a:gd name="connsiteY107" fmla="*/ 740529 h 6858000"/>
              <a:gd name="connsiteX108" fmla="*/ 9674582 w 12192000"/>
              <a:gd name="connsiteY108" fmla="*/ 825316 h 6858000"/>
              <a:gd name="connsiteX109" fmla="*/ 9555251 w 12192000"/>
              <a:gd name="connsiteY109" fmla="*/ 925805 h 6858000"/>
              <a:gd name="connsiteX110" fmla="*/ 9473604 w 12192000"/>
              <a:gd name="connsiteY110" fmla="*/ 800194 h 6858000"/>
              <a:gd name="connsiteX111" fmla="*/ 9567812 w 12192000"/>
              <a:gd name="connsiteY111" fmla="*/ 655741 h 6858000"/>
              <a:gd name="connsiteX112" fmla="*/ 9608636 w 12192000"/>
              <a:gd name="connsiteY112" fmla="*/ 721687 h 6858000"/>
              <a:gd name="connsiteX113" fmla="*/ 9655740 w 12192000"/>
              <a:gd name="connsiteY113" fmla="*/ 687144 h 6858000"/>
              <a:gd name="connsiteX114" fmla="*/ 9570952 w 12192000"/>
              <a:gd name="connsiteY114" fmla="*/ 621198 h 6858000"/>
              <a:gd name="connsiteX115" fmla="*/ 11503938 w 12192000"/>
              <a:gd name="connsiteY115" fmla="*/ 612538 h 6858000"/>
              <a:gd name="connsiteX116" fmla="*/ 11291551 w 12192000"/>
              <a:gd name="connsiteY116" fmla="*/ 832051 h 6858000"/>
              <a:gd name="connsiteX117" fmla="*/ 11365123 w 12192000"/>
              <a:gd name="connsiteY117" fmla="*/ 940418 h 6858000"/>
              <a:gd name="connsiteX118" fmla="*/ 11440083 w 12192000"/>
              <a:gd name="connsiteY118" fmla="*/ 941808 h 6858000"/>
              <a:gd name="connsiteX119" fmla="*/ 11444304 w 12192000"/>
              <a:gd name="connsiteY119" fmla="*/ 939708 h 6858000"/>
              <a:gd name="connsiteX120" fmla="*/ 11445324 w 12192000"/>
              <a:gd name="connsiteY120" fmla="*/ 939542 h 6858000"/>
              <a:gd name="connsiteX121" fmla="*/ 11475268 w 12192000"/>
              <a:gd name="connsiteY121" fmla="*/ 924644 h 6858000"/>
              <a:gd name="connsiteX122" fmla="*/ 11494474 w 12192000"/>
              <a:gd name="connsiteY122" fmla="*/ 907542 h 6858000"/>
              <a:gd name="connsiteX123" fmla="*/ 11488753 w 12192000"/>
              <a:gd name="connsiteY123" fmla="*/ 926162 h 6858000"/>
              <a:gd name="connsiteX124" fmla="*/ 11464846 w 12192000"/>
              <a:gd name="connsiteY124" fmla="*/ 951842 h 6858000"/>
              <a:gd name="connsiteX125" fmla="*/ 11432834 w 12192000"/>
              <a:gd name="connsiteY125" fmla="*/ 964214 h 6858000"/>
              <a:gd name="connsiteX126" fmla="*/ 11433416 w 12192000"/>
              <a:gd name="connsiteY126" fmla="*/ 964508 h 6858000"/>
              <a:gd name="connsiteX127" fmla="*/ 11427416 w 12192000"/>
              <a:gd name="connsiteY127" fmla="*/ 966826 h 6858000"/>
              <a:gd name="connsiteX128" fmla="*/ 11478812 w 12192000"/>
              <a:gd name="connsiteY128" fmla="*/ 980728 h 6858000"/>
              <a:gd name="connsiteX129" fmla="*/ 11601049 w 12192000"/>
              <a:gd name="connsiteY129" fmla="*/ 940412 h 6858000"/>
              <a:gd name="connsiteX130" fmla="*/ 11600229 w 12192000"/>
              <a:gd name="connsiteY130" fmla="*/ 940299 h 6858000"/>
              <a:gd name="connsiteX131" fmla="*/ 11604054 w 12192000"/>
              <a:gd name="connsiteY131" fmla="*/ 938167 h 6858000"/>
              <a:gd name="connsiteX132" fmla="*/ 11561078 w 12192000"/>
              <a:gd name="connsiteY132" fmla="*/ 923772 h 6858000"/>
              <a:gd name="connsiteX133" fmla="*/ 11546930 w 12192000"/>
              <a:gd name="connsiteY133" fmla="*/ 891807 h 6858000"/>
              <a:gd name="connsiteX134" fmla="*/ 11567885 w 12192000"/>
              <a:gd name="connsiteY134" fmla="*/ 908611 h 6858000"/>
              <a:gd name="connsiteX135" fmla="*/ 11601049 w 12192000"/>
              <a:gd name="connsiteY135" fmla="*/ 915389 h 6858000"/>
              <a:gd name="connsiteX136" fmla="*/ 11650104 w 12192000"/>
              <a:gd name="connsiteY136" fmla="*/ 900067 h 6858000"/>
              <a:gd name="connsiteX137" fmla="*/ 11650828 w 12192000"/>
              <a:gd name="connsiteY137" fmla="*/ 899169 h 6858000"/>
              <a:gd name="connsiteX138" fmla="*/ 11652427 w 12192000"/>
              <a:gd name="connsiteY138" fmla="*/ 898382 h 6858000"/>
              <a:gd name="connsiteX139" fmla="*/ 11683608 w 12192000"/>
              <a:gd name="connsiteY139" fmla="*/ 859705 h 6858000"/>
              <a:gd name="connsiteX140" fmla="*/ 11690343 w 12192000"/>
              <a:gd name="connsiteY140" fmla="*/ 825792 h 6858000"/>
              <a:gd name="connsiteX141" fmla="*/ 11690350 w 12192000"/>
              <a:gd name="connsiteY141" fmla="*/ 825831 h 6858000"/>
              <a:gd name="connsiteX142" fmla="*/ 11690350 w 12192000"/>
              <a:gd name="connsiteY142" fmla="*/ 825754 h 6858000"/>
              <a:gd name="connsiteX143" fmla="*/ 11690350 w 12192000"/>
              <a:gd name="connsiteY143" fmla="*/ 823091 h 6858000"/>
              <a:gd name="connsiteX144" fmla="*/ 11623276 w 12192000"/>
              <a:gd name="connsiteY144" fmla="*/ 684719 h 6858000"/>
              <a:gd name="connsiteX145" fmla="*/ 11573655 w 12192000"/>
              <a:gd name="connsiteY145" fmla="*/ 647215 h 6858000"/>
              <a:gd name="connsiteX146" fmla="*/ 11570681 w 12192000"/>
              <a:gd name="connsiteY146" fmla="*/ 645708 h 6858000"/>
              <a:gd name="connsiteX147" fmla="*/ 11570221 w 12192000"/>
              <a:gd name="connsiteY147" fmla="*/ 645361 h 6858000"/>
              <a:gd name="connsiteX148" fmla="*/ 11513655 w 12192000"/>
              <a:gd name="connsiteY148" fmla="*/ 616706 h 6858000"/>
              <a:gd name="connsiteX149" fmla="*/ 11503938 w 12192000"/>
              <a:gd name="connsiteY149" fmla="*/ 612538 h 6858000"/>
              <a:gd name="connsiteX150" fmla="*/ 0 w 12192000"/>
              <a:gd name="connsiteY150" fmla="*/ 0 h 6858000"/>
              <a:gd name="connsiteX151" fmla="*/ 12192000 w 12192000"/>
              <a:gd name="connsiteY151" fmla="*/ 0 h 6858000"/>
              <a:gd name="connsiteX152" fmla="*/ 12192000 w 12192000"/>
              <a:gd name="connsiteY152" fmla="*/ 6858000 h 6858000"/>
              <a:gd name="connsiteX153" fmla="*/ 0 w 12192000"/>
              <a:gd name="connsiteY15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Lst>
            <a:rect l="l" t="t" r="r" b="b"/>
            <a:pathLst>
              <a:path w="12192000" h="6858000">
                <a:moveTo>
                  <a:pt x="10205289" y="966629"/>
                </a:moveTo>
                <a:cubicBezTo>
                  <a:pt x="10205289" y="1067118"/>
                  <a:pt x="10180167" y="1089100"/>
                  <a:pt x="10155045" y="1089100"/>
                </a:cubicBezTo>
                <a:cubicBezTo>
                  <a:pt x="10139343" y="1089100"/>
                  <a:pt x="10129923" y="1073399"/>
                  <a:pt x="10129923" y="1057697"/>
                </a:cubicBezTo>
                <a:cubicBezTo>
                  <a:pt x="10129923" y="1013733"/>
                  <a:pt x="10164466" y="988611"/>
                  <a:pt x="10205289" y="966629"/>
                </a:cubicBezTo>
                <a:close/>
                <a:moveTo>
                  <a:pt x="10359163" y="768791"/>
                </a:moveTo>
                <a:cubicBezTo>
                  <a:pt x="10374864" y="768791"/>
                  <a:pt x="10384285" y="781352"/>
                  <a:pt x="10381145" y="803334"/>
                </a:cubicBezTo>
                <a:cubicBezTo>
                  <a:pt x="10378005" y="828457"/>
                  <a:pt x="10362303" y="853579"/>
                  <a:pt x="10330900" y="875561"/>
                </a:cubicBezTo>
                <a:cubicBezTo>
                  <a:pt x="10318339" y="828457"/>
                  <a:pt x="10327760" y="768791"/>
                  <a:pt x="10359163" y="768791"/>
                </a:cubicBezTo>
                <a:close/>
                <a:moveTo>
                  <a:pt x="11203898" y="658881"/>
                </a:moveTo>
                <a:cubicBezTo>
                  <a:pt x="11191337" y="658881"/>
                  <a:pt x="11178776" y="671442"/>
                  <a:pt x="11178776" y="684003"/>
                </a:cubicBezTo>
                <a:cubicBezTo>
                  <a:pt x="11181916" y="696564"/>
                  <a:pt x="11191337" y="709126"/>
                  <a:pt x="11203898" y="709126"/>
                </a:cubicBezTo>
                <a:cubicBezTo>
                  <a:pt x="11216459" y="709126"/>
                  <a:pt x="11229020" y="696564"/>
                  <a:pt x="11229020" y="684003"/>
                </a:cubicBezTo>
                <a:cubicBezTo>
                  <a:pt x="11229020" y="668302"/>
                  <a:pt x="11219600" y="658881"/>
                  <a:pt x="11203898" y="658881"/>
                </a:cubicBezTo>
                <a:close/>
                <a:moveTo>
                  <a:pt x="10842765" y="646320"/>
                </a:moveTo>
                <a:cubicBezTo>
                  <a:pt x="10827064" y="646320"/>
                  <a:pt x="10817643" y="658881"/>
                  <a:pt x="10817643" y="674583"/>
                </a:cubicBezTo>
                <a:cubicBezTo>
                  <a:pt x="10817643" y="690284"/>
                  <a:pt x="10830204" y="702845"/>
                  <a:pt x="10842765" y="699705"/>
                </a:cubicBezTo>
                <a:cubicBezTo>
                  <a:pt x="10858467" y="699705"/>
                  <a:pt x="10867887" y="687144"/>
                  <a:pt x="10867887" y="671442"/>
                </a:cubicBezTo>
                <a:cubicBezTo>
                  <a:pt x="10867887" y="655741"/>
                  <a:pt x="10858467" y="646320"/>
                  <a:pt x="10842765" y="646320"/>
                </a:cubicBezTo>
                <a:close/>
                <a:moveTo>
                  <a:pt x="9570952" y="621198"/>
                </a:moveTo>
                <a:cubicBezTo>
                  <a:pt x="9492445" y="621198"/>
                  <a:pt x="9420219" y="702845"/>
                  <a:pt x="9420219" y="806475"/>
                </a:cubicBezTo>
                <a:cubicBezTo>
                  <a:pt x="9420219" y="906964"/>
                  <a:pt x="9470463" y="969769"/>
                  <a:pt x="9545830" y="969769"/>
                </a:cubicBezTo>
                <a:cubicBezTo>
                  <a:pt x="9592934" y="969769"/>
                  <a:pt x="9636898" y="944647"/>
                  <a:pt x="9665161" y="894402"/>
                </a:cubicBezTo>
                <a:cubicBezTo>
                  <a:pt x="9671441" y="935226"/>
                  <a:pt x="9702844" y="954068"/>
                  <a:pt x="9724826" y="954068"/>
                </a:cubicBezTo>
                <a:cubicBezTo>
                  <a:pt x="9759369" y="954068"/>
                  <a:pt x="9784492" y="932086"/>
                  <a:pt x="9797053" y="900683"/>
                </a:cubicBezTo>
                <a:cubicBezTo>
                  <a:pt x="9803333" y="932086"/>
                  <a:pt x="9822175" y="954068"/>
                  <a:pt x="9847297" y="954068"/>
                </a:cubicBezTo>
                <a:cubicBezTo>
                  <a:pt x="9866139" y="954068"/>
                  <a:pt x="9881840" y="944647"/>
                  <a:pt x="9894401" y="928946"/>
                </a:cubicBezTo>
                <a:cubicBezTo>
                  <a:pt x="9891261" y="1035715"/>
                  <a:pt x="9884981" y="1104801"/>
                  <a:pt x="9947786" y="1092240"/>
                </a:cubicBezTo>
                <a:cubicBezTo>
                  <a:pt x="9938365" y="1060837"/>
                  <a:pt x="9935225" y="1007453"/>
                  <a:pt x="9935225" y="957208"/>
                </a:cubicBezTo>
                <a:cubicBezTo>
                  <a:pt x="9935225" y="822176"/>
                  <a:pt x="9957207" y="775072"/>
                  <a:pt x="9985470" y="775072"/>
                </a:cubicBezTo>
                <a:cubicBezTo>
                  <a:pt x="10007452" y="775072"/>
                  <a:pt x="10013732" y="800194"/>
                  <a:pt x="10013732" y="828457"/>
                </a:cubicBezTo>
                <a:cubicBezTo>
                  <a:pt x="10013732" y="844158"/>
                  <a:pt x="10013732" y="859859"/>
                  <a:pt x="10007452" y="875561"/>
                </a:cubicBezTo>
                <a:cubicBezTo>
                  <a:pt x="9972908" y="897543"/>
                  <a:pt x="9944646" y="913244"/>
                  <a:pt x="9944646" y="935226"/>
                </a:cubicBezTo>
                <a:cubicBezTo>
                  <a:pt x="9944646" y="954068"/>
                  <a:pt x="9957207" y="954068"/>
                  <a:pt x="9969768" y="954068"/>
                </a:cubicBezTo>
                <a:cubicBezTo>
                  <a:pt x="9994890" y="954068"/>
                  <a:pt x="10029433" y="928946"/>
                  <a:pt x="10045135" y="878701"/>
                </a:cubicBezTo>
                <a:cubicBezTo>
                  <a:pt x="10060836" y="869280"/>
                  <a:pt x="10076538" y="859859"/>
                  <a:pt x="10092239" y="844158"/>
                </a:cubicBezTo>
                <a:cubicBezTo>
                  <a:pt x="10092239" y="850439"/>
                  <a:pt x="10092239" y="853579"/>
                  <a:pt x="10092239" y="859859"/>
                </a:cubicBezTo>
                <a:cubicBezTo>
                  <a:pt x="10092239" y="910104"/>
                  <a:pt x="10114221" y="938366"/>
                  <a:pt x="10148764" y="938366"/>
                </a:cubicBezTo>
                <a:cubicBezTo>
                  <a:pt x="10177027" y="938366"/>
                  <a:pt x="10195868" y="919525"/>
                  <a:pt x="10208430" y="891262"/>
                </a:cubicBezTo>
                <a:cubicBezTo>
                  <a:pt x="10208430" y="906964"/>
                  <a:pt x="10208430" y="922665"/>
                  <a:pt x="10211570" y="935226"/>
                </a:cubicBezTo>
                <a:cubicBezTo>
                  <a:pt x="10158185" y="960348"/>
                  <a:pt x="10098520" y="985471"/>
                  <a:pt x="10098520" y="1057697"/>
                </a:cubicBezTo>
                <a:cubicBezTo>
                  <a:pt x="10098520" y="1095380"/>
                  <a:pt x="10123642" y="1120503"/>
                  <a:pt x="10158185" y="1120503"/>
                </a:cubicBezTo>
                <a:cubicBezTo>
                  <a:pt x="10233552" y="1120503"/>
                  <a:pt x="10252393" y="1041996"/>
                  <a:pt x="10252393" y="947787"/>
                </a:cubicBezTo>
                <a:cubicBezTo>
                  <a:pt x="10277516" y="938366"/>
                  <a:pt x="10296357" y="928946"/>
                  <a:pt x="10315199" y="919525"/>
                </a:cubicBezTo>
                <a:cubicBezTo>
                  <a:pt x="10334041" y="941507"/>
                  <a:pt x="10359163" y="954068"/>
                  <a:pt x="10381145" y="954068"/>
                </a:cubicBezTo>
                <a:cubicBezTo>
                  <a:pt x="10425109" y="954068"/>
                  <a:pt x="10456512" y="932086"/>
                  <a:pt x="10481634" y="884982"/>
                </a:cubicBezTo>
                <a:cubicBezTo>
                  <a:pt x="10484774" y="919525"/>
                  <a:pt x="10494195" y="954068"/>
                  <a:pt x="10513037" y="954068"/>
                </a:cubicBezTo>
                <a:cubicBezTo>
                  <a:pt x="10547580" y="954068"/>
                  <a:pt x="10553860" y="778212"/>
                  <a:pt x="10578983" y="778212"/>
                </a:cubicBezTo>
                <a:cubicBezTo>
                  <a:pt x="10597824" y="778212"/>
                  <a:pt x="10582123" y="969769"/>
                  <a:pt x="10632367" y="969769"/>
                </a:cubicBezTo>
                <a:cubicBezTo>
                  <a:pt x="10676331" y="969769"/>
                  <a:pt x="10685752" y="800194"/>
                  <a:pt x="10704594" y="800194"/>
                </a:cubicBezTo>
                <a:cubicBezTo>
                  <a:pt x="10720295" y="800194"/>
                  <a:pt x="10720295" y="954068"/>
                  <a:pt x="10767400" y="954068"/>
                </a:cubicBezTo>
                <a:cubicBezTo>
                  <a:pt x="10789381" y="954068"/>
                  <a:pt x="10817644" y="925805"/>
                  <a:pt x="10830205" y="866140"/>
                </a:cubicBezTo>
                <a:cubicBezTo>
                  <a:pt x="10836486" y="903823"/>
                  <a:pt x="10855327" y="954068"/>
                  <a:pt x="10893011" y="954068"/>
                </a:cubicBezTo>
                <a:cubicBezTo>
                  <a:pt x="10914993" y="954068"/>
                  <a:pt x="10933834" y="932086"/>
                  <a:pt x="10949536" y="900683"/>
                </a:cubicBezTo>
                <a:cubicBezTo>
                  <a:pt x="10952676" y="932086"/>
                  <a:pt x="10962097" y="954068"/>
                  <a:pt x="10980939" y="954068"/>
                </a:cubicBezTo>
                <a:cubicBezTo>
                  <a:pt x="11024903" y="954068"/>
                  <a:pt x="11024903" y="778212"/>
                  <a:pt x="11059446" y="778212"/>
                </a:cubicBezTo>
                <a:cubicBezTo>
                  <a:pt x="11087708" y="778212"/>
                  <a:pt x="11078287" y="954068"/>
                  <a:pt x="11144233" y="954068"/>
                </a:cubicBezTo>
                <a:cubicBezTo>
                  <a:pt x="11175636" y="954068"/>
                  <a:pt x="11191337" y="928946"/>
                  <a:pt x="11197618" y="894402"/>
                </a:cubicBezTo>
                <a:cubicBezTo>
                  <a:pt x="11210179" y="944647"/>
                  <a:pt x="11229021" y="954068"/>
                  <a:pt x="11244722" y="954068"/>
                </a:cubicBezTo>
                <a:cubicBezTo>
                  <a:pt x="11254143" y="954068"/>
                  <a:pt x="11263564" y="950928"/>
                  <a:pt x="11272985" y="938366"/>
                </a:cubicBezTo>
                <a:cubicBezTo>
                  <a:pt x="11219600" y="916384"/>
                  <a:pt x="11225881" y="837877"/>
                  <a:pt x="11225881" y="784493"/>
                </a:cubicBezTo>
                <a:cubicBezTo>
                  <a:pt x="11225881" y="759370"/>
                  <a:pt x="11222740" y="740529"/>
                  <a:pt x="11207039" y="740529"/>
                </a:cubicBezTo>
                <a:cubicBezTo>
                  <a:pt x="11197618" y="740529"/>
                  <a:pt x="11194478" y="740529"/>
                  <a:pt x="11188197" y="743669"/>
                </a:cubicBezTo>
                <a:cubicBezTo>
                  <a:pt x="11194478" y="834737"/>
                  <a:pt x="11172496" y="913244"/>
                  <a:pt x="11147374" y="913244"/>
                </a:cubicBezTo>
                <a:cubicBezTo>
                  <a:pt x="11115971" y="913244"/>
                  <a:pt x="11131672" y="721687"/>
                  <a:pt x="11062586" y="721687"/>
                </a:cubicBezTo>
                <a:cubicBezTo>
                  <a:pt x="10999780" y="721687"/>
                  <a:pt x="10990359" y="875561"/>
                  <a:pt x="10984079" y="875561"/>
                </a:cubicBezTo>
                <a:cubicBezTo>
                  <a:pt x="10977798" y="875561"/>
                  <a:pt x="10977798" y="834737"/>
                  <a:pt x="10977798" y="803334"/>
                </a:cubicBezTo>
                <a:cubicBezTo>
                  <a:pt x="10980939" y="787633"/>
                  <a:pt x="10980939" y="775072"/>
                  <a:pt x="10980939" y="765651"/>
                </a:cubicBezTo>
                <a:cubicBezTo>
                  <a:pt x="10980939" y="749950"/>
                  <a:pt x="10974658" y="727968"/>
                  <a:pt x="10943255" y="740529"/>
                </a:cubicBezTo>
                <a:cubicBezTo>
                  <a:pt x="10943255" y="850439"/>
                  <a:pt x="10921273" y="916384"/>
                  <a:pt x="10896151" y="916384"/>
                </a:cubicBezTo>
                <a:cubicBezTo>
                  <a:pt x="10858468" y="916384"/>
                  <a:pt x="10858468" y="815895"/>
                  <a:pt x="10858468" y="790773"/>
                </a:cubicBezTo>
                <a:cubicBezTo>
                  <a:pt x="10858468" y="762511"/>
                  <a:pt x="10861608" y="727968"/>
                  <a:pt x="10820784" y="740529"/>
                </a:cubicBezTo>
                <a:cubicBezTo>
                  <a:pt x="10814504" y="834737"/>
                  <a:pt x="10789381" y="906964"/>
                  <a:pt x="10773680" y="906964"/>
                </a:cubicBezTo>
                <a:cubicBezTo>
                  <a:pt x="10754838" y="906964"/>
                  <a:pt x="10757979" y="740529"/>
                  <a:pt x="10707734" y="740529"/>
                </a:cubicBezTo>
                <a:cubicBezTo>
                  <a:pt x="10660630" y="740529"/>
                  <a:pt x="10648069" y="897543"/>
                  <a:pt x="10638648" y="897543"/>
                </a:cubicBezTo>
                <a:cubicBezTo>
                  <a:pt x="10622947" y="897543"/>
                  <a:pt x="10644929" y="721687"/>
                  <a:pt x="10578983" y="721687"/>
                </a:cubicBezTo>
                <a:cubicBezTo>
                  <a:pt x="10544440" y="721687"/>
                  <a:pt x="10531879" y="781352"/>
                  <a:pt x="10516177" y="847298"/>
                </a:cubicBezTo>
                <a:cubicBezTo>
                  <a:pt x="10513037" y="859859"/>
                  <a:pt x="10509897" y="859859"/>
                  <a:pt x="10509897" y="847298"/>
                </a:cubicBezTo>
                <a:cubicBezTo>
                  <a:pt x="10509897" y="834737"/>
                  <a:pt x="10509897" y="822176"/>
                  <a:pt x="10509897" y="809615"/>
                </a:cubicBezTo>
                <a:cubicBezTo>
                  <a:pt x="10525598" y="743669"/>
                  <a:pt x="10506756" y="718547"/>
                  <a:pt x="10475353" y="737388"/>
                </a:cubicBezTo>
                <a:cubicBezTo>
                  <a:pt x="10484774" y="859859"/>
                  <a:pt x="10428249" y="919525"/>
                  <a:pt x="10387426" y="919525"/>
                </a:cubicBezTo>
                <a:cubicBezTo>
                  <a:pt x="10371724" y="919525"/>
                  <a:pt x="10359163" y="913244"/>
                  <a:pt x="10349742" y="903823"/>
                </a:cubicBezTo>
                <a:cubicBezTo>
                  <a:pt x="10399987" y="872421"/>
                  <a:pt x="10425109" y="834737"/>
                  <a:pt x="10425109" y="800194"/>
                </a:cubicBezTo>
                <a:cubicBezTo>
                  <a:pt x="10425109" y="762511"/>
                  <a:pt x="10403127" y="740529"/>
                  <a:pt x="10365444" y="740529"/>
                </a:cubicBezTo>
                <a:cubicBezTo>
                  <a:pt x="10315199" y="740529"/>
                  <a:pt x="10286937" y="793913"/>
                  <a:pt x="10286937" y="837877"/>
                </a:cubicBezTo>
                <a:cubicBezTo>
                  <a:pt x="10286937" y="863000"/>
                  <a:pt x="10290077" y="881841"/>
                  <a:pt x="10299498" y="900683"/>
                </a:cubicBezTo>
                <a:cubicBezTo>
                  <a:pt x="10280656" y="910104"/>
                  <a:pt x="10264955" y="916384"/>
                  <a:pt x="10249253" y="922665"/>
                </a:cubicBezTo>
                <a:cubicBezTo>
                  <a:pt x="10249253" y="875561"/>
                  <a:pt x="10242973" y="828457"/>
                  <a:pt x="10239832" y="784493"/>
                </a:cubicBezTo>
                <a:cubicBezTo>
                  <a:pt x="10211570" y="778212"/>
                  <a:pt x="10205289" y="790773"/>
                  <a:pt x="10202149" y="815895"/>
                </a:cubicBezTo>
                <a:cubicBezTo>
                  <a:pt x="10192728" y="863000"/>
                  <a:pt x="10173886" y="897543"/>
                  <a:pt x="10155045" y="897543"/>
                </a:cubicBezTo>
                <a:cubicBezTo>
                  <a:pt x="10142484" y="897543"/>
                  <a:pt x="10133063" y="881841"/>
                  <a:pt x="10133063" y="863000"/>
                </a:cubicBezTo>
                <a:cubicBezTo>
                  <a:pt x="10126782" y="775072"/>
                  <a:pt x="10199009" y="749950"/>
                  <a:pt x="10236692" y="762511"/>
                </a:cubicBezTo>
                <a:cubicBezTo>
                  <a:pt x="10242973" y="743669"/>
                  <a:pt x="10236692" y="727968"/>
                  <a:pt x="10202149" y="727968"/>
                </a:cubicBezTo>
                <a:cubicBezTo>
                  <a:pt x="10161325" y="727968"/>
                  <a:pt x="10129923" y="753090"/>
                  <a:pt x="10107941" y="784493"/>
                </a:cubicBezTo>
                <a:cubicBezTo>
                  <a:pt x="10092239" y="806475"/>
                  <a:pt x="10076538" y="822176"/>
                  <a:pt x="10051415" y="841018"/>
                </a:cubicBezTo>
                <a:cubicBezTo>
                  <a:pt x="10051415" y="834737"/>
                  <a:pt x="10051415" y="831597"/>
                  <a:pt x="10051415" y="825316"/>
                </a:cubicBezTo>
                <a:cubicBezTo>
                  <a:pt x="10051415" y="762511"/>
                  <a:pt x="10016872" y="734248"/>
                  <a:pt x="9985470" y="734248"/>
                </a:cubicBezTo>
                <a:cubicBezTo>
                  <a:pt x="9957207" y="734248"/>
                  <a:pt x="9941506" y="749950"/>
                  <a:pt x="9932085" y="775072"/>
                </a:cubicBezTo>
                <a:cubicBezTo>
                  <a:pt x="9928945" y="753090"/>
                  <a:pt x="9925804" y="740529"/>
                  <a:pt x="9910103" y="740529"/>
                </a:cubicBezTo>
                <a:cubicBezTo>
                  <a:pt x="9903822" y="740529"/>
                  <a:pt x="9894401" y="743669"/>
                  <a:pt x="9884981" y="746809"/>
                </a:cubicBezTo>
                <a:cubicBezTo>
                  <a:pt x="9888121" y="759370"/>
                  <a:pt x="9891261" y="790773"/>
                  <a:pt x="9891261" y="812755"/>
                </a:cubicBezTo>
                <a:cubicBezTo>
                  <a:pt x="9891261" y="888122"/>
                  <a:pt x="9869279" y="922665"/>
                  <a:pt x="9850437" y="922665"/>
                </a:cubicBezTo>
                <a:cubicBezTo>
                  <a:pt x="9825315" y="922665"/>
                  <a:pt x="9822175" y="834737"/>
                  <a:pt x="9822175" y="800194"/>
                </a:cubicBezTo>
                <a:cubicBezTo>
                  <a:pt x="9819035" y="800194"/>
                  <a:pt x="9815894" y="797054"/>
                  <a:pt x="9809614" y="797054"/>
                </a:cubicBezTo>
                <a:cubicBezTo>
                  <a:pt x="9787632" y="797054"/>
                  <a:pt x="9784492" y="825316"/>
                  <a:pt x="9781351" y="853579"/>
                </a:cubicBezTo>
                <a:cubicBezTo>
                  <a:pt x="9775071" y="881841"/>
                  <a:pt x="9759369" y="919525"/>
                  <a:pt x="9734247" y="919525"/>
                </a:cubicBezTo>
                <a:cubicBezTo>
                  <a:pt x="9718546" y="919525"/>
                  <a:pt x="9709125" y="903823"/>
                  <a:pt x="9709125" y="878701"/>
                </a:cubicBezTo>
                <a:cubicBezTo>
                  <a:pt x="9702844" y="822176"/>
                  <a:pt x="9749949" y="759370"/>
                  <a:pt x="9819035" y="778212"/>
                </a:cubicBezTo>
                <a:cubicBezTo>
                  <a:pt x="9825315" y="759370"/>
                  <a:pt x="9812754" y="740529"/>
                  <a:pt x="9784492" y="740529"/>
                </a:cubicBezTo>
                <a:cubicBezTo>
                  <a:pt x="9734247" y="740529"/>
                  <a:pt x="9690283" y="781352"/>
                  <a:pt x="9674582" y="825316"/>
                </a:cubicBezTo>
                <a:cubicBezTo>
                  <a:pt x="9655740" y="866140"/>
                  <a:pt x="9621197" y="925805"/>
                  <a:pt x="9555251" y="925805"/>
                </a:cubicBezTo>
                <a:cubicBezTo>
                  <a:pt x="9508147" y="925805"/>
                  <a:pt x="9473604" y="884982"/>
                  <a:pt x="9473604" y="800194"/>
                </a:cubicBezTo>
                <a:cubicBezTo>
                  <a:pt x="9473604" y="727968"/>
                  <a:pt x="9520708" y="655741"/>
                  <a:pt x="9567812" y="655741"/>
                </a:cubicBezTo>
                <a:cubicBezTo>
                  <a:pt x="9602355" y="655741"/>
                  <a:pt x="9611776" y="690284"/>
                  <a:pt x="9608636" y="721687"/>
                </a:cubicBezTo>
                <a:cubicBezTo>
                  <a:pt x="9627478" y="737388"/>
                  <a:pt x="9655740" y="721687"/>
                  <a:pt x="9655740" y="687144"/>
                </a:cubicBezTo>
                <a:cubicBezTo>
                  <a:pt x="9655740" y="662022"/>
                  <a:pt x="9636898" y="621198"/>
                  <a:pt x="9570952" y="621198"/>
                </a:cubicBezTo>
                <a:close/>
                <a:moveTo>
                  <a:pt x="11503938" y="612538"/>
                </a:moveTo>
                <a:cubicBezTo>
                  <a:pt x="11456741" y="669501"/>
                  <a:pt x="11291551" y="712570"/>
                  <a:pt x="11291551" y="832051"/>
                </a:cubicBezTo>
                <a:cubicBezTo>
                  <a:pt x="11291551" y="879288"/>
                  <a:pt x="11320702" y="923747"/>
                  <a:pt x="11365123" y="940418"/>
                </a:cubicBezTo>
                <a:cubicBezTo>
                  <a:pt x="11390110" y="950144"/>
                  <a:pt x="11415096" y="950144"/>
                  <a:pt x="11440083" y="941808"/>
                </a:cubicBezTo>
                <a:lnTo>
                  <a:pt x="11444304" y="939708"/>
                </a:lnTo>
                <a:lnTo>
                  <a:pt x="11445324" y="939542"/>
                </a:lnTo>
                <a:cubicBezTo>
                  <a:pt x="11456276" y="936118"/>
                  <a:pt x="11466199" y="930980"/>
                  <a:pt x="11475268" y="924644"/>
                </a:cubicBezTo>
                <a:lnTo>
                  <a:pt x="11494474" y="907542"/>
                </a:lnTo>
                <a:lnTo>
                  <a:pt x="11488753" y="926162"/>
                </a:lnTo>
                <a:lnTo>
                  <a:pt x="11464846" y="951842"/>
                </a:lnTo>
                <a:lnTo>
                  <a:pt x="11432834" y="964214"/>
                </a:lnTo>
                <a:lnTo>
                  <a:pt x="11433416" y="964508"/>
                </a:lnTo>
                <a:lnTo>
                  <a:pt x="11427416" y="966826"/>
                </a:lnTo>
                <a:cubicBezTo>
                  <a:pt x="11435751" y="975167"/>
                  <a:pt x="11455198" y="980728"/>
                  <a:pt x="11478812" y="980728"/>
                </a:cubicBezTo>
                <a:cubicBezTo>
                  <a:pt x="11521873" y="980728"/>
                  <a:pt x="11574657" y="968216"/>
                  <a:pt x="11601049" y="940412"/>
                </a:cubicBezTo>
                <a:lnTo>
                  <a:pt x="11600229" y="940299"/>
                </a:lnTo>
                <a:lnTo>
                  <a:pt x="11604054" y="938167"/>
                </a:lnTo>
                <a:cubicBezTo>
                  <a:pt x="11586248" y="938852"/>
                  <a:pt x="11571523" y="933368"/>
                  <a:pt x="11561078" y="923772"/>
                </a:cubicBezTo>
                <a:lnTo>
                  <a:pt x="11546930" y="891807"/>
                </a:lnTo>
                <a:lnTo>
                  <a:pt x="11567885" y="908611"/>
                </a:lnTo>
                <a:cubicBezTo>
                  <a:pt x="11578129" y="913304"/>
                  <a:pt x="11589242" y="915389"/>
                  <a:pt x="11601049" y="915389"/>
                </a:cubicBezTo>
                <a:cubicBezTo>
                  <a:pt x="11619281" y="915389"/>
                  <a:pt x="11636145" y="909719"/>
                  <a:pt x="11650104" y="900067"/>
                </a:cubicBezTo>
                <a:lnTo>
                  <a:pt x="11650828" y="899169"/>
                </a:lnTo>
                <a:lnTo>
                  <a:pt x="11652427" y="898382"/>
                </a:lnTo>
                <a:cubicBezTo>
                  <a:pt x="11666192" y="888863"/>
                  <a:pt x="11677091" y="875417"/>
                  <a:pt x="11683608" y="859705"/>
                </a:cubicBezTo>
                <a:lnTo>
                  <a:pt x="11690343" y="825792"/>
                </a:lnTo>
                <a:lnTo>
                  <a:pt x="11690350" y="825831"/>
                </a:lnTo>
                <a:lnTo>
                  <a:pt x="11690350" y="825754"/>
                </a:lnTo>
                <a:lnTo>
                  <a:pt x="11690350" y="823091"/>
                </a:lnTo>
                <a:cubicBezTo>
                  <a:pt x="11690350" y="768290"/>
                  <a:pt x="11662973" y="721710"/>
                  <a:pt x="11623276" y="684719"/>
                </a:cubicBezTo>
                <a:cubicBezTo>
                  <a:pt x="11608219" y="670334"/>
                  <a:pt x="11591450" y="658004"/>
                  <a:pt x="11573655" y="647215"/>
                </a:cubicBezTo>
                <a:lnTo>
                  <a:pt x="11570681" y="645708"/>
                </a:lnTo>
                <a:lnTo>
                  <a:pt x="11570221" y="645361"/>
                </a:lnTo>
                <a:cubicBezTo>
                  <a:pt x="11552175" y="634420"/>
                  <a:pt x="11533088" y="625042"/>
                  <a:pt x="11513655" y="616706"/>
                </a:cubicBezTo>
                <a:cubicBezTo>
                  <a:pt x="11510878" y="615317"/>
                  <a:pt x="11508102" y="613928"/>
                  <a:pt x="11503938" y="61253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2" y="4561384"/>
            <a:ext cx="11386134" cy="307777"/>
          </a:xfrm>
        </p:spPr>
        <p:txBody>
          <a:bodyPr wrap="square" lIns="36000" tIns="0" rIns="36000">
            <a:spAutoFit/>
          </a:bodyPr>
          <a:lstStyle>
            <a:lvl1pPr marL="0" indent="0" algn="l">
              <a:buNone/>
              <a:defRPr sz="2000">
                <a:solidFill>
                  <a:schemeClr val="bg1"/>
                </a:solidFill>
              </a:defRPr>
            </a:lvl1pPr>
            <a:lvl2pPr marL="457211" indent="0" algn="ctr">
              <a:buNone/>
              <a:defRPr sz="2000"/>
            </a:lvl2pPr>
            <a:lvl3pPr marL="914423" indent="0" algn="ctr">
              <a:buNone/>
              <a:defRPr sz="1801"/>
            </a:lvl3pPr>
            <a:lvl4pPr marL="1371634" indent="0" algn="ctr">
              <a:buNone/>
              <a:defRPr sz="1600"/>
            </a:lvl4pPr>
            <a:lvl5pPr marL="1828846" indent="0" algn="ctr">
              <a:buNone/>
              <a:defRPr sz="1600"/>
            </a:lvl5pPr>
            <a:lvl6pPr marL="2286057" indent="0" algn="ctr">
              <a:buNone/>
              <a:defRPr sz="1600"/>
            </a:lvl6pPr>
            <a:lvl7pPr marL="2743269" indent="0" algn="ctr">
              <a:buNone/>
              <a:defRPr sz="1600"/>
            </a:lvl7pPr>
            <a:lvl8pPr marL="3200480" indent="0" algn="ctr">
              <a:buNone/>
              <a:defRPr sz="1600"/>
            </a:lvl8pPr>
            <a:lvl9pPr marL="3657691"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2" y="2847128"/>
            <a:ext cx="11386134" cy="1661993"/>
          </a:xfrm>
        </p:spPr>
        <p:txBody>
          <a:bodyPr wrap="square" lIns="36000" rIns="36000" bIns="0" anchor="b" anchorCtr="0">
            <a:spAutoFit/>
          </a:bodyPr>
          <a:lstStyle>
            <a:lvl1pPr algn="l">
              <a:lnSpc>
                <a:spcPct val="90000"/>
              </a:lnSpc>
              <a:defRPr sz="6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6" name="Image 5" descr="Une image contenant texte&#10;&#10;Description générée automatiquement">
            <a:extLst>
              <a:ext uri="{FF2B5EF4-FFF2-40B4-BE49-F238E27FC236}">
                <a16:creationId xmlns:a16="http://schemas.microsoft.com/office/drawing/2014/main" id="{4E7913BD-2F2A-43EA-9355-0DD8C035B5E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014017" y="246471"/>
            <a:ext cx="3078000" cy="1248074"/>
          </a:xfrm>
          <a:prstGeom prst="rect">
            <a:avLst/>
          </a:prstGeom>
        </p:spPr>
      </p:pic>
    </p:spTree>
    <p:extLst>
      <p:ext uri="{BB962C8B-B14F-4D97-AF65-F5344CB8AC3E}">
        <p14:creationId xmlns:p14="http://schemas.microsoft.com/office/powerpoint/2010/main" val="2487837173"/>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itle + content - grey back">
    <p:bg>
      <p:bgPr>
        <a:solidFill>
          <a:srgbClr val="F5F5F6"/>
        </a:solidFill>
        <a:effectLst/>
      </p:bgPr>
    </p:bg>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4179FE4A-2EC9-4BC9-B458-366838AE3EEE}"/>
              </a:ext>
            </a:extLst>
          </p:cNvPr>
          <p:cNvSpPr/>
          <p:nvPr userDrawn="1"/>
        </p:nvSpPr>
        <p:spPr>
          <a:xfrm>
            <a:off x="0" y="1323922"/>
            <a:ext cx="12192000" cy="5547726"/>
          </a:xfrm>
          <a:custGeom>
            <a:avLst/>
            <a:gdLst>
              <a:gd name="connsiteX0" fmla="*/ 1207905 w 12192000"/>
              <a:gd name="connsiteY0" fmla="*/ 410 h 5547726"/>
              <a:gd name="connsiteX1" fmla="*/ 5132985 w 12192000"/>
              <a:gd name="connsiteY1" fmla="*/ 1026323 h 5547726"/>
              <a:gd name="connsiteX2" fmla="*/ 12192000 w 12192000"/>
              <a:gd name="connsiteY2" fmla="*/ 5101724 h 5547726"/>
              <a:gd name="connsiteX3" fmla="*/ 12192000 w 12192000"/>
              <a:gd name="connsiteY3" fmla="*/ 5547726 h 5547726"/>
              <a:gd name="connsiteX4" fmla="*/ 0 w 12192000"/>
              <a:gd name="connsiteY4" fmla="*/ 5547726 h 5547726"/>
              <a:gd name="connsiteX5" fmla="*/ 0 w 12192000"/>
              <a:gd name="connsiteY5" fmla="*/ 109340 h 5547726"/>
              <a:gd name="connsiteX6" fmla="*/ 208781 w 12192000"/>
              <a:gd name="connsiteY6" fmla="*/ 75425 h 5547726"/>
              <a:gd name="connsiteX7" fmla="*/ 1207905 w 12192000"/>
              <a:gd name="connsiteY7" fmla="*/ 410 h 5547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547726">
                <a:moveTo>
                  <a:pt x="1207905" y="410"/>
                </a:moveTo>
                <a:cubicBezTo>
                  <a:pt x="2546959" y="-13362"/>
                  <a:pt x="3901913" y="320015"/>
                  <a:pt x="5132985" y="1026323"/>
                </a:cubicBezTo>
                <a:lnTo>
                  <a:pt x="12192000" y="5101724"/>
                </a:lnTo>
                <a:lnTo>
                  <a:pt x="12192000" y="5547726"/>
                </a:lnTo>
                <a:lnTo>
                  <a:pt x="0" y="5547726"/>
                </a:lnTo>
                <a:lnTo>
                  <a:pt x="0" y="109340"/>
                </a:lnTo>
                <a:lnTo>
                  <a:pt x="208781" y="75425"/>
                </a:lnTo>
                <a:cubicBezTo>
                  <a:pt x="539372" y="28992"/>
                  <a:pt x="873142" y="3852"/>
                  <a:pt x="1207905" y="410"/>
                </a:cubicBezTo>
                <a:close/>
              </a:path>
            </a:pathLst>
          </a:cu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sz="1401">
              <a:solidFill>
                <a:prstClr val="white"/>
              </a:solidFill>
              <a:highlight>
                <a:srgbClr val="FFFF00"/>
              </a:highlight>
            </a:endParaRPr>
          </a:p>
        </p:txBody>
      </p:sp>
      <p:sp>
        <p:nvSpPr>
          <p:cNvPr id="2" name="Title 1">
            <a:extLst>
              <a:ext uri="{FF2B5EF4-FFF2-40B4-BE49-F238E27FC236}">
                <a16:creationId xmlns:a16="http://schemas.microsoft.com/office/drawing/2014/main" id="{A42199C2-CE1A-4360-A4AE-0962475BE0F1}"/>
              </a:ext>
            </a:extLst>
          </p:cNvPr>
          <p:cNvSpPr>
            <a:spLocks noGrp="1"/>
          </p:cNvSpPr>
          <p:nvPr>
            <p:ph type="title"/>
          </p:nvPr>
        </p:nvSpPr>
        <p:spPr>
          <a:xfrm>
            <a:off x="407988" y="252000"/>
            <a:ext cx="11403012" cy="900000"/>
          </a:xfrm>
        </p:spPr>
        <p:txBody>
          <a:bodyPr vert="horz" lIns="0" tIns="0" rIns="0" bIns="0" rtlCol="0" anchor="ctr" anchorCtr="0">
            <a:noAutofit/>
          </a:bodyPr>
          <a:lstStyle>
            <a:lvl1pPr>
              <a:lnSpc>
                <a:spcPct val="88000"/>
              </a:lnSpc>
              <a:defRPr lang="en-US" baseline="0" dirty="0"/>
            </a:lvl1pPr>
          </a:lstStyle>
          <a:p>
            <a:pPr lvl="0"/>
            <a:r>
              <a:rPr lang="en-US"/>
              <a:t>Click to edit Master title style</a:t>
            </a:r>
          </a:p>
        </p:txBody>
      </p:sp>
      <p:sp>
        <p:nvSpPr>
          <p:cNvPr id="4" name="Text Placeholder 3">
            <a:extLst>
              <a:ext uri="{FF2B5EF4-FFF2-40B4-BE49-F238E27FC236}">
                <a16:creationId xmlns:a16="http://schemas.microsoft.com/office/drawing/2014/main" id="{3D43CD70-0B97-488B-A9E4-844B756A36CC}"/>
              </a:ext>
            </a:extLst>
          </p:cNvPr>
          <p:cNvSpPr>
            <a:spLocks noGrp="1"/>
          </p:cNvSpPr>
          <p:nvPr>
            <p:ph type="body" sz="quarter" idx="10"/>
          </p:nvPr>
        </p:nvSpPr>
        <p:spPr>
          <a:xfrm>
            <a:off x="407988" y="2372009"/>
            <a:ext cx="11403012" cy="3873573"/>
          </a:xfrm>
        </p:spPr>
        <p:txBody>
          <a:bodyPr tIns="36000">
            <a:noAutofit/>
          </a:bodyPr>
          <a:lstStyle>
            <a:lvl1pPr>
              <a:defRPr spc="-20" baseline="0">
                <a:solidFill>
                  <a:schemeClr val="bg1">
                    <a:lumMod val="95000"/>
                  </a:schemeClr>
                </a:solidFill>
              </a:defRPr>
            </a:lvl1pPr>
            <a:lvl2pPr>
              <a:defRPr spc="-20" baseline="0">
                <a:solidFill>
                  <a:schemeClr val="bg1">
                    <a:lumMod val="95000"/>
                  </a:schemeClr>
                </a:solidFill>
              </a:defRPr>
            </a:lvl2pPr>
            <a:lvl3pPr>
              <a:defRPr spc="-20" baseline="0">
                <a:solidFill>
                  <a:schemeClr val="bg1">
                    <a:lumMod val="95000"/>
                  </a:schemeClr>
                </a:solidFill>
              </a:defRPr>
            </a:lvl3pPr>
            <a:lvl4pPr>
              <a:defRPr spc="-20" baseline="0">
                <a:solidFill>
                  <a:schemeClr val="bg1">
                    <a:lumMod val="95000"/>
                  </a:schemeClr>
                </a:solidFill>
              </a:defRPr>
            </a:lvl4pPr>
            <a:lvl5pPr marL="1076352" indent="-228606">
              <a:defRPr spc="-20" baseline="0">
                <a:solidFill>
                  <a:schemeClr val="bg1">
                    <a:lumMod val="9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tângulo 43">
            <a:extLst>
              <a:ext uri="{FF2B5EF4-FFF2-40B4-BE49-F238E27FC236}">
                <a16:creationId xmlns:a16="http://schemas.microsoft.com/office/drawing/2014/main" id="{5B29C5C2-AA71-48F9-B61A-07788F09E31A}"/>
              </a:ext>
            </a:extLst>
          </p:cNvPr>
          <p:cNvSpPr/>
          <p:nvPr userDrawn="1"/>
        </p:nvSpPr>
        <p:spPr>
          <a:xfrm>
            <a:off x="11807774" y="6643176"/>
            <a:ext cx="120226" cy="91564"/>
          </a:xfrm>
          <a:prstGeom prst="rect">
            <a:avLst/>
          </a:prstGeom>
        </p:spPr>
        <p:txBody>
          <a:bodyPr wrap="none" lIns="0" tIns="0" rIns="0" bIns="0" anchor="ctr" anchorCtr="0">
            <a:spAutoFit/>
          </a:bodyPr>
          <a:lstStyle/>
          <a:p>
            <a:pPr algn="r"/>
            <a:fld id="{0502E5A9-B53C-401E-A0E0-4A359BB0A9E5}" type="slidenum">
              <a:rPr lang="en-US" sz="700" smtClean="0">
                <a:solidFill>
                  <a:schemeClr val="bg1">
                    <a:lumMod val="95000"/>
                  </a:schemeClr>
                </a:solidFill>
                <a:latin typeface="+mn-lt"/>
                <a:cs typeface="Arial" panose="020B0604020202020204" pitchFamily="34" charset="0"/>
              </a:rPr>
              <a:pPr algn="r"/>
              <a:t>‹#›</a:t>
            </a:fld>
            <a:endParaRPr lang="en-US" sz="700">
              <a:solidFill>
                <a:schemeClr val="bg1">
                  <a:lumMod val="95000"/>
                </a:schemeClr>
              </a:solidFill>
              <a:latin typeface="+mn-lt"/>
              <a:cs typeface="Arial" panose="020B0604020202020204" pitchFamily="34" charset="0"/>
            </a:endParaRPr>
          </a:p>
        </p:txBody>
      </p:sp>
      <p:sp>
        <p:nvSpPr>
          <p:cNvPr id="7" name="Text Placeholder 7">
            <a:extLst>
              <a:ext uri="{FF2B5EF4-FFF2-40B4-BE49-F238E27FC236}">
                <a16:creationId xmlns:a16="http://schemas.microsoft.com/office/drawing/2014/main" id="{2AD03B75-BB79-4239-8C86-92F35D7C5F3A}"/>
              </a:ext>
            </a:extLst>
          </p:cNvPr>
          <p:cNvSpPr txBox="1">
            <a:spLocks/>
          </p:cNvSpPr>
          <p:nvPr userDrawn="1"/>
        </p:nvSpPr>
        <p:spPr>
          <a:xfrm>
            <a:off x="9001565" y="6627405"/>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23" rtl="0" eaLnBrk="1" fontAlgn="auto" latinLnBrk="0" hangingPunct="1">
              <a:lnSpc>
                <a:spcPct val="100000"/>
              </a:lnSpc>
              <a:spcBef>
                <a:spcPts val="1001"/>
              </a:spcBef>
              <a:spcAft>
                <a:spcPts val="0"/>
              </a:spcAft>
              <a:buClrTx/>
              <a:buSzTx/>
              <a:buFont typeface="Arial" panose="020B0604020202020204" pitchFamily="34" charset="0"/>
              <a:buNone/>
              <a:tabLst/>
              <a:defRPr/>
            </a:pPr>
            <a:r>
              <a:rPr lang="en-US" sz="700" dirty="0">
                <a:solidFill>
                  <a:schemeClr val="bg1">
                    <a:lumMod val="95000"/>
                  </a:schemeClr>
                </a:solidFill>
                <a:latin typeface="+mn-lt"/>
              </a:rPr>
              <a:t>© Capgemini 2021. All rights reserved |  </a:t>
            </a:r>
          </a:p>
        </p:txBody>
      </p:sp>
    </p:spTree>
    <p:extLst>
      <p:ext uri="{BB962C8B-B14F-4D97-AF65-F5344CB8AC3E}">
        <p14:creationId xmlns:p14="http://schemas.microsoft.com/office/powerpoint/2010/main" val="1249457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700"/>
                                        <p:tgtEl>
                                          <p:spTgt spid="5"/>
                                        </p:tgtEl>
                                      </p:cBhvr>
                                    </p:animEffect>
                                  </p:childTnLst>
                                </p:cTn>
                              </p:par>
                              <p:par>
                                <p:cTn id="8" presetID="64" presetClass="path" presetSubtype="0" decel="100000" fill="hold" grpId="1" nodeType="withEffect">
                                  <p:stCondLst>
                                    <p:cond delay="0"/>
                                  </p:stCondLst>
                                  <p:childTnLst>
                                    <p:animMotion origin="layout" path="M 0 0.08982 L 0 -0.00162 " pathEditMode="relative" rAng="0" ptsTypes="AA">
                                      <p:cBhvr>
                                        <p:cTn id="9" dur="3000" fill="hold"/>
                                        <p:tgtEl>
                                          <p:spTgt spid="5"/>
                                        </p:tgtEl>
                                        <p:attrNameLst>
                                          <p:attrName>ppt_x</p:attrName>
                                          <p:attrName>ppt_y</p:attrName>
                                        </p:attrNameLst>
                                      </p:cBhvr>
                                      <p:rCtr x="0" y="-458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 content - white bac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199C2-CE1A-4360-A4AE-0962475BE0F1}"/>
              </a:ext>
            </a:extLst>
          </p:cNvPr>
          <p:cNvSpPr>
            <a:spLocks noGrp="1"/>
          </p:cNvSpPr>
          <p:nvPr>
            <p:ph type="title"/>
          </p:nvPr>
        </p:nvSpPr>
        <p:spPr>
          <a:xfrm>
            <a:off x="407988" y="252000"/>
            <a:ext cx="11403012" cy="900000"/>
          </a:xfrm>
        </p:spPr>
        <p:txBody>
          <a:bodyPr vert="horz" lIns="0" tIns="0" rIns="0" bIns="0" rtlCol="0" anchor="ctr" anchorCtr="0">
            <a:noAutofit/>
          </a:bodyPr>
          <a:lstStyle>
            <a:lvl1pPr>
              <a:lnSpc>
                <a:spcPct val="88000"/>
              </a:lnSpc>
              <a:defRPr lang="en-US" baseline="0" dirty="0"/>
            </a:lvl1pPr>
          </a:lstStyle>
          <a:p>
            <a:pPr lvl="0"/>
            <a:r>
              <a:rPr lang="en-US"/>
              <a:t>Click to edit Master title style</a:t>
            </a:r>
          </a:p>
        </p:txBody>
      </p:sp>
      <p:sp>
        <p:nvSpPr>
          <p:cNvPr id="4" name="Text Placeholder 3">
            <a:extLst>
              <a:ext uri="{FF2B5EF4-FFF2-40B4-BE49-F238E27FC236}">
                <a16:creationId xmlns:a16="http://schemas.microsoft.com/office/drawing/2014/main" id="{3D43CD70-0B97-488B-A9E4-844B756A36CC}"/>
              </a:ext>
            </a:extLst>
          </p:cNvPr>
          <p:cNvSpPr>
            <a:spLocks noGrp="1"/>
          </p:cNvSpPr>
          <p:nvPr>
            <p:ph type="body" sz="quarter" idx="10"/>
          </p:nvPr>
        </p:nvSpPr>
        <p:spPr>
          <a:xfrm>
            <a:off x="407988" y="1371600"/>
            <a:ext cx="11403012" cy="4876800"/>
          </a:xfrm>
        </p:spPr>
        <p:txBody>
          <a:bodyPr tIns="36000">
            <a:noAutofit/>
          </a:bodyPr>
          <a:lstStyle>
            <a:lvl1pPr>
              <a:defRPr spc="-20" baseline="0"/>
            </a:lvl1pPr>
            <a:lvl2pPr>
              <a:defRPr spc="-20" baseline="0"/>
            </a:lvl2pPr>
            <a:lvl3pPr>
              <a:defRPr spc="-20" baseline="0"/>
            </a:lvl3pPr>
            <a:lvl4pPr>
              <a:defRPr spc="-20" baseline="0"/>
            </a:lvl4pPr>
            <a:lvl5pPr marL="1076352" indent="-228606">
              <a:defRPr spc="-2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78340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Dark blue shape">
    <p:spTree>
      <p:nvGrpSpPr>
        <p:cNvPr id="1" name=""/>
        <p:cNvGrpSpPr/>
        <p:nvPr/>
      </p:nvGrpSpPr>
      <p:grpSpPr>
        <a:xfrm>
          <a:off x="0" y="0"/>
          <a:ext cx="0" cy="0"/>
          <a:chOff x="0" y="0"/>
          <a:chExt cx="0" cy="0"/>
        </a:xfrm>
      </p:grpSpPr>
      <p:sp>
        <p:nvSpPr>
          <p:cNvPr id="11" name="Rectangle 27">
            <a:extLst>
              <a:ext uri="{FF2B5EF4-FFF2-40B4-BE49-F238E27FC236}">
                <a16:creationId xmlns:a16="http://schemas.microsoft.com/office/drawing/2014/main" id="{76967761-015D-40D6-B2C1-B053976218F9}"/>
              </a:ext>
            </a:extLst>
          </p:cNvPr>
          <p:cNvSpPr/>
          <p:nvPr userDrawn="1"/>
        </p:nvSpPr>
        <p:spPr>
          <a:xfrm>
            <a:off x="237952" y="6635097"/>
            <a:ext cx="1378583" cy="107722"/>
          </a:xfrm>
          <a:prstGeom prst="rect">
            <a:avLst/>
          </a:prstGeom>
        </p:spPr>
        <p:txBody>
          <a:bodyPr wrap="none" lIns="0" tIns="0" rIns="0" bIns="0" anchor="ctr" anchorCtr="0">
            <a:spAutoFit/>
          </a:bodyPr>
          <a:lstStyle/>
          <a:p>
            <a:pPr lvl="0" algn="l" defTabSz="914423">
              <a:lnSpc>
                <a:spcPct val="100000"/>
              </a:lnSpc>
              <a:defRPr/>
            </a:pPr>
            <a:r>
              <a:rPr lang="en-US" sz="700" kern="0" dirty="0">
                <a:solidFill>
                  <a:schemeClr val="bg2">
                    <a:lumMod val="90000"/>
                  </a:schemeClr>
                </a:solidFill>
                <a:latin typeface="+mn-lt"/>
                <a:cs typeface="Arial" panose="020B0604020202020204" pitchFamily="34" charset="0"/>
              </a:rPr>
              <a:t>Group Overview | February 2021</a:t>
            </a:r>
          </a:p>
        </p:txBody>
      </p:sp>
    </p:spTree>
    <p:extLst>
      <p:ext uri="{BB962C8B-B14F-4D97-AF65-F5344CB8AC3E}">
        <p14:creationId xmlns:p14="http://schemas.microsoft.com/office/powerpoint/2010/main" val="2076171870"/>
      </p:ext>
    </p:extLst>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Light Blue Shape 1">
    <p:bg>
      <p:bgPr>
        <a:solidFill>
          <a:schemeClr val="accent1"/>
        </a:solidFill>
        <a:effectLst/>
      </p:bgPr>
    </p:bg>
    <p:spTree>
      <p:nvGrpSpPr>
        <p:cNvPr id="1" name=""/>
        <p:cNvGrpSpPr/>
        <p:nvPr/>
      </p:nvGrpSpPr>
      <p:grpSpPr>
        <a:xfrm>
          <a:off x="0" y="0"/>
          <a:ext cx="0" cy="0"/>
          <a:chOff x="0" y="0"/>
          <a:chExt cx="0" cy="0"/>
        </a:xfrm>
      </p:grpSpPr>
      <p:sp>
        <p:nvSpPr>
          <p:cNvPr id="6"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367" y="404664"/>
            <a:ext cx="6812985" cy="863600"/>
          </a:xfrm>
          <a:prstGeom prst="rect">
            <a:avLst/>
          </a:prstGeom>
        </p:spPr>
        <p:txBody>
          <a:bodyPr vert="horz" lIns="0" tIns="0" rIns="0" bIns="0" rtlCol="0" anchor="t">
            <a:noAutofit/>
          </a:bodyPr>
          <a:lstStyle>
            <a:lvl1pPr>
              <a:defRPr lang="pt-PT" sz="2400" dirty="0">
                <a:solidFill>
                  <a:schemeClr val="tx2"/>
                </a:solidFill>
              </a:defRPr>
            </a:lvl1pPr>
          </a:lstStyle>
          <a:p>
            <a:pPr lvl="0">
              <a:lnSpc>
                <a:spcPts val="3001"/>
              </a:lnSpc>
            </a:pPr>
            <a:r>
              <a:rPr lang="en-US"/>
              <a:t>Click to add title</a:t>
            </a:r>
            <a:endParaRPr lang="pt-PT"/>
          </a:p>
        </p:txBody>
      </p:sp>
    </p:spTree>
    <p:extLst>
      <p:ext uri="{BB962C8B-B14F-4D97-AF65-F5344CB8AC3E}">
        <p14:creationId xmlns:p14="http://schemas.microsoft.com/office/powerpoint/2010/main" val="544193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3" y="1447201"/>
            <a:ext cx="11379201" cy="5022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884284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3" y="1899138"/>
            <a:ext cx="11379201" cy="4570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404814"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1850602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Espace réservé du texte 4"/>
          <p:cNvSpPr>
            <a:spLocks noGrp="1"/>
          </p:cNvSpPr>
          <p:nvPr>
            <p:ph type="body" sz="quarter" idx="11" hasCustomPrompt="1"/>
          </p:nvPr>
        </p:nvSpPr>
        <p:spPr>
          <a:xfrm>
            <a:off x="404814"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1918565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2" cy="4257394"/>
          </a:xfrm>
          <a:prstGeom prst="rect">
            <a:avLst/>
          </a:prstGeom>
        </p:spPr>
        <p:txBody>
          <a:bodyPr>
            <a:noAutofit/>
          </a:bodyPr>
          <a:lstStyle>
            <a:lvl1pPr>
              <a:lnSpc>
                <a:spcPct val="100000"/>
              </a:lnSpc>
              <a:spcBef>
                <a:spcPts val="0"/>
              </a:spcBef>
              <a:spcAft>
                <a:spcPts val="601"/>
              </a:spcAft>
              <a:defRPr sz="1600"/>
            </a:lvl1pPr>
            <a:lvl2pPr>
              <a:lnSpc>
                <a:spcPct val="100000"/>
              </a:lnSpc>
              <a:spcBef>
                <a:spcPts val="0"/>
              </a:spcBef>
              <a:spcAft>
                <a:spcPts val="601"/>
              </a:spcAft>
              <a:defRPr sz="1600"/>
            </a:lvl2pPr>
            <a:lvl3pPr>
              <a:lnSpc>
                <a:spcPct val="100000"/>
              </a:lnSpc>
              <a:spcBef>
                <a:spcPts val="0"/>
              </a:spcBef>
              <a:spcAft>
                <a:spcPts val="601"/>
              </a:spcAft>
              <a:defRPr sz="1600"/>
            </a:lvl3pPr>
            <a:lvl4pPr>
              <a:lnSpc>
                <a:spcPct val="100000"/>
              </a:lnSpc>
              <a:spcBef>
                <a:spcPts val="0"/>
              </a:spcBef>
              <a:spcAft>
                <a:spcPts val="601"/>
              </a:spcAft>
              <a:defRPr sz="1600"/>
            </a:lvl4pPr>
            <a:lvl5pPr>
              <a:lnSpc>
                <a:spcPct val="100000"/>
              </a:lnSpc>
              <a:spcBef>
                <a:spcPts val="0"/>
              </a:spcBef>
              <a:spcAft>
                <a:spcPts val="601"/>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3"/>
            <a:ext cx="5600702" cy="743987"/>
          </a:xfrm>
          <a:prstGeom prst="rect">
            <a:avLst/>
          </a:prstGeom>
        </p:spPr>
        <p:txBody>
          <a:bodyPr anchor="ctr" anchorCtr="0">
            <a:noAutofit/>
          </a:bodyPr>
          <a:lstStyle>
            <a:lvl1pPr>
              <a:lnSpc>
                <a:spcPct val="100000"/>
              </a:lnSpc>
              <a:defRPr sz="1801"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4" y="1327153"/>
            <a:ext cx="5588001" cy="743987"/>
          </a:xfrm>
          <a:prstGeom prst="rect">
            <a:avLst/>
          </a:prstGeom>
        </p:spPr>
        <p:txBody>
          <a:bodyPr anchor="ctr" anchorCtr="0">
            <a:noAutofit/>
          </a:bodyPr>
          <a:lstStyle>
            <a:lvl1pPr>
              <a:lnSpc>
                <a:spcPct val="100000"/>
              </a:lnSpc>
              <a:defRPr sz="1801"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20"/>
            <a:ext cx="5594351" cy="4257393"/>
          </a:xfrm>
          <a:prstGeom prst="rect">
            <a:avLst/>
          </a:prstGeom>
        </p:spPr>
        <p:txBody>
          <a:bodyPr>
            <a:noAutofit/>
          </a:bodyPr>
          <a:lstStyle>
            <a:lvl1pPr>
              <a:lnSpc>
                <a:spcPct val="100000"/>
              </a:lnSpc>
              <a:spcBef>
                <a:spcPts val="0"/>
              </a:spcBef>
              <a:spcAft>
                <a:spcPts val="601"/>
              </a:spcAft>
              <a:defRPr sz="1600"/>
            </a:lvl1pPr>
            <a:lvl2pPr>
              <a:lnSpc>
                <a:spcPct val="100000"/>
              </a:lnSpc>
              <a:spcBef>
                <a:spcPts val="0"/>
              </a:spcBef>
              <a:spcAft>
                <a:spcPts val="601"/>
              </a:spcAft>
              <a:defRPr sz="1600"/>
            </a:lvl2pPr>
            <a:lvl3pPr>
              <a:lnSpc>
                <a:spcPct val="100000"/>
              </a:lnSpc>
              <a:spcBef>
                <a:spcPts val="0"/>
              </a:spcBef>
              <a:spcAft>
                <a:spcPts val="601"/>
              </a:spcAft>
              <a:defRPr sz="1600"/>
            </a:lvl3pPr>
            <a:lvl4pPr>
              <a:lnSpc>
                <a:spcPct val="100000"/>
              </a:lnSpc>
              <a:spcBef>
                <a:spcPts val="0"/>
              </a:spcBef>
              <a:spcAft>
                <a:spcPts val="601"/>
              </a:spcAft>
              <a:defRPr sz="1600"/>
            </a:lvl4pPr>
            <a:lvl5pPr>
              <a:lnSpc>
                <a:spcPct val="100000"/>
              </a:lnSpc>
              <a:spcBef>
                <a:spcPts val="0"/>
              </a:spcBef>
              <a:spcAft>
                <a:spcPts val="601"/>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4018723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4" y="2205319"/>
            <a:ext cx="3456432" cy="4076234"/>
          </a:xfrm>
          <a:prstGeom prst="rect">
            <a:avLst/>
          </a:prstGeom>
        </p:spPr>
        <p:txBody>
          <a:bodyPr>
            <a:noAutofit/>
          </a:bodyPr>
          <a:lstStyle>
            <a:lvl1pPr>
              <a:lnSpc>
                <a:spcPct val="100000"/>
              </a:lnSpc>
              <a:spcBef>
                <a:spcPts val="0"/>
              </a:spcBef>
              <a:defRPr sz="1401"/>
            </a:lvl1pPr>
            <a:lvl2pPr>
              <a:lnSpc>
                <a:spcPct val="100000"/>
              </a:lnSpc>
              <a:spcBef>
                <a:spcPts val="0"/>
              </a:spcBef>
              <a:defRPr sz="1401"/>
            </a:lvl2pPr>
            <a:lvl3pPr>
              <a:lnSpc>
                <a:spcPct val="100000"/>
              </a:lnSpc>
              <a:spcBef>
                <a:spcPts val="0"/>
              </a:spcBef>
              <a:defRPr sz="1401"/>
            </a:lvl3pPr>
            <a:lvl4pPr>
              <a:lnSpc>
                <a:spcPct val="100000"/>
              </a:lnSpc>
              <a:spcBef>
                <a:spcPts val="0"/>
              </a:spcBef>
              <a:defRPr sz="1401"/>
            </a:lvl4pPr>
            <a:lvl5pPr>
              <a:lnSpc>
                <a:spcPct val="100000"/>
              </a:lnSpc>
              <a:spcBef>
                <a:spcPts val="0"/>
              </a:spcBef>
              <a:defRPr sz="140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4"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23" rtl="0" eaLnBrk="1" latinLnBrk="0" hangingPunct="1">
              <a:lnSpc>
                <a:spcPct val="100000"/>
              </a:lnSpc>
              <a:spcBef>
                <a:spcPts val="1001"/>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8" y="2205319"/>
            <a:ext cx="3456432" cy="4076234"/>
          </a:xfrm>
          <a:prstGeom prst="rect">
            <a:avLst/>
          </a:prstGeom>
        </p:spPr>
        <p:txBody>
          <a:bodyPr>
            <a:noAutofit/>
          </a:bodyPr>
          <a:lstStyle>
            <a:lvl1pPr>
              <a:lnSpc>
                <a:spcPct val="100000"/>
              </a:lnSpc>
              <a:spcBef>
                <a:spcPts val="0"/>
              </a:spcBef>
              <a:defRPr sz="1401"/>
            </a:lvl1pPr>
            <a:lvl2pPr>
              <a:lnSpc>
                <a:spcPct val="100000"/>
              </a:lnSpc>
              <a:spcBef>
                <a:spcPts val="0"/>
              </a:spcBef>
              <a:defRPr sz="1401"/>
            </a:lvl2pPr>
            <a:lvl3pPr>
              <a:lnSpc>
                <a:spcPct val="100000"/>
              </a:lnSpc>
              <a:spcBef>
                <a:spcPts val="0"/>
              </a:spcBef>
              <a:defRPr sz="1401"/>
            </a:lvl3pPr>
            <a:lvl4pPr>
              <a:lnSpc>
                <a:spcPct val="100000"/>
              </a:lnSpc>
              <a:spcBef>
                <a:spcPts val="0"/>
              </a:spcBef>
              <a:defRPr sz="1401"/>
            </a:lvl4pPr>
            <a:lvl5pPr>
              <a:lnSpc>
                <a:spcPct val="100000"/>
              </a:lnSpc>
              <a:spcBef>
                <a:spcPts val="0"/>
              </a:spcBef>
              <a:defRPr sz="140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8" y="1327153"/>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23" rtl="0" eaLnBrk="1" latinLnBrk="0" hangingPunct="1">
              <a:lnSpc>
                <a:spcPct val="100000"/>
              </a:lnSpc>
              <a:spcBef>
                <a:spcPts val="1001"/>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1"/>
            </a:lvl1pPr>
            <a:lvl2pPr>
              <a:lnSpc>
                <a:spcPct val="100000"/>
              </a:lnSpc>
              <a:spcBef>
                <a:spcPts val="0"/>
              </a:spcBef>
              <a:defRPr sz="1401"/>
            </a:lvl2pPr>
            <a:lvl3pPr>
              <a:lnSpc>
                <a:spcPct val="100000"/>
              </a:lnSpc>
              <a:spcBef>
                <a:spcPts val="0"/>
              </a:spcBef>
              <a:defRPr sz="1401"/>
            </a:lvl3pPr>
            <a:lvl4pPr>
              <a:lnSpc>
                <a:spcPct val="100000"/>
              </a:lnSpc>
              <a:spcBef>
                <a:spcPts val="0"/>
              </a:spcBef>
              <a:defRPr sz="1401"/>
            </a:lvl4pPr>
            <a:lvl5pPr>
              <a:lnSpc>
                <a:spcPct val="100000"/>
              </a:lnSpc>
              <a:spcBef>
                <a:spcPts val="0"/>
              </a:spcBef>
              <a:defRPr sz="140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3"/>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23" rtl="0" eaLnBrk="1" latinLnBrk="0" hangingPunct="1">
              <a:lnSpc>
                <a:spcPct val="100000"/>
              </a:lnSpc>
              <a:spcBef>
                <a:spcPts val="1001"/>
              </a:spcBef>
              <a:buFont typeface="Arial" panose="020B0604020202020204" pitchFamily="34" charset="0"/>
              <a:buNone/>
            </a:pPr>
            <a:r>
              <a:rPr lang="en-US" dirty="0"/>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819381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ntent 3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401"/>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6"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401"/>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4"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401"/>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70"/>
            <a:ext cx="2890194" cy="645047"/>
          </a:xfrm>
          <a:prstGeom prst="rect">
            <a:avLst/>
          </a:prstGeom>
          <a:noFill/>
        </p:spPr>
        <p:txBody>
          <a:bodyPr anchor="ctr">
            <a:noAutofit/>
          </a:bodyPr>
          <a:lstStyle>
            <a:lvl1pPr algn="l">
              <a:lnSpc>
                <a:spcPts val="1801"/>
              </a:lnSpc>
              <a:defRPr sz="1600" b="0">
                <a:solidFill>
                  <a:schemeClr val="accent1"/>
                </a:solidFill>
                <a:latin typeface="+mj-lt"/>
              </a:defRPr>
            </a:lvl1pPr>
            <a:lvl2pPr>
              <a:defRPr sz="1401"/>
            </a:lvl2pPr>
            <a:lvl3pPr>
              <a:defRPr sz="1200"/>
            </a:lvl3pPr>
            <a:lvl4pPr>
              <a:defRPr sz="1100"/>
            </a:lvl4pPr>
            <a:lvl5pPr>
              <a:defRPr sz="1100"/>
            </a:lvl5pPr>
          </a:lstStyle>
          <a:p>
            <a:pPr lvl="0"/>
            <a:r>
              <a:rPr lang="en-US" dirty="0"/>
              <a:t>Click to insert title</a:t>
            </a:r>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4" y="3332370"/>
            <a:ext cx="2890194" cy="645047"/>
          </a:xfrm>
          <a:prstGeom prst="rect">
            <a:avLst/>
          </a:prstGeom>
          <a:noFill/>
        </p:spPr>
        <p:txBody>
          <a:bodyPr anchor="ctr">
            <a:noAutofit/>
          </a:bodyPr>
          <a:lstStyle>
            <a:lvl1pPr algn="l">
              <a:lnSpc>
                <a:spcPts val="1801"/>
              </a:lnSpc>
              <a:defRPr sz="1600" b="0">
                <a:solidFill>
                  <a:srgbClr val="2EA657"/>
                </a:solidFill>
                <a:latin typeface="+mj-lt"/>
              </a:defRPr>
            </a:lvl1pPr>
            <a:lvl2pPr>
              <a:defRPr sz="1401"/>
            </a:lvl2pPr>
            <a:lvl3pPr>
              <a:defRPr sz="1200"/>
            </a:lvl3pPr>
            <a:lvl4pPr>
              <a:defRPr sz="1100"/>
            </a:lvl4pPr>
            <a:lvl5pPr>
              <a:defRPr sz="1100"/>
            </a:lvl5pPr>
          </a:lstStyle>
          <a:p>
            <a:pPr lvl="0"/>
            <a:r>
              <a:rPr lang="en-US" dirty="0"/>
              <a:t>Click to insert title</a:t>
            </a:r>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2" y="3332370"/>
            <a:ext cx="2890194" cy="645047"/>
          </a:xfrm>
          <a:prstGeom prst="rect">
            <a:avLst/>
          </a:prstGeom>
          <a:noFill/>
        </p:spPr>
        <p:txBody>
          <a:bodyPr anchor="ctr">
            <a:noAutofit/>
          </a:bodyPr>
          <a:lstStyle>
            <a:lvl1pPr algn="l">
              <a:lnSpc>
                <a:spcPts val="1801"/>
              </a:lnSpc>
              <a:defRPr sz="1600" b="0">
                <a:solidFill>
                  <a:srgbClr val="BA2980"/>
                </a:solidFill>
                <a:latin typeface="+mj-lt"/>
              </a:defRPr>
            </a:lvl1pPr>
            <a:lvl2pPr>
              <a:defRPr sz="1401"/>
            </a:lvl2pPr>
            <a:lvl3pPr>
              <a:defRPr sz="1200"/>
            </a:lvl3pPr>
            <a:lvl4pPr>
              <a:defRPr sz="1100"/>
            </a:lvl4pPr>
            <a:lvl5pPr>
              <a:defRPr sz="1100"/>
            </a:lvl5pPr>
          </a:lstStyle>
          <a:p>
            <a:pPr lvl="0"/>
            <a:r>
              <a:rPr lang="en-US" dirty="0"/>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6" y="4079993"/>
            <a:ext cx="2890194" cy="2201561"/>
          </a:xfrm>
          <a:prstGeom prst="rect">
            <a:avLst/>
          </a:prstGeom>
        </p:spPr>
        <p:txBody>
          <a:bodyPr>
            <a:noAutofit/>
          </a:bodyPr>
          <a:lstStyle>
            <a:lvl1pPr>
              <a:lnSpc>
                <a:spcPct val="100000"/>
              </a:lnSpc>
              <a:spcBef>
                <a:spcPts val="0"/>
              </a:spcBef>
              <a:defRPr sz="1401"/>
            </a:lvl1pPr>
            <a:lvl2pPr>
              <a:lnSpc>
                <a:spcPct val="100000"/>
              </a:lnSpc>
              <a:spcBef>
                <a:spcPts val="0"/>
              </a:spcBef>
              <a:buClr>
                <a:schemeClr val="accent1"/>
              </a:buClr>
              <a:defRPr sz="1401"/>
            </a:lvl2pPr>
            <a:lvl3pPr>
              <a:lnSpc>
                <a:spcPct val="100000"/>
              </a:lnSpc>
              <a:spcBef>
                <a:spcPts val="0"/>
              </a:spcBef>
              <a:buClr>
                <a:schemeClr val="accent1"/>
              </a:buClr>
              <a:defRPr sz="1401"/>
            </a:lvl3pPr>
            <a:lvl4pPr>
              <a:lnSpc>
                <a:spcPct val="100000"/>
              </a:lnSpc>
              <a:spcBef>
                <a:spcPts val="0"/>
              </a:spcBef>
              <a:buClr>
                <a:schemeClr val="accent1"/>
              </a:buClr>
              <a:defRPr sz="1401"/>
            </a:lvl4pPr>
            <a:lvl5pPr>
              <a:lnSpc>
                <a:spcPct val="100000"/>
              </a:lnSpc>
              <a:spcBef>
                <a:spcPts val="0"/>
              </a:spcBef>
              <a:buClr>
                <a:schemeClr val="accent1"/>
              </a:buClr>
              <a:defRPr sz="140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4" y="4079993"/>
            <a:ext cx="2890194" cy="2201561"/>
          </a:xfrm>
          <a:prstGeom prst="rect">
            <a:avLst/>
          </a:prstGeom>
        </p:spPr>
        <p:txBody>
          <a:bodyPr>
            <a:noAutofit/>
          </a:bodyPr>
          <a:lstStyle>
            <a:lvl1pPr>
              <a:lnSpc>
                <a:spcPct val="100000"/>
              </a:lnSpc>
              <a:spcBef>
                <a:spcPts val="0"/>
              </a:spcBef>
              <a:defRPr sz="1401"/>
            </a:lvl1pPr>
            <a:lvl2pPr>
              <a:lnSpc>
                <a:spcPct val="100000"/>
              </a:lnSpc>
              <a:spcBef>
                <a:spcPts val="0"/>
              </a:spcBef>
              <a:buClr>
                <a:srgbClr val="2EA657"/>
              </a:buClr>
              <a:defRPr sz="1401"/>
            </a:lvl2pPr>
            <a:lvl3pPr>
              <a:lnSpc>
                <a:spcPct val="100000"/>
              </a:lnSpc>
              <a:spcBef>
                <a:spcPts val="0"/>
              </a:spcBef>
              <a:buClr>
                <a:srgbClr val="2EA657"/>
              </a:buClr>
              <a:defRPr sz="1401"/>
            </a:lvl3pPr>
            <a:lvl4pPr>
              <a:lnSpc>
                <a:spcPct val="100000"/>
              </a:lnSpc>
              <a:spcBef>
                <a:spcPts val="0"/>
              </a:spcBef>
              <a:buClr>
                <a:srgbClr val="2EA657"/>
              </a:buClr>
              <a:defRPr sz="1401"/>
            </a:lvl4pPr>
            <a:lvl5pPr>
              <a:lnSpc>
                <a:spcPct val="100000"/>
              </a:lnSpc>
              <a:spcBef>
                <a:spcPts val="0"/>
              </a:spcBef>
              <a:buClr>
                <a:srgbClr val="2EA657"/>
              </a:buClr>
              <a:defRPr sz="140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2" y="4079993"/>
            <a:ext cx="2890194" cy="2201561"/>
          </a:xfrm>
          <a:prstGeom prst="rect">
            <a:avLst/>
          </a:prstGeom>
        </p:spPr>
        <p:txBody>
          <a:bodyPr>
            <a:noAutofit/>
          </a:bodyPr>
          <a:lstStyle>
            <a:lvl1pPr>
              <a:lnSpc>
                <a:spcPct val="100000"/>
              </a:lnSpc>
              <a:spcBef>
                <a:spcPts val="0"/>
              </a:spcBef>
              <a:defRPr sz="1401"/>
            </a:lvl1pPr>
            <a:lvl2pPr>
              <a:lnSpc>
                <a:spcPct val="100000"/>
              </a:lnSpc>
              <a:spcBef>
                <a:spcPts val="0"/>
              </a:spcBef>
              <a:buClr>
                <a:srgbClr val="BA2980"/>
              </a:buClr>
              <a:defRPr sz="1401"/>
            </a:lvl2pPr>
            <a:lvl3pPr>
              <a:lnSpc>
                <a:spcPct val="100000"/>
              </a:lnSpc>
              <a:spcBef>
                <a:spcPts val="0"/>
              </a:spcBef>
              <a:buClr>
                <a:srgbClr val="BA2980"/>
              </a:buClr>
              <a:defRPr sz="1401"/>
            </a:lvl3pPr>
            <a:lvl4pPr>
              <a:lnSpc>
                <a:spcPct val="100000"/>
              </a:lnSpc>
              <a:spcBef>
                <a:spcPts val="0"/>
              </a:spcBef>
              <a:buClr>
                <a:srgbClr val="BA2980"/>
              </a:buClr>
              <a:defRPr sz="1401"/>
            </a:lvl4pPr>
            <a:lvl5pPr>
              <a:lnSpc>
                <a:spcPct val="100000"/>
              </a:lnSpc>
              <a:spcBef>
                <a:spcPts val="0"/>
              </a:spcBef>
              <a:buClr>
                <a:srgbClr val="BA2980"/>
              </a:buClr>
              <a:defRPr sz="140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1406317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35"/>
            </p:custDataLst>
            <p:extLst>
              <p:ext uri="{D42A27DB-BD31-4B8C-83A1-F6EECF244321}">
                <p14:modId xmlns:p14="http://schemas.microsoft.com/office/powerpoint/2010/main" val="197578679"/>
              </p:ext>
            </p:extLst>
          </p:nvPr>
        </p:nvGraphicFramePr>
        <p:xfrm>
          <a:off x="1589" y="1590"/>
          <a:ext cx="1586" cy="1587"/>
        </p:xfrm>
        <a:graphic>
          <a:graphicData uri="http://schemas.openxmlformats.org/presentationml/2006/ole">
            <mc:AlternateContent xmlns:mc="http://schemas.openxmlformats.org/markup-compatibility/2006">
              <mc:Choice xmlns:v="urn:schemas-microsoft-com:vml" Requires="v">
                <p:oleObj name="think-cell Slide" r:id="rId36" imgW="270" imgH="270" progId="TCLayout.ActiveDocument.1">
                  <p:embed/>
                </p:oleObj>
              </mc:Choice>
              <mc:Fallback>
                <p:oleObj name="think-cell Slide" r:id="rId36" imgW="270" imgH="270" progId="TCLayout.ActiveDocument.1">
                  <p:embed/>
                  <p:pic>
                    <p:nvPicPr>
                      <p:cNvPr id="21" name="Object 20" hidden="1"/>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1589" y="1590"/>
                        <a:ext cx="1586" cy="1587"/>
                      </a:xfrm>
                      <a:prstGeom prst="rect">
                        <a:avLst/>
                      </a:prstGeom>
                      <a:noFill/>
                    </p:spPr>
                  </p:pic>
                </p:oleObj>
              </mc:Fallback>
            </mc:AlternateContent>
          </a:graphicData>
        </a:graphic>
      </p:graphicFrame>
      <p:sp>
        <p:nvSpPr>
          <p:cNvPr id="4" name="Text Placeholder 1"/>
          <p:cNvSpPr>
            <a:spLocks noGrp="1"/>
          </p:cNvSpPr>
          <p:nvPr>
            <p:ph type="body" idx="1"/>
          </p:nvPr>
        </p:nvSpPr>
        <p:spPr>
          <a:xfrm>
            <a:off x="404814" y="1327152"/>
            <a:ext cx="11376880" cy="5135563"/>
          </a:xfrm>
          <a:prstGeom prst="rect">
            <a:avLst/>
          </a:prstGeom>
        </p:spPr>
        <p:txBody>
          <a:bodyPr vert="horz" lIns="0" tIns="0" rIns="0" bIns="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Title Placeholder 1"/>
          <p:cNvSpPr>
            <a:spLocks noGrp="1"/>
          </p:cNvSpPr>
          <p:nvPr>
            <p:ph type="title"/>
          </p:nvPr>
        </p:nvSpPr>
        <p:spPr>
          <a:xfrm>
            <a:off x="404813" y="388190"/>
            <a:ext cx="10947772" cy="716711"/>
          </a:xfrm>
          <a:prstGeom prst="rect">
            <a:avLst/>
          </a:prstGeom>
        </p:spPr>
        <p:txBody>
          <a:bodyPr vert="horz" lIns="0" tIns="0" rIns="0" bIns="0" rtlCol="0" anchor="b">
            <a:noAutofit/>
          </a:bodyPr>
          <a:lstStyle/>
          <a:p>
            <a:pPr marL="0" marR="0" lvl="0" indent="0" algn="l" defTabSz="914423" rtl="0" eaLnBrk="1" fontAlgn="auto" latinLnBrk="0" hangingPunct="1">
              <a:lnSpc>
                <a:spcPct val="90000"/>
              </a:lnSpc>
              <a:spcBef>
                <a:spcPct val="0"/>
              </a:spcBef>
              <a:spcAft>
                <a:spcPts val="0"/>
              </a:spcAft>
              <a:buClrTx/>
              <a:buSzTx/>
              <a:buFontTx/>
              <a:buNone/>
              <a:tabLst/>
              <a:defRPr/>
            </a:pPr>
            <a:r>
              <a:rPr lang="fr-FR" dirty="0"/>
              <a:t>CLICK TO INSERT TITLE</a:t>
            </a:r>
            <a:endParaRPr lang="en-US" dirty="0"/>
          </a:p>
        </p:txBody>
      </p:sp>
      <p:grpSp>
        <p:nvGrpSpPr>
          <p:cNvPr id="3" name="Group 2">
            <a:extLst>
              <a:ext uri="{FF2B5EF4-FFF2-40B4-BE49-F238E27FC236}">
                <a16:creationId xmlns:a16="http://schemas.microsoft.com/office/drawing/2014/main" id="{7D254FA0-1CD0-4186-9223-F354145FAE6C}"/>
              </a:ext>
            </a:extLst>
          </p:cNvPr>
          <p:cNvGrpSpPr/>
          <p:nvPr userDrawn="1"/>
        </p:nvGrpSpPr>
        <p:grpSpPr>
          <a:xfrm>
            <a:off x="12295890" y="1659"/>
            <a:ext cx="360000" cy="2069166"/>
            <a:chOff x="12498114" y="115959"/>
            <a:chExt cx="360000" cy="2069166"/>
          </a:xfrm>
        </p:grpSpPr>
        <p:sp>
          <p:nvSpPr>
            <p:cNvPr id="11" name="Rectangle 10">
              <a:extLst>
                <a:ext uri="{FF2B5EF4-FFF2-40B4-BE49-F238E27FC236}">
                  <a16:creationId xmlns:a16="http://schemas.microsoft.com/office/drawing/2014/main" id="{EF1244FD-1856-4971-9A73-AD6DF3F42A90}"/>
                </a:ext>
              </a:extLst>
            </p:cNvPr>
            <p:cNvSpPr/>
            <p:nvPr/>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1</a:t>
              </a:r>
            </a:p>
            <a:p>
              <a:pPr algn="ctr">
                <a:lnSpc>
                  <a:spcPct val="90000"/>
                </a:lnSpc>
                <a:spcAft>
                  <a:spcPts val="0"/>
                </a:spcAft>
              </a:pPr>
              <a:r>
                <a:rPr lang="en-GB" sz="700" dirty="0">
                  <a:latin typeface="Ubuntu" panose="020B0504030602030204" pitchFamily="34" charset="0"/>
                </a:rPr>
                <a:t>112</a:t>
              </a:r>
            </a:p>
            <a:p>
              <a:pPr algn="ctr">
                <a:lnSpc>
                  <a:spcPct val="90000"/>
                </a:lnSpc>
                <a:spcAft>
                  <a:spcPts val="0"/>
                </a:spcAft>
              </a:pPr>
              <a:r>
                <a:rPr lang="en-GB" sz="700" dirty="0">
                  <a:latin typeface="Ubuntu" panose="020B0504030602030204" pitchFamily="34" charset="0"/>
                </a:rPr>
                <a:t>173</a:t>
              </a:r>
            </a:p>
          </p:txBody>
        </p:sp>
        <p:sp>
          <p:nvSpPr>
            <p:cNvPr id="12" name="Rectangle 11">
              <a:extLst>
                <a:ext uri="{FF2B5EF4-FFF2-40B4-BE49-F238E27FC236}">
                  <a16:creationId xmlns:a16="http://schemas.microsoft.com/office/drawing/2014/main" id="{22B40C78-6F20-4C95-AB26-B29FEC0FF747}"/>
                </a:ext>
              </a:extLst>
            </p:cNvPr>
            <p:cNvSpPr/>
            <p:nvPr/>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18</a:t>
              </a:r>
            </a:p>
            <a:p>
              <a:pPr algn="ctr">
                <a:lnSpc>
                  <a:spcPct val="90000"/>
                </a:lnSpc>
                <a:spcAft>
                  <a:spcPts val="0"/>
                </a:spcAft>
              </a:pPr>
              <a:r>
                <a:rPr lang="en-GB" sz="700" dirty="0">
                  <a:solidFill>
                    <a:schemeClr val="tx1"/>
                  </a:solidFill>
                  <a:latin typeface="Ubuntu" panose="020B0504030602030204" pitchFamily="34" charset="0"/>
                </a:rPr>
                <a:t>171</a:t>
              </a:r>
            </a:p>
            <a:p>
              <a:pPr algn="ctr">
                <a:lnSpc>
                  <a:spcPct val="90000"/>
                </a:lnSpc>
                <a:spcAft>
                  <a:spcPts val="0"/>
                </a:spcAft>
              </a:pPr>
              <a:r>
                <a:rPr lang="en-GB" sz="700" dirty="0">
                  <a:solidFill>
                    <a:schemeClr val="tx1"/>
                  </a:solidFill>
                  <a:latin typeface="Ubuntu" panose="020B0504030602030204" pitchFamily="34" charset="0"/>
                </a:rPr>
                <a:t>219</a:t>
              </a:r>
            </a:p>
          </p:txBody>
        </p:sp>
        <p:sp>
          <p:nvSpPr>
            <p:cNvPr id="13" name="Rectangle 12">
              <a:extLst>
                <a:ext uri="{FF2B5EF4-FFF2-40B4-BE49-F238E27FC236}">
                  <a16:creationId xmlns:a16="http://schemas.microsoft.com/office/drawing/2014/main" id="{1AED4E7D-39CE-49AE-9D4C-16EA940CBE5F}"/>
                </a:ext>
              </a:extLst>
            </p:cNvPr>
            <p:cNvSpPr/>
            <p:nvPr/>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43</a:t>
              </a:r>
            </a:p>
            <a:p>
              <a:pPr algn="ctr">
                <a:lnSpc>
                  <a:spcPct val="90000"/>
                </a:lnSpc>
                <a:spcAft>
                  <a:spcPts val="0"/>
                </a:spcAft>
              </a:pPr>
              <a:r>
                <a:rPr lang="en-GB" sz="700" dirty="0">
                  <a:latin typeface="Ubuntu" panose="020B0504030602030204" pitchFamily="34" charset="0"/>
                </a:rPr>
                <a:t>10</a:t>
              </a:r>
            </a:p>
            <a:p>
              <a:pPr algn="ctr">
                <a:lnSpc>
                  <a:spcPct val="90000"/>
                </a:lnSpc>
                <a:spcAft>
                  <a:spcPts val="0"/>
                </a:spcAft>
              </a:pPr>
              <a:r>
                <a:rPr lang="en-GB" sz="700" dirty="0">
                  <a:latin typeface="Ubuntu" panose="020B0504030602030204" pitchFamily="34" charset="0"/>
                </a:rPr>
                <a:t>61</a:t>
              </a:r>
            </a:p>
          </p:txBody>
        </p:sp>
        <p:sp>
          <p:nvSpPr>
            <p:cNvPr id="14" name="Rectangle 13">
              <a:extLst>
                <a:ext uri="{FF2B5EF4-FFF2-40B4-BE49-F238E27FC236}">
                  <a16:creationId xmlns:a16="http://schemas.microsoft.com/office/drawing/2014/main" id="{392DC803-B0F7-4D0E-81CA-9DDCB14FA42C}"/>
                </a:ext>
              </a:extLst>
            </p:cNvPr>
            <p:cNvSpPr/>
            <p:nvPr/>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39</a:t>
              </a:r>
            </a:p>
            <a:p>
              <a:pPr algn="ctr">
                <a:lnSpc>
                  <a:spcPct val="90000"/>
                </a:lnSpc>
                <a:spcAft>
                  <a:spcPts val="0"/>
                </a:spcAft>
              </a:pPr>
              <a:r>
                <a:rPr lang="en-GB" sz="700" dirty="0">
                  <a:latin typeface="Ubuntu" panose="020B0504030602030204" pitchFamily="34" charset="0"/>
                </a:rPr>
                <a:t>41</a:t>
              </a:r>
            </a:p>
            <a:p>
              <a:pPr algn="ctr">
                <a:lnSpc>
                  <a:spcPct val="90000"/>
                </a:lnSpc>
                <a:spcAft>
                  <a:spcPts val="0"/>
                </a:spcAft>
              </a:pPr>
              <a:r>
                <a:rPr lang="en-GB" sz="700" dirty="0">
                  <a:latin typeface="Ubuntu" panose="020B0504030602030204" pitchFamily="34" charset="0"/>
                </a:rPr>
                <a:t>54</a:t>
              </a:r>
            </a:p>
          </p:txBody>
        </p:sp>
        <p:sp>
          <p:nvSpPr>
            <p:cNvPr id="63" name="Rectangle 62">
              <a:extLst>
                <a:ext uri="{FF2B5EF4-FFF2-40B4-BE49-F238E27FC236}">
                  <a16:creationId xmlns:a16="http://schemas.microsoft.com/office/drawing/2014/main" id="{B60470E2-9B98-4C49-AC1B-A56CD2EB54B9}"/>
                </a:ext>
              </a:extLst>
            </p:cNvPr>
            <p:cNvSpPr/>
            <p:nvPr/>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p:txBody>
        </p:sp>
      </p:grpSp>
      <p:grpSp>
        <p:nvGrpSpPr>
          <p:cNvPr id="4096" name="Groupe 4095">
            <a:extLst>
              <a:ext uri="{FF2B5EF4-FFF2-40B4-BE49-F238E27FC236}">
                <a16:creationId xmlns:a16="http://schemas.microsoft.com/office/drawing/2014/main" id="{4ADC82C4-641D-4930-B946-DC8978F5F98C}"/>
              </a:ext>
            </a:extLst>
          </p:cNvPr>
          <p:cNvGrpSpPr/>
          <p:nvPr/>
        </p:nvGrpSpPr>
        <p:grpSpPr>
          <a:xfrm>
            <a:off x="12295892" y="4289244"/>
            <a:ext cx="1462993" cy="2058800"/>
            <a:chOff x="12432704" y="1992581"/>
            <a:chExt cx="1462993" cy="2058800"/>
          </a:xfrm>
        </p:grpSpPr>
        <p:sp>
          <p:nvSpPr>
            <p:cNvPr id="41" name="Forme libre : forme 40">
              <a:extLst>
                <a:ext uri="{FF2B5EF4-FFF2-40B4-BE49-F238E27FC236}">
                  <a16:creationId xmlns:a16="http://schemas.microsoft.com/office/drawing/2014/main" id="{EC826880-5A3C-4E1C-81B2-A1CB9E331DC3}"/>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142</a:t>
              </a:r>
            </a:p>
            <a:p>
              <a:pPr algn="ctr">
                <a:lnSpc>
                  <a:spcPct val="90000"/>
                </a:lnSpc>
                <a:spcAft>
                  <a:spcPts val="0"/>
                </a:spcAft>
              </a:pPr>
              <a:r>
                <a:rPr lang="en-US" sz="700" dirty="0">
                  <a:latin typeface="Ubuntu" panose="020B0504030602030204" pitchFamily="34" charset="0"/>
                </a:rPr>
                <a:t>18</a:t>
              </a:r>
            </a:p>
          </p:txBody>
        </p:sp>
        <p:sp>
          <p:nvSpPr>
            <p:cNvPr id="42" name="Forme libre : forme 41">
              <a:extLst>
                <a:ext uri="{FF2B5EF4-FFF2-40B4-BE49-F238E27FC236}">
                  <a16:creationId xmlns:a16="http://schemas.microsoft.com/office/drawing/2014/main" id="{44796AC3-FBF9-498C-9326-20ACFCF63EE6}"/>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156</a:t>
              </a:r>
            </a:p>
            <a:p>
              <a:pPr algn="ctr">
                <a:lnSpc>
                  <a:spcPct val="90000"/>
                </a:lnSpc>
                <a:spcAft>
                  <a:spcPts val="0"/>
                </a:spcAft>
              </a:pPr>
              <a:r>
                <a:rPr lang="en-US" sz="700" dirty="0">
                  <a:latin typeface="Ubuntu" panose="020B0504030602030204" pitchFamily="34" charset="0"/>
                </a:rPr>
                <a:t>41</a:t>
              </a:r>
            </a:p>
          </p:txBody>
        </p:sp>
        <p:sp>
          <p:nvSpPr>
            <p:cNvPr id="43" name="Forme libre : forme 42">
              <a:extLst>
                <a:ext uri="{FF2B5EF4-FFF2-40B4-BE49-F238E27FC236}">
                  <a16:creationId xmlns:a16="http://schemas.microsoft.com/office/drawing/2014/main" id="{2D1DB5D7-2017-4A8F-80D6-C8641C9CE84C}"/>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178</a:t>
              </a:r>
            </a:p>
            <a:p>
              <a:pPr algn="ctr">
                <a:lnSpc>
                  <a:spcPct val="90000"/>
                </a:lnSpc>
                <a:spcAft>
                  <a:spcPts val="0"/>
                </a:spcAft>
              </a:pPr>
              <a:r>
                <a:rPr lang="en-US" sz="700" dirty="0">
                  <a:latin typeface="Ubuntu" panose="020B0504030602030204" pitchFamily="34" charset="0"/>
                </a:rPr>
                <a:t>74</a:t>
              </a:r>
            </a:p>
          </p:txBody>
        </p:sp>
        <p:sp>
          <p:nvSpPr>
            <p:cNvPr id="44" name="Forme libre : forme 43">
              <a:extLst>
                <a:ext uri="{FF2B5EF4-FFF2-40B4-BE49-F238E27FC236}">
                  <a16:creationId xmlns:a16="http://schemas.microsoft.com/office/drawing/2014/main" id="{92191BDF-6BAB-45F9-9FA1-89C34179FD61}"/>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208</a:t>
              </a:r>
            </a:p>
            <a:p>
              <a:pPr algn="ctr">
                <a:lnSpc>
                  <a:spcPct val="90000"/>
                </a:lnSpc>
                <a:spcAft>
                  <a:spcPts val="0"/>
                </a:spcAft>
              </a:pPr>
              <a:r>
                <a:rPr lang="en-US" sz="700" dirty="0">
                  <a:latin typeface="Ubuntu" panose="020B0504030602030204" pitchFamily="34" charset="0"/>
                </a:rPr>
                <a:t>104</a:t>
              </a:r>
            </a:p>
          </p:txBody>
        </p:sp>
        <p:sp>
          <p:nvSpPr>
            <p:cNvPr id="45" name="Forme libre : forme 44">
              <a:extLst>
                <a:ext uri="{FF2B5EF4-FFF2-40B4-BE49-F238E27FC236}">
                  <a16:creationId xmlns:a16="http://schemas.microsoft.com/office/drawing/2014/main" id="{EF971F25-4035-43BA-BC8C-22E9B837A713}"/>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218</a:t>
              </a:r>
            </a:p>
            <a:p>
              <a:pPr algn="ctr">
                <a:lnSpc>
                  <a:spcPct val="90000"/>
                </a:lnSpc>
                <a:spcAft>
                  <a:spcPts val="0"/>
                </a:spcAft>
              </a:pPr>
              <a:r>
                <a:rPr lang="en-US" sz="700" dirty="0">
                  <a:latin typeface="Ubuntu" panose="020B0504030602030204" pitchFamily="34" charset="0"/>
                </a:rPr>
                <a:t>128</a:t>
              </a:r>
            </a:p>
          </p:txBody>
        </p:sp>
        <p:sp>
          <p:nvSpPr>
            <p:cNvPr id="46" name="Forme libre : forme 45">
              <a:extLst>
                <a:ext uri="{FF2B5EF4-FFF2-40B4-BE49-F238E27FC236}">
                  <a16:creationId xmlns:a16="http://schemas.microsoft.com/office/drawing/2014/main" id="{F5691FCB-A410-4C6B-963D-15CCFA8EB678}"/>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66</a:t>
              </a:r>
            </a:p>
            <a:p>
              <a:pPr algn="ctr">
                <a:lnSpc>
                  <a:spcPct val="90000"/>
                </a:lnSpc>
                <a:spcAft>
                  <a:spcPts val="0"/>
                </a:spcAft>
              </a:pPr>
              <a:r>
                <a:rPr lang="en-US" sz="700" dirty="0">
                  <a:solidFill>
                    <a:schemeClr val="bg1"/>
                  </a:solidFill>
                  <a:latin typeface="Ubuntu" panose="020B0504030602030204" pitchFamily="34" charset="0"/>
                </a:rPr>
                <a:t>20</a:t>
              </a:r>
            </a:p>
            <a:p>
              <a:pPr algn="ctr">
                <a:lnSpc>
                  <a:spcPct val="90000"/>
                </a:lnSpc>
                <a:spcAft>
                  <a:spcPts val="0"/>
                </a:spcAft>
              </a:pPr>
              <a:r>
                <a:rPr lang="en-US" sz="700" dirty="0">
                  <a:solidFill>
                    <a:schemeClr val="bg1"/>
                  </a:solidFill>
                  <a:latin typeface="Ubuntu" panose="020B0504030602030204" pitchFamily="34" charset="0"/>
                </a:rPr>
                <a:t>46</a:t>
              </a:r>
            </a:p>
          </p:txBody>
        </p:sp>
        <p:sp>
          <p:nvSpPr>
            <p:cNvPr id="47" name="Forme libre : forme 46">
              <a:extLst>
                <a:ext uri="{FF2B5EF4-FFF2-40B4-BE49-F238E27FC236}">
                  <a16:creationId xmlns:a16="http://schemas.microsoft.com/office/drawing/2014/main" id="{D0F79893-1FFE-4F7F-B020-867CE988C67E}"/>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89</a:t>
              </a:r>
            </a:p>
            <a:p>
              <a:pPr algn="ctr">
                <a:lnSpc>
                  <a:spcPct val="90000"/>
                </a:lnSpc>
                <a:spcAft>
                  <a:spcPts val="0"/>
                </a:spcAft>
              </a:pPr>
              <a:r>
                <a:rPr lang="en-US" sz="700" dirty="0">
                  <a:solidFill>
                    <a:schemeClr val="bg1"/>
                  </a:solidFill>
                  <a:latin typeface="Ubuntu" panose="020B0504030602030204" pitchFamily="34" charset="0"/>
                </a:rPr>
                <a:t>10</a:t>
              </a:r>
            </a:p>
            <a:p>
              <a:pPr algn="ctr">
                <a:lnSpc>
                  <a:spcPct val="90000"/>
                </a:lnSpc>
                <a:spcAft>
                  <a:spcPts val="0"/>
                </a:spcAft>
              </a:pPr>
              <a:r>
                <a:rPr lang="en-US" sz="700" dirty="0">
                  <a:solidFill>
                    <a:schemeClr val="bg1"/>
                  </a:solidFill>
                  <a:latin typeface="Ubuntu" panose="020B0504030602030204" pitchFamily="34" charset="0"/>
                </a:rPr>
                <a:t>66</a:t>
              </a:r>
            </a:p>
          </p:txBody>
        </p:sp>
        <p:sp>
          <p:nvSpPr>
            <p:cNvPr id="48" name="Forme libre : forme 47">
              <a:extLst>
                <a:ext uri="{FF2B5EF4-FFF2-40B4-BE49-F238E27FC236}">
                  <a16:creationId xmlns:a16="http://schemas.microsoft.com/office/drawing/2014/main" id="{4BC28B06-4332-436B-9E8F-27299D73CB0F}"/>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117</a:t>
              </a:r>
            </a:p>
            <a:p>
              <a:pPr algn="ctr">
                <a:lnSpc>
                  <a:spcPct val="90000"/>
                </a:lnSpc>
                <a:spcAft>
                  <a:spcPts val="0"/>
                </a:spcAft>
              </a:pPr>
              <a:r>
                <a:rPr lang="en-US" sz="700" dirty="0">
                  <a:solidFill>
                    <a:schemeClr val="bg1"/>
                  </a:solidFill>
                  <a:latin typeface="Ubuntu" panose="020B0504030602030204" pitchFamily="34" charset="0"/>
                </a:rPr>
                <a:t>13</a:t>
              </a:r>
            </a:p>
            <a:p>
              <a:pPr algn="ctr">
                <a:lnSpc>
                  <a:spcPct val="90000"/>
                </a:lnSpc>
                <a:spcAft>
                  <a:spcPts val="0"/>
                </a:spcAft>
              </a:pPr>
              <a:r>
                <a:rPr lang="en-US" sz="700" dirty="0">
                  <a:solidFill>
                    <a:schemeClr val="bg1"/>
                  </a:solidFill>
                  <a:latin typeface="Ubuntu" panose="020B0504030602030204" pitchFamily="34" charset="0"/>
                </a:rPr>
                <a:t>92</a:t>
              </a:r>
            </a:p>
          </p:txBody>
        </p:sp>
        <p:sp>
          <p:nvSpPr>
            <p:cNvPr id="49" name="Forme libre : forme 48">
              <a:extLst>
                <a:ext uri="{FF2B5EF4-FFF2-40B4-BE49-F238E27FC236}">
                  <a16:creationId xmlns:a16="http://schemas.microsoft.com/office/drawing/2014/main" id="{90419B70-8C46-4DE8-9DD4-F2A6106ED6F5}"/>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128</a:t>
              </a:r>
            </a:p>
            <a:p>
              <a:pPr algn="ctr">
                <a:lnSpc>
                  <a:spcPct val="90000"/>
                </a:lnSpc>
                <a:spcAft>
                  <a:spcPts val="0"/>
                </a:spcAft>
              </a:pPr>
              <a:r>
                <a:rPr lang="en-US" sz="700" dirty="0">
                  <a:solidFill>
                    <a:schemeClr val="bg1"/>
                  </a:solidFill>
                  <a:latin typeface="Ubuntu" panose="020B0504030602030204" pitchFamily="34" charset="0"/>
                </a:rPr>
                <a:t>43</a:t>
              </a:r>
            </a:p>
            <a:p>
              <a:pPr algn="ctr">
                <a:lnSpc>
                  <a:spcPct val="90000"/>
                </a:lnSpc>
                <a:spcAft>
                  <a:spcPts val="0"/>
                </a:spcAft>
              </a:pPr>
              <a:r>
                <a:rPr lang="en-US" sz="700" dirty="0">
                  <a:solidFill>
                    <a:schemeClr val="bg1"/>
                  </a:solidFill>
                  <a:latin typeface="Ubuntu" panose="020B0504030602030204" pitchFamily="34" charset="0"/>
                </a:rPr>
                <a:t>115</a:t>
              </a:r>
            </a:p>
          </p:txBody>
        </p:sp>
        <p:sp>
          <p:nvSpPr>
            <p:cNvPr id="50" name="Forme libre : forme 49">
              <a:extLst>
                <a:ext uri="{FF2B5EF4-FFF2-40B4-BE49-F238E27FC236}">
                  <a16:creationId xmlns:a16="http://schemas.microsoft.com/office/drawing/2014/main" id="{0A0CFFBA-E8FE-434D-9D74-BB9F352B4723}"/>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158</a:t>
              </a:r>
            </a:p>
            <a:p>
              <a:pPr algn="ctr">
                <a:lnSpc>
                  <a:spcPct val="90000"/>
                </a:lnSpc>
                <a:spcAft>
                  <a:spcPts val="0"/>
                </a:spcAft>
              </a:pPr>
              <a:r>
                <a:rPr lang="en-US" sz="700" dirty="0">
                  <a:solidFill>
                    <a:schemeClr val="bg1"/>
                  </a:solidFill>
                  <a:latin typeface="Ubuntu" panose="020B0504030602030204" pitchFamily="34" charset="0"/>
                </a:rPr>
                <a:t>71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1" name="Forme libre : forme 50">
              <a:extLst>
                <a:ext uri="{FF2B5EF4-FFF2-40B4-BE49-F238E27FC236}">
                  <a16:creationId xmlns:a16="http://schemas.microsoft.com/office/drawing/2014/main" id="{D041A42A-2FF1-4516-85CE-87051937629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166</a:t>
              </a:r>
            </a:p>
            <a:p>
              <a:pPr algn="ctr">
                <a:lnSpc>
                  <a:spcPct val="90000"/>
                </a:lnSpc>
                <a:spcAft>
                  <a:spcPts val="0"/>
                </a:spcAft>
              </a:pPr>
              <a:r>
                <a:rPr lang="en-US" sz="700" dirty="0">
                  <a:solidFill>
                    <a:schemeClr val="bg1"/>
                  </a:solidFill>
                  <a:latin typeface="Ubuntu" panose="020B0504030602030204" pitchFamily="34" charset="0"/>
                </a:rPr>
                <a:t>0</a:t>
              </a:r>
            </a:p>
            <a:p>
              <a:pPr algn="ctr">
                <a:lnSpc>
                  <a:spcPct val="90000"/>
                </a:lnSpc>
                <a:spcAft>
                  <a:spcPts val="0"/>
                </a:spcAft>
              </a:pPr>
              <a:r>
                <a:rPr lang="en-US" sz="700" dirty="0">
                  <a:solidFill>
                    <a:schemeClr val="bg1"/>
                  </a:solidFill>
                  <a:latin typeface="Ubuntu" panose="020B0504030602030204" pitchFamily="34" charset="0"/>
                </a:rPr>
                <a:t>26</a:t>
              </a:r>
            </a:p>
          </p:txBody>
        </p:sp>
        <p:sp>
          <p:nvSpPr>
            <p:cNvPr id="52" name="Forme libre : forme 51">
              <a:extLst>
                <a:ext uri="{FF2B5EF4-FFF2-40B4-BE49-F238E27FC236}">
                  <a16:creationId xmlns:a16="http://schemas.microsoft.com/office/drawing/2014/main" id="{02084D3E-01E3-4506-9076-881D8345526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227</a:t>
              </a:r>
            </a:p>
            <a:p>
              <a:pPr algn="ctr">
                <a:lnSpc>
                  <a:spcPct val="90000"/>
                </a:lnSpc>
                <a:spcAft>
                  <a:spcPts val="0"/>
                </a:spcAft>
              </a:pPr>
              <a:r>
                <a:rPr lang="en-US" sz="700" dirty="0">
                  <a:solidFill>
                    <a:schemeClr val="bg1"/>
                  </a:solidFill>
                  <a:latin typeface="Ubuntu" panose="020B0504030602030204" pitchFamily="34" charset="0"/>
                </a:rPr>
                <a:t>03</a:t>
              </a:r>
            </a:p>
            <a:p>
              <a:pPr algn="ctr">
                <a:lnSpc>
                  <a:spcPct val="90000"/>
                </a:lnSpc>
                <a:spcAft>
                  <a:spcPts val="0"/>
                </a:spcAft>
              </a:pPr>
              <a:r>
                <a:rPr lang="en-US" sz="700" dirty="0">
                  <a:solidFill>
                    <a:schemeClr val="bg1"/>
                  </a:solidFill>
                  <a:latin typeface="Ubuntu" panose="020B0504030602030204" pitchFamily="34" charset="0"/>
                </a:rPr>
                <a:t>33</a:t>
              </a:r>
            </a:p>
          </p:txBody>
        </p:sp>
        <p:sp>
          <p:nvSpPr>
            <p:cNvPr id="53" name="Forme libre : forme 52">
              <a:extLst>
                <a:ext uri="{FF2B5EF4-FFF2-40B4-BE49-F238E27FC236}">
                  <a16:creationId xmlns:a16="http://schemas.microsoft.com/office/drawing/2014/main" id="{96939CDC-56D5-42B9-843A-231E1C541E5D}"/>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48</a:t>
              </a:r>
            </a:p>
            <a:p>
              <a:pPr algn="ctr">
                <a:lnSpc>
                  <a:spcPct val="90000"/>
                </a:lnSpc>
                <a:spcAft>
                  <a:spcPts val="0"/>
                </a:spcAft>
              </a:pPr>
              <a:r>
                <a:rPr lang="en-US" sz="700" dirty="0">
                  <a:latin typeface="Ubuntu" panose="020B0504030602030204" pitchFamily="34" charset="0"/>
                </a:rPr>
                <a:t>77</a:t>
              </a:r>
            </a:p>
          </p:txBody>
        </p:sp>
        <p:sp>
          <p:nvSpPr>
            <p:cNvPr id="54" name="Forme libre : forme 53">
              <a:extLst>
                <a:ext uri="{FF2B5EF4-FFF2-40B4-BE49-F238E27FC236}">
                  <a16:creationId xmlns:a16="http://schemas.microsoft.com/office/drawing/2014/main" id="{66B49780-B844-4D04-8283-E12AAC6933AF}"/>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69</a:t>
              </a:r>
            </a:p>
            <a:p>
              <a:pPr algn="ctr">
                <a:lnSpc>
                  <a:spcPct val="90000"/>
                </a:lnSpc>
                <a:spcAft>
                  <a:spcPts val="0"/>
                </a:spcAft>
              </a:pPr>
              <a:r>
                <a:rPr lang="en-US" sz="700" dirty="0">
                  <a:latin typeface="Ubuntu" panose="020B0504030602030204" pitchFamily="34" charset="0"/>
                </a:rPr>
                <a:t>94</a:t>
              </a:r>
            </a:p>
          </p:txBody>
        </p:sp>
        <p:sp>
          <p:nvSpPr>
            <p:cNvPr id="55" name="Forme libre : forme 54">
              <a:extLst>
                <a:ext uri="{FF2B5EF4-FFF2-40B4-BE49-F238E27FC236}">
                  <a16:creationId xmlns:a16="http://schemas.microsoft.com/office/drawing/2014/main" id="{FF82BEF1-5FD1-4558-9313-1606ABF3D69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112</a:t>
              </a:r>
            </a:p>
          </p:txBody>
        </p:sp>
        <p:sp>
          <p:nvSpPr>
            <p:cNvPr id="56" name="Forme libre : forme 55">
              <a:extLst>
                <a:ext uri="{FF2B5EF4-FFF2-40B4-BE49-F238E27FC236}">
                  <a16:creationId xmlns:a16="http://schemas.microsoft.com/office/drawing/2014/main" id="{86AAEC8D-AC95-4215-80AB-61B5B47B8691}"/>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129</a:t>
              </a:r>
            </a:p>
            <a:p>
              <a:pPr algn="ctr">
                <a:lnSpc>
                  <a:spcPct val="90000"/>
                </a:lnSpc>
                <a:spcAft>
                  <a:spcPts val="0"/>
                </a:spcAft>
              </a:pPr>
              <a:r>
                <a:rPr lang="en-US" sz="700" dirty="0">
                  <a:solidFill>
                    <a:schemeClr val="bg1"/>
                  </a:solidFill>
                  <a:latin typeface="Ubuntu" panose="020B0504030602030204" pitchFamily="34" charset="0"/>
                </a:rPr>
                <a:t>27</a:t>
              </a:r>
            </a:p>
            <a:p>
              <a:pPr algn="ctr">
                <a:lnSpc>
                  <a:spcPct val="90000"/>
                </a:lnSpc>
                <a:spcAft>
                  <a:spcPts val="0"/>
                </a:spcAft>
              </a:pPr>
              <a:r>
                <a:rPr lang="en-US" sz="700" dirty="0">
                  <a:solidFill>
                    <a:schemeClr val="bg1"/>
                  </a:solidFill>
                  <a:latin typeface="Ubuntu" panose="020B0504030602030204" pitchFamily="34" charset="0"/>
                </a:rPr>
                <a:t>111</a:t>
              </a:r>
            </a:p>
          </p:txBody>
        </p:sp>
        <p:sp>
          <p:nvSpPr>
            <p:cNvPr id="57" name="Forme libre : forme 56">
              <a:extLst>
                <a:ext uri="{FF2B5EF4-FFF2-40B4-BE49-F238E27FC236}">
                  <a16:creationId xmlns:a16="http://schemas.microsoft.com/office/drawing/2014/main" id="{345AA905-3BBB-4015-9537-2162DD20DA02}"/>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161</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8" name="Forme libre : forme 57">
              <a:extLst>
                <a:ext uri="{FF2B5EF4-FFF2-40B4-BE49-F238E27FC236}">
                  <a16:creationId xmlns:a16="http://schemas.microsoft.com/office/drawing/2014/main" id="{8E50898F-084D-45EC-9EDA-C64E62F50B6F}"/>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186</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9" name="Forme libre : forme 58">
              <a:extLst>
                <a:ext uri="{FF2B5EF4-FFF2-40B4-BE49-F238E27FC236}">
                  <a16:creationId xmlns:a16="http://schemas.microsoft.com/office/drawing/2014/main" id="{850EF37B-321C-4CAE-A8B1-66C0053A83E3}"/>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209</a:t>
              </a:r>
            </a:p>
            <a:p>
              <a:pPr algn="ctr">
                <a:lnSpc>
                  <a:spcPct val="90000"/>
                </a:lnSpc>
                <a:spcAft>
                  <a:spcPts val="0"/>
                </a:spcAft>
              </a:pPr>
              <a:r>
                <a:rPr lang="en-US" sz="700" dirty="0">
                  <a:latin typeface="Ubuntu" panose="020B0504030602030204" pitchFamily="34" charset="0"/>
                </a:rPr>
                <a:t>58</a:t>
              </a:r>
            </a:p>
            <a:p>
              <a:pPr algn="ctr">
                <a:lnSpc>
                  <a:spcPct val="90000"/>
                </a:lnSpc>
                <a:spcAft>
                  <a:spcPts val="0"/>
                </a:spcAft>
              </a:pPr>
              <a:r>
                <a:rPr lang="en-US" sz="700" dirty="0">
                  <a:latin typeface="Ubuntu" panose="020B0504030602030204" pitchFamily="34" charset="0"/>
                </a:rPr>
                <a:t>140</a:t>
              </a:r>
            </a:p>
          </p:txBody>
        </p:sp>
        <p:sp>
          <p:nvSpPr>
            <p:cNvPr id="60" name="Forme libre : forme 59">
              <a:extLst>
                <a:ext uri="{FF2B5EF4-FFF2-40B4-BE49-F238E27FC236}">
                  <a16:creationId xmlns:a16="http://schemas.microsoft.com/office/drawing/2014/main" id="{49EEAAAC-C871-41A3-9B9B-6381B2FD4E28}"/>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229</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173</a:t>
              </a:r>
            </a:p>
          </p:txBody>
        </p:sp>
      </p:grpSp>
      <p:sp>
        <p:nvSpPr>
          <p:cNvPr id="61" name="Rectangle 60">
            <a:extLst>
              <a:ext uri="{FF2B5EF4-FFF2-40B4-BE49-F238E27FC236}">
                <a16:creationId xmlns:a16="http://schemas.microsoft.com/office/drawing/2014/main" id="{9D36E5FD-F409-4495-819A-440FA57D9E19}"/>
              </a:ext>
            </a:extLst>
          </p:cNvPr>
          <p:cNvSpPr/>
          <p:nvPr/>
        </p:nvSpPr>
        <p:spPr>
          <a:xfrm>
            <a:off x="12295892" y="6412526"/>
            <a:ext cx="2545089" cy="523220"/>
          </a:xfrm>
          <a:prstGeom prst="rect">
            <a:avLst/>
          </a:prstGeom>
        </p:spPr>
        <p:txBody>
          <a:bodyPr wrap="square" lIns="0" tIns="0" rIns="0" bIns="0">
            <a:spAutoFit/>
          </a:bodyPr>
          <a:lstStyle/>
          <a:p>
            <a:r>
              <a:rPr lang="en-GB" sz="800" dirty="0">
                <a:latin typeface="Ubuntu" panose="020B0504030602030204" pitchFamily="34" charset="0"/>
              </a:rPr>
              <a:t>Security Classification:</a:t>
            </a:r>
          </a:p>
          <a:p>
            <a:r>
              <a:rPr lang="en-GB" sz="800" dirty="0">
                <a:latin typeface="Ubuntu" panose="020B0504030602030204" pitchFamily="34" charset="0"/>
              </a:rPr>
              <a:t>SEC0: Public</a:t>
            </a:r>
          </a:p>
          <a:p>
            <a:r>
              <a:rPr lang="en-GB" sz="800" dirty="0">
                <a:latin typeface="Ubuntu" panose="020B0504030602030204" pitchFamily="34" charset="0"/>
              </a:rPr>
              <a:t>SEC1: Company Confidential</a:t>
            </a:r>
          </a:p>
          <a:p>
            <a:r>
              <a:rPr lang="en-GB" sz="800" dirty="0">
                <a:latin typeface="Ubuntu" panose="020B0504030602030204" pitchFamily="34" charset="0"/>
              </a:rPr>
              <a:t>SEC2: Company Restricted / Customer restricted</a:t>
            </a:r>
          </a:p>
          <a:p>
            <a:r>
              <a:rPr lang="en-GB" sz="800" dirty="0">
                <a:latin typeface="Ubuntu" panose="020B0504030602030204" pitchFamily="34" charset="0"/>
              </a:rPr>
              <a:t>SEC3: Company Sensitive</a:t>
            </a:r>
          </a:p>
        </p:txBody>
      </p:sp>
      <p:grpSp>
        <p:nvGrpSpPr>
          <p:cNvPr id="4097" name="Groupe 4096">
            <a:extLst>
              <a:ext uri="{FF2B5EF4-FFF2-40B4-BE49-F238E27FC236}">
                <a16:creationId xmlns:a16="http://schemas.microsoft.com/office/drawing/2014/main" id="{14207897-E387-4B97-A694-8751D86BCF12}"/>
              </a:ext>
            </a:extLst>
          </p:cNvPr>
          <p:cNvGrpSpPr/>
          <p:nvPr/>
        </p:nvGrpSpPr>
        <p:grpSpPr>
          <a:xfrm>
            <a:off x="12295892" y="2164677"/>
            <a:ext cx="1465122" cy="2058800"/>
            <a:chOff x="14041053" y="1992581"/>
            <a:chExt cx="1465123" cy="2058800"/>
          </a:xfrm>
        </p:grpSpPr>
        <p:sp>
          <p:nvSpPr>
            <p:cNvPr id="66" name="Forme libre : forme 65">
              <a:extLst>
                <a:ext uri="{FF2B5EF4-FFF2-40B4-BE49-F238E27FC236}">
                  <a16:creationId xmlns:a16="http://schemas.microsoft.com/office/drawing/2014/main" id="{94847038-3CB7-4111-AB03-FA1A594002AA}"/>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67</a:t>
              </a:r>
            </a:p>
            <a:p>
              <a:pPr algn="ctr">
                <a:lnSpc>
                  <a:spcPct val="90000"/>
                </a:lnSpc>
                <a:spcAft>
                  <a:spcPts val="0"/>
                </a:spcAft>
              </a:pPr>
              <a:r>
                <a:rPr lang="en-US" sz="700" b="0" dirty="0">
                  <a:solidFill>
                    <a:schemeClr val="bg1"/>
                  </a:solidFill>
                  <a:latin typeface="Ubuntu" panose="020B0504030602030204" pitchFamily="34" charset="0"/>
                </a:rPr>
                <a:t>74</a:t>
              </a:r>
            </a:p>
          </p:txBody>
        </p:sp>
        <p:sp>
          <p:nvSpPr>
            <p:cNvPr id="67" name="Forme libre : forme 66">
              <a:extLst>
                <a:ext uri="{FF2B5EF4-FFF2-40B4-BE49-F238E27FC236}">
                  <a16:creationId xmlns:a16="http://schemas.microsoft.com/office/drawing/2014/main" id="{1B50522B-BA67-4790-8697-3AC343D4ACB8}"/>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106</a:t>
              </a:r>
            </a:p>
            <a:p>
              <a:pPr algn="ctr">
                <a:lnSpc>
                  <a:spcPct val="90000"/>
                </a:lnSpc>
                <a:spcAft>
                  <a:spcPts val="0"/>
                </a:spcAft>
              </a:pPr>
              <a:r>
                <a:rPr lang="en-US" sz="700" b="0" dirty="0">
                  <a:solidFill>
                    <a:schemeClr val="bg1"/>
                  </a:solidFill>
                  <a:latin typeface="Ubuntu" panose="020B0504030602030204" pitchFamily="34" charset="0"/>
                </a:rPr>
                <a:t>115</a:t>
              </a:r>
            </a:p>
          </p:txBody>
        </p:sp>
        <p:sp>
          <p:nvSpPr>
            <p:cNvPr id="68" name="Forme libre : forme 67">
              <a:extLst>
                <a:ext uri="{FF2B5EF4-FFF2-40B4-BE49-F238E27FC236}">
                  <a16:creationId xmlns:a16="http://schemas.microsoft.com/office/drawing/2014/main" id="{B90AA6F9-B8A6-4490-A465-CBEFAEA6DFCA}"/>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135</a:t>
              </a:r>
            </a:p>
            <a:p>
              <a:pPr algn="ctr">
                <a:lnSpc>
                  <a:spcPct val="90000"/>
                </a:lnSpc>
                <a:spcAft>
                  <a:spcPts val="0"/>
                </a:spcAft>
              </a:pPr>
              <a:r>
                <a:rPr lang="en-US" sz="700" b="0" dirty="0">
                  <a:solidFill>
                    <a:schemeClr val="bg1"/>
                  </a:solidFill>
                  <a:latin typeface="Ubuntu" panose="020B0504030602030204" pitchFamily="34" charset="0"/>
                </a:rPr>
                <a:t>138</a:t>
              </a:r>
            </a:p>
          </p:txBody>
        </p:sp>
        <p:sp>
          <p:nvSpPr>
            <p:cNvPr id="69" name="Forme libre : forme 68">
              <a:extLst>
                <a:ext uri="{FF2B5EF4-FFF2-40B4-BE49-F238E27FC236}">
                  <a16:creationId xmlns:a16="http://schemas.microsoft.com/office/drawing/2014/main" id="{AEDB31E0-288F-492F-BC3E-94F3C3363294}"/>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178</a:t>
              </a:r>
            </a:p>
            <a:p>
              <a:pPr algn="ctr">
                <a:lnSpc>
                  <a:spcPct val="90000"/>
                </a:lnSpc>
                <a:spcAft>
                  <a:spcPts val="0"/>
                </a:spcAft>
              </a:pPr>
              <a:r>
                <a:rPr lang="en-US" sz="700" b="0" dirty="0">
                  <a:latin typeface="Ubuntu" panose="020B0504030602030204" pitchFamily="34" charset="0"/>
                </a:rPr>
                <a:t>162</a:t>
              </a:r>
            </a:p>
          </p:txBody>
        </p:sp>
        <p:sp>
          <p:nvSpPr>
            <p:cNvPr id="70" name="Forme libre : forme 69">
              <a:extLst>
                <a:ext uri="{FF2B5EF4-FFF2-40B4-BE49-F238E27FC236}">
                  <a16:creationId xmlns:a16="http://schemas.microsoft.com/office/drawing/2014/main" id="{8F775A35-2F34-403A-95F8-4058F1A09A02}"/>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244</a:t>
              </a:r>
            </a:p>
            <a:p>
              <a:pPr algn="ctr">
                <a:lnSpc>
                  <a:spcPct val="90000"/>
                </a:lnSpc>
                <a:spcAft>
                  <a:spcPts val="0"/>
                </a:spcAft>
              </a:pPr>
              <a:r>
                <a:rPr lang="en-US" sz="700" b="0" dirty="0">
                  <a:latin typeface="Ubuntu" panose="020B0504030602030204" pitchFamily="34" charset="0"/>
                </a:rPr>
                <a:t>203</a:t>
              </a:r>
            </a:p>
          </p:txBody>
        </p:sp>
        <p:sp>
          <p:nvSpPr>
            <p:cNvPr id="71" name="Forme libre : forme 70">
              <a:extLst>
                <a:ext uri="{FF2B5EF4-FFF2-40B4-BE49-F238E27FC236}">
                  <a16:creationId xmlns:a16="http://schemas.microsoft.com/office/drawing/2014/main" id="{59DA3B5B-D788-45A0-A698-ABE05A9025B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54</a:t>
              </a:r>
            </a:p>
          </p:txBody>
        </p:sp>
        <p:sp>
          <p:nvSpPr>
            <p:cNvPr id="72" name="Forme libre : forme 71">
              <a:extLst>
                <a:ext uri="{FF2B5EF4-FFF2-40B4-BE49-F238E27FC236}">
                  <a16:creationId xmlns:a16="http://schemas.microsoft.com/office/drawing/2014/main" id="{B988192C-3701-4200-ADA5-936C0610D953}"/>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140</a:t>
              </a:r>
            </a:p>
            <a:p>
              <a:pPr algn="ctr">
                <a:lnSpc>
                  <a:spcPct val="90000"/>
                </a:lnSpc>
                <a:spcAft>
                  <a:spcPts val="0"/>
                </a:spcAft>
              </a:pPr>
              <a:r>
                <a:rPr lang="en-US" sz="700" b="0" dirty="0">
                  <a:solidFill>
                    <a:schemeClr val="bg1"/>
                  </a:solidFill>
                  <a:latin typeface="Ubuntu" panose="020B0504030602030204" pitchFamily="34" charset="0"/>
                </a:rPr>
                <a:t>61</a:t>
              </a:r>
            </a:p>
          </p:txBody>
        </p:sp>
        <p:sp>
          <p:nvSpPr>
            <p:cNvPr id="73" name="Forme libre : forme 72">
              <a:extLst>
                <a:ext uri="{FF2B5EF4-FFF2-40B4-BE49-F238E27FC236}">
                  <a16:creationId xmlns:a16="http://schemas.microsoft.com/office/drawing/2014/main" id="{FDFAC846-10F6-421E-8B39-673C784E01DE}"/>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46</a:t>
              </a:r>
            </a:p>
            <a:p>
              <a:pPr algn="ctr">
                <a:lnSpc>
                  <a:spcPct val="90000"/>
                </a:lnSpc>
                <a:spcAft>
                  <a:spcPts val="0"/>
                </a:spcAft>
              </a:pPr>
              <a:r>
                <a:rPr lang="en-US" sz="700" b="0" dirty="0">
                  <a:latin typeface="Ubuntu" panose="020B0504030602030204" pitchFamily="34" charset="0"/>
                </a:rPr>
                <a:t>166</a:t>
              </a:r>
            </a:p>
            <a:p>
              <a:pPr algn="ctr">
                <a:lnSpc>
                  <a:spcPct val="90000"/>
                </a:lnSpc>
                <a:spcAft>
                  <a:spcPts val="0"/>
                </a:spcAft>
              </a:pPr>
              <a:r>
                <a:rPr lang="en-US" sz="700" b="0" dirty="0">
                  <a:latin typeface="Ubuntu" panose="020B0504030602030204" pitchFamily="34" charset="0"/>
                </a:rPr>
                <a:t>87</a:t>
              </a:r>
            </a:p>
          </p:txBody>
        </p:sp>
        <p:sp>
          <p:nvSpPr>
            <p:cNvPr id="74" name="Forme libre : forme 73">
              <a:extLst>
                <a:ext uri="{FF2B5EF4-FFF2-40B4-BE49-F238E27FC236}">
                  <a16:creationId xmlns:a16="http://schemas.microsoft.com/office/drawing/2014/main" id="{353643F0-22F7-4B48-AE39-5FC8C334472F}"/>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51</a:t>
              </a:r>
            </a:p>
            <a:p>
              <a:pPr algn="ctr">
                <a:lnSpc>
                  <a:spcPct val="90000"/>
                </a:lnSpc>
                <a:spcAft>
                  <a:spcPts val="0"/>
                </a:spcAft>
              </a:pPr>
              <a:r>
                <a:rPr lang="en-US" sz="700" b="0" dirty="0">
                  <a:latin typeface="Ubuntu" panose="020B0504030602030204" pitchFamily="34" charset="0"/>
                </a:rPr>
                <a:t>181</a:t>
              </a:r>
            </a:p>
            <a:p>
              <a:pPr algn="ctr">
                <a:lnSpc>
                  <a:spcPct val="90000"/>
                </a:lnSpc>
                <a:spcAft>
                  <a:spcPts val="0"/>
                </a:spcAft>
              </a:pPr>
              <a:r>
                <a:rPr lang="en-US" sz="700" b="0" dirty="0">
                  <a:latin typeface="Ubuntu" panose="020B0504030602030204" pitchFamily="34" charset="0"/>
                </a:rPr>
                <a:t>105</a:t>
              </a:r>
            </a:p>
          </p:txBody>
        </p:sp>
        <p:sp>
          <p:nvSpPr>
            <p:cNvPr id="75" name="Forme libre : forme 74">
              <a:extLst>
                <a:ext uri="{FF2B5EF4-FFF2-40B4-BE49-F238E27FC236}">
                  <a16:creationId xmlns:a16="http://schemas.microsoft.com/office/drawing/2014/main" id="{33F41D49-321E-46F2-BE66-44E85399808F}"/>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dirty="0">
                <a:latin typeface="Ubuntu" panose="020B0504030602030204" pitchFamily="34" charset="0"/>
              </a:endParaRPr>
            </a:p>
            <a:p>
              <a:pPr algn="ctr">
                <a:lnSpc>
                  <a:spcPct val="90000"/>
                </a:lnSpc>
                <a:spcAft>
                  <a:spcPts val="0"/>
                </a:spcAft>
              </a:pPr>
              <a:r>
                <a:rPr lang="en-US" sz="700" b="0" dirty="0">
                  <a:latin typeface="Ubuntu" panose="020B0504030602030204" pitchFamily="34" charset="0"/>
                </a:rPr>
                <a:t>87</a:t>
              </a:r>
            </a:p>
            <a:p>
              <a:pPr algn="ctr">
                <a:lnSpc>
                  <a:spcPct val="90000"/>
                </a:lnSpc>
                <a:spcAft>
                  <a:spcPts val="0"/>
                </a:spcAft>
              </a:pPr>
              <a:r>
                <a:rPr lang="en-US" sz="700" b="0" dirty="0">
                  <a:latin typeface="Ubuntu" panose="020B0504030602030204" pitchFamily="34" charset="0"/>
                </a:rPr>
                <a:t>207</a:t>
              </a:r>
            </a:p>
            <a:p>
              <a:pPr algn="ctr">
                <a:lnSpc>
                  <a:spcPct val="90000"/>
                </a:lnSpc>
                <a:spcAft>
                  <a:spcPts val="0"/>
                </a:spcAft>
              </a:pPr>
              <a:r>
                <a:rPr lang="en-US" sz="700" b="0" dirty="0">
                  <a:latin typeface="Ubuntu" panose="020B0504030602030204" pitchFamily="34" charset="0"/>
                </a:rPr>
                <a:t>128</a:t>
              </a:r>
            </a:p>
            <a:p>
              <a:pPr algn="ctr">
                <a:lnSpc>
                  <a:spcPct val="90000"/>
                </a:lnSpc>
                <a:spcAft>
                  <a:spcPts val="0"/>
                </a:spcAft>
              </a:pPr>
              <a:endParaRPr lang="en-US" sz="700" b="0" dirty="0">
                <a:latin typeface="Ubuntu" panose="020B0504030602030204" pitchFamily="34" charset="0"/>
              </a:endParaRPr>
            </a:p>
          </p:txBody>
        </p:sp>
        <p:sp>
          <p:nvSpPr>
            <p:cNvPr id="76" name="Forme libre : forme 75">
              <a:extLst>
                <a:ext uri="{FF2B5EF4-FFF2-40B4-BE49-F238E27FC236}">
                  <a16:creationId xmlns:a16="http://schemas.microsoft.com/office/drawing/2014/main" id="{99A866AE-65FA-4F9E-98D0-E71681C14AC2}"/>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64</a:t>
              </a:r>
            </a:p>
          </p:txBody>
        </p:sp>
        <p:sp>
          <p:nvSpPr>
            <p:cNvPr id="77" name="Forme libre : forme 76">
              <a:extLst>
                <a:ext uri="{FF2B5EF4-FFF2-40B4-BE49-F238E27FC236}">
                  <a16:creationId xmlns:a16="http://schemas.microsoft.com/office/drawing/2014/main" id="{FF63074E-4AF4-4930-9679-FD2D7A0F2A11}"/>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33</a:t>
              </a:r>
            </a:p>
            <a:p>
              <a:pPr algn="ctr">
                <a:lnSpc>
                  <a:spcPct val="90000"/>
                </a:lnSpc>
                <a:spcAft>
                  <a:spcPts val="0"/>
                </a:spcAft>
              </a:pPr>
              <a:r>
                <a:rPr lang="en-US" sz="700" b="0" dirty="0">
                  <a:solidFill>
                    <a:schemeClr val="bg1"/>
                  </a:solidFill>
                  <a:latin typeface="Ubuntu" panose="020B0504030602030204" pitchFamily="34" charset="0"/>
                </a:rPr>
                <a:t>69</a:t>
              </a:r>
            </a:p>
            <a:p>
              <a:pPr algn="ctr">
                <a:lnSpc>
                  <a:spcPct val="90000"/>
                </a:lnSpc>
                <a:spcAft>
                  <a:spcPts val="0"/>
                </a:spcAft>
              </a:pPr>
              <a:r>
                <a:rPr lang="en-US" sz="700" b="0" dirty="0">
                  <a:solidFill>
                    <a:schemeClr val="bg1"/>
                  </a:solidFill>
                  <a:latin typeface="Ubuntu" panose="020B0504030602030204" pitchFamily="34" charset="0"/>
                </a:rPr>
                <a:t>84</a:t>
              </a:r>
            </a:p>
          </p:txBody>
        </p:sp>
        <p:sp>
          <p:nvSpPr>
            <p:cNvPr id="78" name="Forme libre : forme 77">
              <a:extLst>
                <a:ext uri="{FF2B5EF4-FFF2-40B4-BE49-F238E27FC236}">
                  <a16:creationId xmlns:a16="http://schemas.microsoft.com/office/drawing/2014/main" id="{56DB4C49-7593-476E-9314-2444B469873A}"/>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20</a:t>
              </a:r>
            </a:p>
            <a:p>
              <a:pPr algn="ctr">
                <a:lnSpc>
                  <a:spcPct val="90000"/>
                </a:lnSpc>
                <a:spcAft>
                  <a:spcPts val="0"/>
                </a:spcAft>
              </a:pPr>
              <a:r>
                <a:rPr lang="en-US" sz="700" b="0" dirty="0">
                  <a:solidFill>
                    <a:schemeClr val="bg1"/>
                  </a:solidFill>
                  <a:latin typeface="Ubuntu" panose="020B0504030602030204" pitchFamily="34" charset="0"/>
                </a:rPr>
                <a:t>89</a:t>
              </a:r>
            </a:p>
            <a:p>
              <a:pPr algn="ctr">
                <a:lnSpc>
                  <a:spcPct val="90000"/>
                </a:lnSpc>
                <a:spcAft>
                  <a:spcPts val="0"/>
                </a:spcAft>
              </a:pPr>
              <a:r>
                <a:rPr lang="en-US" sz="700" b="0" dirty="0">
                  <a:solidFill>
                    <a:schemeClr val="bg1"/>
                  </a:solidFill>
                  <a:latin typeface="Ubuntu" panose="020B0504030602030204" pitchFamily="34" charset="0"/>
                </a:rPr>
                <a:t>107</a:t>
              </a:r>
            </a:p>
          </p:txBody>
        </p:sp>
        <p:sp>
          <p:nvSpPr>
            <p:cNvPr id="79" name="Forme libre : forme 78">
              <a:extLst>
                <a:ext uri="{FF2B5EF4-FFF2-40B4-BE49-F238E27FC236}">
                  <a16:creationId xmlns:a16="http://schemas.microsoft.com/office/drawing/2014/main" id="{82B57E86-9AA1-49BE-93E7-6C1DB4AFDDF9}"/>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107</a:t>
              </a:r>
            </a:p>
            <a:p>
              <a:pPr algn="ctr">
                <a:lnSpc>
                  <a:spcPct val="90000"/>
                </a:lnSpc>
                <a:spcAft>
                  <a:spcPts val="0"/>
                </a:spcAft>
              </a:pPr>
              <a:r>
                <a:rPr lang="en-US" sz="700" b="0" dirty="0">
                  <a:solidFill>
                    <a:schemeClr val="bg1"/>
                  </a:solidFill>
                  <a:latin typeface="Ubuntu" panose="020B0504030602030204" pitchFamily="34" charset="0"/>
                </a:rPr>
                <a:t>25</a:t>
              </a:r>
            </a:p>
          </p:txBody>
        </p:sp>
        <p:sp>
          <p:nvSpPr>
            <p:cNvPr id="80" name="Forme libre : forme 79">
              <a:extLst>
                <a:ext uri="{FF2B5EF4-FFF2-40B4-BE49-F238E27FC236}">
                  <a16:creationId xmlns:a16="http://schemas.microsoft.com/office/drawing/2014/main" id="{F58D84FF-3235-47A7-A015-65B66A7E9528}"/>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145</a:t>
              </a:r>
            </a:p>
          </p:txBody>
        </p:sp>
        <p:sp>
          <p:nvSpPr>
            <p:cNvPr id="81" name="Forme libre : forme 80">
              <a:extLst>
                <a:ext uri="{FF2B5EF4-FFF2-40B4-BE49-F238E27FC236}">
                  <a16:creationId xmlns:a16="http://schemas.microsoft.com/office/drawing/2014/main" id="{0C2FDFFD-39D1-4054-899F-2527AF6109D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125</a:t>
              </a:r>
            </a:p>
            <a:p>
              <a:pPr algn="ctr">
                <a:lnSpc>
                  <a:spcPct val="90000"/>
                </a:lnSpc>
                <a:spcAft>
                  <a:spcPts val="0"/>
                </a:spcAft>
              </a:pPr>
              <a:r>
                <a:rPr lang="en-US" sz="700" b="0" dirty="0">
                  <a:solidFill>
                    <a:schemeClr val="bg1"/>
                  </a:solidFill>
                  <a:latin typeface="Ubuntu" panose="020B0504030602030204" pitchFamily="34" charset="0"/>
                </a:rPr>
                <a:t>116</a:t>
              </a:r>
            </a:p>
          </p:txBody>
        </p:sp>
        <p:sp>
          <p:nvSpPr>
            <p:cNvPr id="82" name="Forme libre : forme 81">
              <a:extLst>
                <a:ext uri="{FF2B5EF4-FFF2-40B4-BE49-F238E27FC236}">
                  <a16:creationId xmlns:a16="http://schemas.microsoft.com/office/drawing/2014/main" id="{3B4493E8-9680-4EA3-9A68-6174B5ADF266}"/>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146</a:t>
              </a:r>
            </a:p>
            <a:p>
              <a:pPr algn="ctr">
                <a:lnSpc>
                  <a:spcPct val="90000"/>
                </a:lnSpc>
                <a:spcAft>
                  <a:spcPts val="0"/>
                </a:spcAft>
              </a:pPr>
              <a:r>
                <a:rPr lang="en-US" sz="700" b="0" dirty="0">
                  <a:solidFill>
                    <a:schemeClr val="bg1"/>
                  </a:solidFill>
                  <a:latin typeface="Ubuntu" panose="020B0504030602030204" pitchFamily="34" charset="0"/>
                </a:rPr>
                <a:t>155</a:t>
              </a:r>
            </a:p>
          </p:txBody>
        </p:sp>
        <p:sp>
          <p:nvSpPr>
            <p:cNvPr id="83" name="Forme libre : forme 82">
              <a:extLst>
                <a:ext uri="{FF2B5EF4-FFF2-40B4-BE49-F238E27FC236}">
                  <a16:creationId xmlns:a16="http://schemas.microsoft.com/office/drawing/2014/main" id="{B4B6B943-D34B-48B2-95E0-76C5F8BA25FA}"/>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191</a:t>
              </a:r>
            </a:p>
            <a:p>
              <a:pPr algn="ctr">
                <a:lnSpc>
                  <a:spcPct val="90000"/>
                </a:lnSpc>
                <a:spcAft>
                  <a:spcPts val="0"/>
                </a:spcAft>
              </a:pPr>
              <a:r>
                <a:rPr lang="en-US" sz="700" b="0" dirty="0">
                  <a:latin typeface="Ubuntu" panose="020B0504030602030204" pitchFamily="34" charset="0"/>
                </a:rPr>
                <a:t>191</a:t>
              </a:r>
            </a:p>
          </p:txBody>
        </p:sp>
        <p:sp>
          <p:nvSpPr>
            <p:cNvPr id="84" name="Forme libre : forme 83">
              <a:extLst>
                <a:ext uri="{FF2B5EF4-FFF2-40B4-BE49-F238E27FC236}">
                  <a16:creationId xmlns:a16="http://schemas.microsoft.com/office/drawing/2014/main" id="{B434FFE6-E50A-4EA9-83D4-F9F4917BBCB8}"/>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213</a:t>
              </a:r>
            </a:p>
            <a:p>
              <a:pPr algn="ctr">
                <a:lnSpc>
                  <a:spcPct val="90000"/>
                </a:lnSpc>
                <a:spcAft>
                  <a:spcPts val="0"/>
                </a:spcAft>
              </a:pPr>
              <a:r>
                <a:rPr lang="en-US" sz="700" b="0" dirty="0">
                  <a:latin typeface="Ubuntu" panose="020B0504030602030204" pitchFamily="34" charset="0"/>
                </a:rPr>
                <a:t>208</a:t>
              </a:r>
            </a:p>
          </p:txBody>
        </p:sp>
        <p:sp>
          <p:nvSpPr>
            <p:cNvPr id="85" name="Forme libre : forme 84">
              <a:extLst>
                <a:ext uri="{FF2B5EF4-FFF2-40B4-BE49-F238E27FC236}">
                  <a16:creationId xmlns:a16="http://schemas.microsoft.com/office/drawing/2014/main" id="{E0BE1B97-A7F2-4E15-8D45-CD3F50622B5F}"/>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230</a:t>
              </a:r>
            </a:p>
            <a:p>
              <a:pPr algn="ctr">
                <a:lnSpc>
                  <a:spcPct val="90000"/>
                </a:lnSpc>
                <a:spcAft>
                  <a:spcPts val="0"/>
                </a:spcAft>
              </a:pPr>
              <a:r>
                <a:rPr lang="en-US" sz="700" b="0" dirty="0">
                  <a:latin typeface="Ubuntu" panose="020B0504030602030204" pitchFamily="34" charset="0"/>
                </a:rPr>
                <a:t>227</a:t>
              </a:r>
            </a:p>
          </p:txBody>
        </p:sp>
      </p:grpSp>
      <p:grpSp>
        <p:nvGrpSpPr>
          <p:cNvPr id="94" name="Groupe 1">
            <a:extLst>
              <a:ext uri="{FF2B5EF4-FFF2-40B4-BE49-F238E27FC236}">
                <a16:creationId xmlns:a16="http://schemas.microsoft.com/office/drawing/2014/main" id="{11A3E882-4152-49CC-A658-0BA2BD4CCF4E}"/>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sz="1401" dirty="0"/>
            </a:p>
          </p:txBody>
        </p:sp>
        <p:sp>
          <p:nvSpPr>
            <p:cNvPr id="96" name="Freeform 14">
              <a:extLst>
                <a:ext uri="{FF2B5EF4-FFF2-40B4-BE49-F238E27FC236}">
                  <a16:creationId xmlns:a16="http://schemas.microsoft.com/office/drawing/2014/main" id="{8B6BE8F3-0248-42CC-8053-5B10FA1A645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sz="1401" dirty="0"/>
            </a:p>
          </p:txBody>
        </p:sp>
      </p:grpSp>
    </p:spTree>
    <p:extLst>
      <p:ext uri="{BB962C8B-B14F-4D97-AF65-F5344CB8AC3E}">
        <p14:creationId xmlns:p14="http://schemas.microsoft.com/office/powerpoint/2010/main" val="297805341"/>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 id="2147483668" r:id="rId14"/>
    <p:sldLayoutId id="2147483669" r:id="rId15"/>
    <p:sldLayoutId id="2147483670" r:id="rId16"/>
    <p:sldLayoutId id="2147483671" r:id="rId17"/>
    <p:sldLayoutId id="2147483672" r:id="rId18"/>
    <p:sldLayoutId id="2147483673" r:id="rId19"/>
    <p:sldLayoutId id="2147483674" r:id="rId20"/>
    <p:sldLayoutId id="2147483675" r:id="rId21"/>
    <p:sldLayoutId id="2147483676" r:id="rId22"/>
    <p:sldLayoutId id="2147483677" r:id="rId23"/>
    <p:sldLayoutId id="2147483678" r:id="rId24"/>
    <p:sldLayoutId id="2147483679" r:id="rId25"/>
    <p:sldLayoutId id="2147483680" r:id="rId26"/>
    <p:sldLayoutId id="2147483681" r:id="rId27"/>
    <p:sldLayoutId id="2147483682" r:id="rId28"/>
    <p:sldLayoutId id="2147483683" r:id="rId29"/>
    <p:sldLayoutId id="2147483684" r:id="rId30"/>
    <p:sldLayoutId id="2147483685" r:id="rId31"/>
    <p:sldLayoutId id="2147483686" r:id="rId32"/>
    <p:sldLayoutId id="2147483687" r:id="rId33"/>
  </p:sldLayoutIdLst>
  <p:hf hdr="0"/>
  <p:txStyles>
    <p:titleStyle>
      <a:lvl1pPr marL="0" marR="0" indent="0" algn="l" defTabSz="914423" rtl="0" eaLnBrk="1" fontAlgn="auto" latinLnBrk="0" hangingPunct="1">
        <a:lnSpc>
          <a:spcPct val="90000"/>
        </a:lnSpc>
        <a:spcBef>
          <a:spcPct val="0"/>
        </a:spcBef>
        <a:spcAft>
          <a:spcPts val="0"/>
        </a:spcAft>
        <a:buClrTx/>
        <a:buSzTx/>
        <a:buFontTx/>
        <a:buNone/>
        <a:tabLst/>
        <a:defRPr kumimoji="0" lang="en-US" sz="2601"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23" rtl="0" eaLnBrk="1" latinLnBrk="0" hangingPunct="1">
        <a:lnSpc>
          <a:spcPct val="100000"/>
        </a:lnSpc>
        <a:spcBef>
          <a:spcPts val="0"/>
        </a:spcBef>
        <a:spcAft>
          <a:spcPts val="601"/>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5" indent="-177805" algn="l" defTabSz="914423" rtl="0" eaLnBrk="1" latinLnBrk="0" hangingPunct="1">
        <a:lnSpc>
          <a:spcPct val="100000"/>
        </a:lnSpc>
        <a:spcBef>
          <a:spcPts val="0"/>
        </a:spcBef>
        <a:spcAft>
          <a:spcPts val="601"/>
        </a:spcAft>
        <a:buClr>
          <a:schemeClr val="accent1"/>
        </a:buClr>
        <a:buFont typeface="Wingdings" panose="05000000000000000000" pitchFamily="2" charset="2"/>
        <a:buChar char="§"/>
        <a:defRPr sz="1801" kern="1200" baseline="0">
          <a:solidFill>
            <a:schemeClr val="tx1"/>
          </a:solidFill>
          <a:latin typeface="Ubuntu" panose="020B0504030602030204" pitchFamily="34" charset="0"/>
          <a:ea typeface="+mn-ea"/>
          <a:cs typeface="+mn-cs"/>
        </a:defRPr>
      </a:lvl2pPr>
      <a:lvl3pPr marL="361959" indent="-184155" algn="l" defTabSz="914423" rtl="0" eaLnBrk="1" latinLnBrk="0" hangingPunct="1">
        <a:lnSpc>
          <a:spcPct val="100000"/>
        </a:lnSpc>
        <a:spcBef>
          <a:spcPts val="0"/>
        </a:spcBef>
        <a:spcAft>
          <a:spcPts val="601"/>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64" indent="-177805" algn="l" defTabSz="914423" rtl="0" eaLnBrk="1" latinLnBrk="0" hangingPunct="1">
        <a:lnSpc>
          <a:spcPct val="100000"/>
        </a:lnSpc>
        <a:spcBef>
          <a:spcPts val="0"/>
        </a:spcBef>
        <a:spcAft>
          <a:spcPts val="601"/>
        </a:spcAft>
        <a:buClr>
          <a:schemeClr val="tx1"/>
        </a:buClr>
        <a:buFont typeface="Ubuntu" panose="020B0504030602030204" pitchFamily="34" charset="0"/>
        <a:buChar char="–"/>
        <a:defRPr sz="1401" kern="1200" baseline="0">
          <a:solidFill>
            <a:schemeClr val="tx1"/>
          </a:solidFill>
          <a:latin typeface="Ubuntu" panose="020B0504030602030204" pitchFamily="34" charset="0"/>
          <a:ea typeface="+mn-ea"/>
          <a:cs typeface="+mn-cs"/>
        </a:defRPr>
      </a:lvl4pPr>
      <a:lvl5pPr marL="717567" indent="-177805" algn="l" defTabSz="914423" rtl="0" eaLnBrk="1" latinLnBrk="0" hangingPunct="1">
        <a:lnSpc>
          <a:spcPct val="100000"/>
        </a:lnSpc>
        <a:spcBef>
          <a:spcPts val="0"/>
        </a:spcBef>
        <a:spcAft>
          <a:spcPts val="601"/>
        </a:spcAft>
        <a:buClr>
          <a:schemeClr val="accent3"/>
        </a:buClr>
        <a:buFont typeface="Arial" panose="020B0604020202020204" pitchFamily="34" charset="0"/>
        <a:buChar char="•"/>
        <a:defRPr sz="1401" kern="1200" baseline="0">
          <a:solidFill>
            <a:schemeClr val="tx1"/>
          </a:solidFill>
          <a:latin typeface="Ubuntu" panose="020B0504030602030204" pitchFamily="34" charset="0"/>
          <a:ea typeface="+mn-ea"/>
          <a:cs typeface="+mn-cs"/>
        </a:defRPr>
      </a:lvl5pPr>
      <a:lvl6pPr marL="2514663" indent="-228606" algn="l" defTabSz="914423"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75" indent="-228606" algn="l" defTabSz="914423"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86" indent="-228606" algn="l" defTabSz="914423"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98" indent="-228606" algn="l" defTabSz="914423"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pt-PT"/>
      </a:defPPr>
      <a:lvl1pPr marL="0" algn="l" defTabSz="914423" rtl="0" eaLnBrk="1" latinLnBrk="0" hangingPunct="1">
        <a:defRPr sz="1801" kern="1200">
          <a:solidFill>
            <a:schemeClr val="tx1"/>
          </a:solidFill>
          <a:latin typeface="+mn-lt"/>
          <a:ea typeface="+mn-ea"/>
          <a:cs typeface="+mn-cs"/>
        </a:defRPr>
      </a:lvl1pPr>
      <a:lvl2pPr marL="457211" algn="l" defTabSz="914423" rtl="0" eaLnBrk="1" latinLnBrk="0" hangingPunct="1">
        <a:defRPr sz="1801" kern="1200">
          <a:solidFill>
            <a:schemeClr val="tx1"/>
          </a:solidFill>
          <a:latin typeface="+mn-lt"/>
          <a:ea typeface="+mn-ea"/>
          <a:cs typeface="+mn-cs"/>
        </a:defRPr>
      </a:lvl2pPr>
      <a:lvl3pPr marL="914423" algn="l" defTabSz="914423" rtl="0" eaLnBrk="1" latinLnBrk="0" hangingPunct="1">
        <a:defRPr sz="1801" kern="1200">
          <a:solidFill>
            <a:schemeClr val="tx1"/>
          </a:solidFill>
          <a:latin typeface="+mn-lt"/>
          <a:ea typeface="+mn-ea"/>
          <a:cs typeface="+mn-cs"/>
        </a:defRPr>
      </a:lvl3pPr>
      <a:lvl4pPr marL="1371634" algn="l" defTabSz="914423" rtl="0" eaLnBrk="1" latinLnBrk="0" hangingPunct="1">
        <a:defRPr sz="1801" kern="1200">
          <a:solidFill>
            <a:schemeClr val="tx1"/>
          </a:solidFill>
          <a:latin typeface="+mn-lt"/>
          <a:ea typeface="+mn-ea"/>
          <a:cs typeface="+mn-cs"/>
        </a:defRPr>
      </a:lvl4pPr>
      <a:lvl5pPr marL="1828846" algn="l" defTabSz="914423" rtl="0" eaLnBrk="1" latinLnBrk="0" hangingPunct="1">
        <a:defRPr sz="1801" kern="1200">
          <a:solidFill>
            <a:schemeClr val="tx1"/>
          </a:solidFill>
          <a:latin typeface="+mn-lt"/>
          <a:ea typeface="+mn-ea"/>
          <a:cs typeface="+mn-cs"/>
        </a:defRPr>
      </a:lvl5pPr>
      <a:lvl6pPr marL="2286057" algn="l" defTabSz="914423" rtl="0" eaLnBrk="1" latinLnBrk="0" hangingPunct="1">
        <a:defRPr sz="1801" kern="1200">
          <a:solidFill>
            <a:schemeClr val="tx1"/>
          </a:solidFill>
          <a:latin typeface="+mn-lt"/>
          <a:ea typeface="+mn-ea"/>
          <a:cs typeface="+mn-cs"/>
        </a:defRPr>
      </a:lvl6pPr>
      <a:lvl7pPr marL="2743269" algn="l" defTabSz="914423" rtl="0" eaLnBrk="1" latinLnBrk="0" hangingPunct="1">
        <a:defRPr sz="1801" kern="1200">
          <a:solidFill>
            <a:schemeClr val="tx1"/>
          </a:solidFill>
          <a:latin typeface="+mn-lt"/>
          <a:ea typeface="+mn-ea"/>
          <a:cs typeface="+mn-cs"/>
        </a:defRPr>
      </a:lvl7pPr>
      <a:lvl8pPr marL="3200480" algn="l" defTabSz="914423" rtl="0" eaLnBrk="1" latinLnBrk="0" hangingPunct="1">
        <a:defRPr sz="1801" kern="1200">
          <a:solidFill>
            <a:schemeClr val="tx1"/>
          </a:solidFill>
          <a:latin typeface="+mn-lt"/>
          <a:ea typeface="+mn-ea"/>
          <a:cs typeface="+mn-cs"/>
        </a:defRPr>
      </a:lvl8pPr>
      <a:lvl9pPr marL="3657691" algn="l" defTabSz="914423" rtl="0" eaLnBrk="1" latinLnBrk="0" hangingPunct="1">
        <a:defRPr sz="1801"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userDrawn="1">
          <p15:clr>
            <a:srgbClr val="F26B43"/>
          </p15:clr>
        </p15:guide>
        <p15:guide id="2" pos="9136" userDrawn="1">
          <p15:clr>
            <a:srgbClr val="F26B43"/>
          </p15:clr>
        </p15:guide>
        <p15:guide id="3" orient="horz" pos="4071" userDrawn="1">
          <p15:clr>
            <a:srgbClr val="F26B43"/>
          </p15:clr>
        </p15:guide>
        <p15:guide id="4" pos="314" userDrawn="1">
          <p15:clr>
            <a:srgbClr val="F26B43"/>
          </p15:clr>
        </p15:guide>
        <p15:guide id="5" orient="horz" pos="836" userDrawn="1">
          <p15:clr>
            <a:srgbClr val="F26B43"/>
          </p15:clr>
        </p15:guide>
        <p15:guide id="6" orient="horz" pos="245" userDrawn="1">
          <p15:clr>
            <a:srgbClr val="F26B43"/>
          </p15:clr>
        </p15:guide>
        <p15:guide id="7" pos="4726" userDrawn="1">
          <p15:clr>
            <a:srgbClr val="F26B43"/>
          </p15:clr>
        </p15:guide>
        <p15:guide id="8" pos="4799" userDrawn="1">
          <p15:clr>
            <a:srgbClr val="F26B43"/>
          </p15:clr>
        </p15:guide>
        <p15:guide id="9" pos="465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notesSlide" Target="../notesSlides/notesSlide1.xml"/><Relationship Id="rId5" Type="http://schemas.openxmlformats.org/officeDocument/2006/relationships/slideLayout" Target="../slideLayouts/slideLayout24.xml"/><Relationship Id="rId4"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44FAEFA-3CE2-4252-B837-6F899A34D8FB}"/>
              </a:ext>
            </a:extLst>
          </p:cNvPr>
          <p:cNvSpPr/>
          <p:nvPr/>
        </p:nvSpPr>
        <p:spPr>
          <a:xfrm>
            <a:off x="0" y="10160"/>
            <a:ext cx="1770927" cy="6858000"/>
          </a:xfrm>
          <a:prstGeom prst="rect">
            <a:avLst/>
          </a:prstGeom>
          <a:solidFill>
            <a:srgbClr val="2B0A3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err="1"/>
          </a:p>
        </p:txBody>
      </p:sp>
      <p:sp>
        <p:nvSpPr>
          <p:cNvPr id="16" name="Rectangle 43">
            <a:extLst>
              <a:ext uri="{FF2B5EF4-FFF2-40B4-BE49-F238E27FC236}">
                <a16:creationId xmlns:a16="http://schemas.microsoft.com/office/drawing/2014/main" id="{91F29323-D58B-4F20-ACF5-17A45B821881}"/>
              </a:ext>
            </a:extLst>
          </p:cNvPr>
          <p:cNvSpPr>
            <a:spLocks noChangeArrowheads="1"/>
          </p:cNvSpPr>
          <p:nvPr/>
        </p:nvSpPr>
        <p:spPr bwMode="auto">
          <a:xfrm>
            <a:off x="231500" y="147076"/>
            <a:ext cx="1307925" cy="1397953"/>
          </a:xfrm>
          <a:prstGeom prst="rect">
            <a:avLst/>
          </a:prstGeom>
          <a:solidFill>
            <a:schemeClr val="bg1"/>
          </a:solidFill>
          <a:ln w="9525">
            <a:solidFill>
              <a:schemeClr val="bg1">
                <a:lumMod val="50000"/>
              </a:schemeClr>
            </a:solidFill>
            <a:miter lim="800000"/>
            <a:headEnd/>
            <a:tailEnd/>
          </a:ln>
          <a:effectLst/>
        </p:spPr>
        <p:txBody>
          <a:bodyPr wrap="none" anchor="ctr"/>
          <a:lstStyle/>
          <a:p>
            <a:pPr>
              <a:lnSpc>
                <a:spcPct val="100000"/>
              </a:lnSpc>
            </a:pPr>
            <a:r>
              <a:rPr lang="en-GB" sz="985" dirty="0">
                <a:solidFill>
                  <a:srgbClr val="000000"/>
                </a:solidFill>
                <a:latin typeface="Verdana" pitchFamily="34" charset="0"/>
              </a:rPr>
              <a:t>PLEASE </a:t>
            </a:r>
          </a:p>
          <a:p>
            <a:pPr>
              <a:lnSpc>
                <a:spcPct val="100000"/>
              </a:lnSpc>
            </a:pPr>
            <a:r>
              <a:rPr lang="en-GB" sz="985" dirty="0">
                <a:solidFill>
                  <a:srgbClr val="000000"/>
                </a:solidFill>
                <a:latin typeface="Verdana" pitchFamily="34" charset="0"/>
              </a:rPr>
              <a:t>INSERT </a:t>
            </a:r>
          </a:p>
          <a:p>
            <a:pPr>
              <a:lnSpc>
                <a:spcPct val="100000"/>
              </a:lnSpc>
            </a:pPr>
            <a:r>
              <a:rPr lang="en-GB" sz="985" dirty="0">
                <a:solidFill>
                  <a:srgbClr val="000000"/>
                </a:solidFill>
                <a:latin typeface="Verdana" pitchFamily="34" charset="0"/>
              </a:rPr>
              <a:t>PHOTO</a:t>
            </a:r>
            <a:endParaRPr lang="en-GB" sz="1231" dirty="0">
              <a:solidFill>
                <a:srgbClr val="000000"/>
              </a:solidFill>
              <a:latin typeface="Verdana" pitchFamily="34" charset="0"/>
            </a:endParaRPr>
          </a:p>
        </p:txBody>
      </p:sp>
      <p:sp>
        <p:nvSpPr>
          <p:cNvPr id="4" name="TextBox 3">
            <a:extLst>
              <a:ext uri="{FF2B5EF4-FFF2-40B4-BE49-F238E27FC236}">
                <a16:creationId xmlns:a16="http://schemas.microsoft.com/office/drawing/2014/main" id="{BB5E5B80-B1C2-4755-AE49-88DEAAF05AD1}"/>
              </a:ext>
            </a:extLst>
          </p:cNvPr>
          <p:cNvSpPr txBox="1"/>
          <p:nvPr/>
        </p:nvSpPr>
        <p:spPr>
          <a:xfrm>
            <a:off x="1770927" y="0"/>
            <a:ext cx="9699584" cy="720197"/>
          </a:xfrm>
          <a:prstGeom prst="rect">
            <a:avLst/>
          </a:prstGeom>
          <a:noFill/>
        </p:spPr>
        <p:txBody>
          <a:bodyPr wrap="square" rtlCol="0">
            <a:spAutoFit/>
          </a:bodyPr>
          <a:lstStyle/>
          <a:p>
            <a:r>
              <a:rPr lang="en-IN" sz="2400" dirty="0">
                <a:latin typeface="+mn-lt"/>
              </a:rPr>
              <a:t>*</a:t>
            </a:r>
            <a:r>
              <a:rPr lang="en-IN" sz="2400" dirty="0">
                <a:solidFill>
                  <a:srgbClr val="FF0000"/>
                </a:solidFill>
                <a:latin typeface="+mn-lt"/>
              </a:rPr>
              <a:t>Ashwin C</a:t>
            </a:r>
            <a:r>
              <a:rPr lang="en-IN" sz="2400" dirty="0">
                <a:latin typeface="+mn-lt"/>
              </a:rPr>
              <a:t>* - Q1 2022 PERFORMANCE REVIEW </a:t>
            </a:r>
          </a:p>
          <a:p>
            <a:endParaRPr lang="en-IN" sz="2400" dirty="0">
              <a:latin typeface="+mn-lt"/>
            </a:endParaRPr>
          </a:p>
        </p:txBody>
      </p:sp>
      <p:cxnSp>
        <p:nvCxnSpPr>
          <p:cNvPr id="6" name="Straight Connector 5">
            <a:extLst>
              <a:ext uri="{FF2B5EF4-FFF2-40B4-BE49-F238E27FC236}">
                <a16:creationId xmlns:a16="http://schemas.microsoft.com/office/drawing/2014/main" id="{FA7B6845-4F34-4716-AA7B-E5E05FDC0204}"/>
              </a:ext>
            </a:extLst>
          </p:cNvPr>
          <p:cNvCxnSpPr>
            <a:cxnSpLocks/>
            <a:stCxn id="4" idx="1"/>
            <a:endCxn id="4" idx="3"/>
          </p:cNvCxnSpPr>
          <p:nvPr/>
        </p:nvCxnSpPr>
        <p:spPr>
          <a:xfrm>
            <a:off x="1770927" y="360099"/>
            <a:ext cx="9699584" cy="0"/>
          </a:xfrm>
          <a:prstGeom prst="line">
            <a:avLst/>
          </a:prstGeom>
          <a:ln>
            <a:solidFill>
              <a:srgbClr val="2B0A3D"/>
            </a:solidFill>
          </a:ln>
        </p:spPr>
        <p:style>
          <a:lnRef idx="1">
            <a:schemeClr val="accent1"/>
          </a:lnRef>
          <a:fillRef idx="0">
            <a:schemeClr val="accent1"/>
          </a:fillRef>
          <a:effectRef idx="0">
            <a:schemeClr val="accent1"/>
          </a:effectRef>
          <a:fontRef idx="minor">
            <a:schemeClr val="tx1"/>
          </a:fontRef>
        </p:style>
      </p:cxnSp>
      <p:graphicFrame>
        <p:nvGraphicFramePr>
          <p:cNvPr id="31" name="Table 11">
            <a:extLst>
              <a:ext uri="{FF2B5EF4-FFF2-40B4-BE49-F238E27FC236}">
                <a16:creationId xmlns:a16="http://schemas.microsoft.com/office/drawing/2014/main" id="{9C104C51-20EA-49F3-B5B4-6996E82AD1C6}"/>
              </a:ext>
            </a:extLst>
          </p:cNvPr>
          <p:cNvGraphicFramePr>
            <a:graphicFrameLocks noGrp="1"/>
          </p:cNvGraphicFramePr>
          <p:nvPr>
            <p:extLst>
              <p:ext uri="{D42A27DB-BD31-4B8C-83A1-F6EECF244321}">
                <p14:modId xmlns:p14="http://schemas.microsoft.com/office/powerpoint/2010/main" val="1206227768"/>
              </p:ext>
            </p:extLst>
          </p:nvPr>
        </p:nvGraphicFramePr>
        <p:xfrm>
          <a:off x="1" y="1736893"/>
          <a:ext cx="1770924" cy="1290622"/>
        </p:xfrm>
        <a:graphic>
          <a:graphicData uri="http://schemas.openxmlformats.org/drawingml/2006/table">
            <a:tbl>
              <a:tblPr firstRow="1" bandRow="1">
                <a:tableStyleId>{2D5ABB26-0587-4C30-8999-92F81FD0307C}</a:tableStyleId>
              </a:tblPr>
              <a:tblGrid>
                <a:gridCol w="1051559">
                  <a:extLst>
                    <a:ext uri="{9D8B030D-6E8A-4147-A177-3AD203B41FA5}">
                      <a16:colId xmlns:a16="http://schemas.microsoft.com/office/drawing/2014/main" val="2146897296"/>
                    </a:ext>
                  </a:extLst>
                </a:gridCol>
                <a:gridCol w="719365">
                  <a:extLst>
                    <a:ext uri="{9D8B030D-6E8A-4147-A177-3AD203B41FA5}">
                      <a16:colId xmlns:a16="http://schemas.microsoft.com/office/drawing/2014/main" val="2821217550"/>
                    </a:ext>
                  </a:extLst>
                </a:gridCol>
              </a:tblGrid>
              <a:tr h="429025">
                <a:tc gridSpan="2">
                  <a:txBody>
                    <a:bodyPr/>
                    <a:lstStyle/>
                    <a:p>
                      <a:r>
                        <a:rPr lang="en-IN" sz="1100" dirty="0">
                          <a:solidFill>
                            <a:schemeClr val="bg1"/>
                          </a:solidFill>
                        </a:rPr>
                        <a:t>People Manager:</a:t>
                      </a:r>
                    </a:p>
                    <a:p>
                      <a:r>
                        <a:rPr lang="en-IN" sz="1100" b="1" kern="1200" dirty="0">
                          <a:solidFill>
                            <a:schemeClr val="bg1"/>
                          </a:solidFill>
                          <a:latin typeface="+mn-lt"/>
                          <a:ea typeface="+mn-ea"/>
                          <a:cs typeface="+mn-cs"/>
                        </a:rPr>
                        <a:t> Hema Jambhekar</a:t>
                      </a:r>
                    </a:p>
                  </a:txBody>
                  <a:tcPr marL="18000" marR="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a:p>
                  </a:txBody>
                  <a:tcPr/>
                </a:tc>
                <a:extLst>
                  <a:ext uri="{0D108BD9-81ED-4DB2-BD59-A6C34878D82A}">
                    <a16:rowId xmlns:a16="http://schemas.microsoft.com/office/drawing/2014/main" val="4068751302"/>
                  </a:ext>
                </a:extLst>
              </a:tr>
              <a:tr h="287199">
                <a:tc>
                  <a:txBody>
                    <a:bodyPr/>
                    <a:lstStyle/>
                    <a:p>
                      <a:pPr marL="0" marR="0" lvl="0" indent="0" algn="l" defTabSz="914423" rtl="0" eaLnBrk="1" fontAlgn="auto" latinLnBrk="0" hangingPunct="1">
                        <a:lnSpc>
                          <a:spcPct val="100000"/>
                        </a:lnSpc>
                        <a:spcBef>
                          <a:spcPts val="0"/>
                        </a:spcBef>
                        <a:spcAft>
                          <a:spcPts val="0"/>
                        </a:spcAft>
                        <a:buClrTx/>
                        <a:buSzTx/>
                        <a:buFontTx/>
                        <a:buNone/>
                        <a:tabLst/>
                        <a:defRPr/>
                      </a:pPr>
                      <a:r>
                        <a:rPr lang="en-IN" sz="1100" dirty="0">
                          <a:solidFill>
                            <a:schemeClr val="bg1"/>
                          </a:solidFill>
                        </a:rPr>
                        <a:t>Grade:</a:t>
                      </a:r>
                    </a:p>
                  </a:txBody>
                  <a:tcPr marL="18000" marR="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23" rtl="0" eaLnBrk="1" fontAlgn="auto" latinLnBrk="0" hangingPunct="1">
                        <a:lnSpc>
                          <a:spcPct val="100000"/>
                        </a:lnSpc>
                        <a:spcBef>
                          <a:spcPts val="0"/>
                        </a:spcBef>
                        <a:spcAft>
                          <a:spcPts val="0"/>
                        </a:spcAft>
                        <a:buClrTx/>
                        <a:buSzTx/>
                        <a:buFontTx/>
                        <a:buNone/>
                        <a:tabLst/>
                        <a:defRPr/>
                      </a:pPr>
                      <a:r>
                        <a:rPr lang="en-IN" sz="1100" dirty="0">
                          <a:solidFill>
                            <a:schemeClr val="bg1"/>
                          </a:solidFill>
                        </a:rPr>
                        <a:t> </a:t>
                      </a:r>
                      <a:r>
                        <a:rPr lang="en-IN" sz="1100" b="1" kern="1200" dirty="0">
                          <a:solidFill>
                            <a:schemeClr val="bg1"/>
                          </a:solidFill>
                          <a:latin typeface="+mn-lt"/>
                          <a:ea typeface="+mn-ea"/>
                          <a:cs typeface="+mn-cs"/>
                        </a:rPr>
                        <a:t>B2</a:t>
                      </a:r>
                    </a:p>
                  </a:txBody>
                  <a:tcPr marL="18000" marR="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1701016"/>
                  </a:ext>
                </a:extLst>
              </a:tr>
              <a:tr h="287199">
                <a:tc>
                  <a:txBody>
                    <a:bodyPr/>
                    <a:lstStyle/>
                    <a:p>
                      <a:pPr marL="0" marR="0" lvl="0" indent="0" algn="l" defTabSz="914423" rtl="0" eaLnBrk="1" fontAlgn="auto" latinLnBrk="0" hangingPunct="1">
                        <a:lnSpc>
                          <a:spcPct val="100000"/>
                        </a:lnSpc>
                        <a:spcBef>
                          <a:spcPts val="0"/>
                        </a:spcBef>
                        <a:spcAft>
                          <a:spcPts val="0"/>
                        </a:spcAft>
                        <a:buClrTx/>
                        <a:buSzTx/>
                        <a:buFontTx/>
                        <a:buNone/>
                        <a:tabLst/>
                        <a:defRPr/>
                      </a:pPr>
                      <a:r>
                        <a:rPr lang="en-IN" sz="1100" dirty="0">
                          <a:solidFill>
                            <a:schemeClr val="bg1"/>
                          </a:solidFill>
                        </a:rPr>
                        <a:t>Time in Grade:</a:t>
                      </a:r>
                    </a:p>
                  </a:txBody>
                  <a:tcPr marL="18000" marR="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23" rtl="0" eaLnBrk="1" fontAlgn="auto" latinLnBrk="0" hangingPunct="1">
                        <a:lnSpc>
                          <a:spcPct val="100000"/>
                        </a:lnSpc>
                        <a:spcBef>
                          <a:spcPts val="0"/>
                        </a:spcBef>
                        <a:spcAft>
                          <a:spcPts val="0"/>
                        </a:spcAft>
                        <a:buClrTx/>
                        <a:buSzTx/>
                        <a:buFontTx/>
                        <a:buNone/>
                        <a:tabLst/>
                        <a:defRPr/>
                      </a:pPr>
                      <a:endParaRPr lang="en-IN" sz="1100" dirty="0">
                        <a:solidFill>
                          <a:schemeClr val="bg1"/>
                        </a:solidFill>
                      </a:endParaRPr>
                    </a:p>
                  </a:txBody>
                  <a:tcPr marL="18000" marR="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24809027"/>
                  </a:ext>
                </a:extLst>
              </a:tr>
              <a:tr h="287199">
                <a:tc>
                  <a:txBody>
                    <a:bodyPr/>
                    <a:lstStyle/>
                    <a:p>
                      <a:pPr marL="0" marR="0" lvl="0" indent="0" algn="l" defTabSz="914423" rtl="0" eaLnBrk="1" fontAlgn="auto" latinLnBrk="0" hangingPunct="1">
                        <a:lnSpc>
                          <a:spcPct val="100000"/>
                        </a:lnSpc>
                        <a:spcBef>
                          <a:spcPts val="0"/>
                        </a:spcBef>
                        <a:spcAft>
                          <a:spcPts val="0"/>
                        </a:spcAft>
                        <a:buClrTx/>
                        <a:buSzTx/>
                        <a:buFontTx/>
                        <a:buNone/>
                        <a:tabLst/>
                        <a:defRPr/>
                      </a:pPr>
                      <a:r>
                        <a:rPr lang="en-IN" sz="1100" dirty="0">
                          <a:solidFill>
                            <a:schemeClr val="bg1"/>
                          </a:solidFill>
                        </a:rPr>
                        <a:t>Self Rating:</a:t>
                      </a:r>
                    </a:p>
                  </a:txBody>
                  <a:tcPr marL="18000" marR="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23" rtl="0" eaLnBrk="1" fontAlgn="auto" latinLnBrk="0" hangingPunct="1">
                        <a:lnSpc>
                          <a:spcPct val="100000"/>
                        </a:lnSpc>
                        <a:spcBef>
                          <a:spcPts val="0"/>
                        </a:spcBef>
                        <a:spcAft>
                          <a:spcPts val="0"/>
                        </a:spcAft>
                        <a:buClrTx/>
                        <a:buSzTx/>
                        <a:buFontTx/>
                        <a:buNone/>
                        <a:tabLst/>
                        <a:defRPr/>
                      </a:pPr>
                      <a:endParaRPr lang="en-IN" sz="1100" dirty="0">
                        <a:solidFill>
                          <a:schemeClr val="bg1"/>
                        </a:solidFill>
                      </a:endParaRPr>
                    </a:p>
                  </a:txBody>
                  <a:tcPr marL="18000" marR="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1216485"/>
                  </a:ext>
                </a:extLst>
              </a:tr>
            </a:tbl>
          </a:graphicData>
        </a:graphic>
      </p:graphicFrame>
      <p:graphicFrame>
        <p:nvGraphicFramePr>
          <p:cNvPr id="44" name="Table 11">
            <a:extLst>
              <a:ext uri="{FF2B5EF4-FFF2-40B4-BE49-F238E27FC236}">
                <a16:creationId xmlns:a16="http://schemas.microsoft.com/office/drawing/2014/main" id="{0E34D69A-2815-4523-9135-C5DE8DEFA18D}"/>
              </a:ext>
            </a:extLst>
          </p:cNvPr>
          <p:cNvGraphicFramePr>
            <a:graphicFrameLocks noGrp="1"/>
          </p:cNvGraphicFramePr>
          <p:nvPr>
            <p:extLst>
              <p:ext uri="{D42A27DB-BD31-4B8C-83A1-F6EECF244321}">
                <p14:modId xmlns:p14="http://schemas.microsoft.com/office/powerpoint/2010/main" val="503152851"/>
              </p:ext>
            </p:extLst>
          </p:nvPr>
        </p:nvGraphicFramePr>
        <p:xfrm>
          <a:off x="4" y="5722129"/>
          <a:ext cx="1770924" cy="1411801"/>
        </p:xfrm>
        <a:graphic>
          <a:graphicData uri="http://schemas.openxmlformats.org/drawingml/2006/table">
            <a:tbl>
              <a:tblPr firstRow="1" bandRow="1">
                <a:tableStyleId>{2D5ABB26-0587-4C30-8999-92F81FD0307C}</a:tableStyleId>
              </a:tblPr>
              <a:tblGrid>
                <a:gridCol w="1051559">
                  <a:extLst>
                    <a:ext uri="{9D8B030D-6E8A-4147-A177-3AD203B41FA5}">
                      <a16:colId xmlns:a16="http://schemas.microsoft.com/office/drawing/2014/main" val="2146897296"/>
                    </a:ext>
                  </a:extLst>
                </a:gridCol>
                <a:gridCol w="719365">
                  <a:extLst>
                    <a:ext uri="{9D8B030D-6E8A-4147-A177-3AD203B41FA5}">
                      <a16:colId xmlns:a16="http://schemas.microsoft.com/office/drawing/2014/main" val="2821217550"/>
                    </a:ext>
                  </a:extLst>
                </a:gridCol>
              </a:tblGrid>
              <a:tr h="295470">
                <a:tc>
                  <a:txBody>
                    <a:bodyPr/>
                    <a:lstStyle/>
                    <a:p>
                      <a:pPr marL="0" marR="0" lvl="0" indent="0" algn="l" defTabSz="914423" rtl="0" eaLnBrk="1" fontAlgn="auto" latinLnBrk="0" hangingPunct="1">
                        <a:lnSpc>
                          <a:spcPct val="100000"/>
                        </a:lnSpc>
                        <a:spcBef>
                          <a:spcPts val="0"/>
                        </a:spcBef>
                        <a:spcAft>
                          <a:spcPts val="0"/>
                        </a:spcAft>
                        <a:buClrTx/>
                        <a:buSzTx/>
                        <a:buFontTx/>
                        <a:buNone/>
                        <a:tabLst/>
                        <a:defRPr/>
                      </a:pPr>
                      <a:r>
                        <a:rPr lang="en-IN" sz="1100" dirty="0">
                          <a:solidFill>
                            <a:schemeClr val="bg1"/>
                          </a:solidFill>
                        </a:rPr>
                        <a:t>Trainings:</a:t>
                      </a:r>
                    </a:p>
                  </a:txBody>
                  <a:tcPr marL="18000" marR="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23" rtl="0" eaLnBrk="1" fontAlgn="auto" latinLnBrk="0" hangingPunct="1">
                        <a:lnSpc>
                          <a:spcPct val="100000"/>
                        </a:lnSpc>
                        <a:spcBef>
                          <a:spcPts val="0"/>
                        </a:spcBef>
                        <a:spcAft>
                          <a:spcPts val="0"/>
                        </a:spcAft>
                        <a:buClrTx/>
                        <a:buSzTx/>
                        <a:buFontTx/>
                        <a:buNone/>
                        <a:tabLst/>
                        <a:defRPr/>
                      </a:pPr>
                      <a:endParaRPr lang="en-IN" sz="1100" dirty="0">
                        <a:solidFill>
                          <a:schemeClr val="bg1"/>
                        </a:solidFill>
                      </a:endParaRPr>
                    </a:p>
                  </a:txBody>
                  <a:tcPr marL="18000" marR="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1701016"/>
                  </a:ext>
                </a:extLst>
              </a:tr>
              <a:tr h="295470">
                <a:tc>
                  <a:txBody>
                    <a:bodyPr/>
                    <a:lstStyle/>
                    <a:p>
                      <a:pPr marL="0" marR="0" lvl="0" indent="0" algn="l" defTabSz="914423" rtl="0" eaLnBrk="1" fontAlgn="auto" latinLnBrk="0" hangingPunct="1">
                        <a:lnSpc>
                          <a:spcPct val="100000"/>
                        </a:lnSpc>
                        <a:spcBef>
                          <a:spcPts val="0"/>
                        </a:spcBef>
                        <a:spcAft>
                          <a:spcPts val="0"/>
                        </a:spcAft>
                        <a:buClrTx/>
                        <a:buSzTx/>
                        <a:buFontTx/>
                        <a:buNone/>
                        <a:tabLst/>
                        <a:defRPr/>
                      </a:pPr>
                      <a:r>
                        <a:rPr lang="en-IN" sz="1100" dirty="0">
                          <a:solidFill>
                            <a:schemeClr val="bg1"/>
                          </a:solidFill>
                        </a:rPr>
                        <a:t>Certificates:</a:t>
                      </a:r>
                    </a:p>
                  </a:txBody>
                  <a:tcPr marL="18000" marR="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23" rtl="0" eaLnBrk="1" fontAlgn="auto" latinLnBrk="0" hangingPunct="1">
                        <a:lnSpc>
                          <a:spcPct val="100000"/>
                        </a:lnSpc>
                        <a:spcBef>
                          <a:spcPts val="0"/>
                        </a:spcBef>
                        <a:spcAft>
                          <a:spcPts val="0"/>
                        </a:spcAft>
                        <a:buClrTx/>
                        <a:buSzTx/>
                        <a:buFontTx/>
                        <a:buNone/>
                        <a:tabLst/>
                        <a:defRPr/>
                      </a:pPr>
                      <a:r>
                        <a:rPr lang="en-IN" sz="1100" dirty="0">
                          <a:solidFill>
                            <a:schemeClr val="bg1"/>
                          </a:solidFill>
                        </a:rPr>
                        <a:t>FTI- Implementor</a:t>
                      </a:r>
                      <a:r>
                        <a:rPr lang="en-IN" sz="1100">
                          <a:solidFill>
                            <a:schemeClr val="bg1"/>
                          </a:solidFill>
                        </a:rPr>
                        <a:t>/Associate</a:t>
                      </a:r>
                      <a:endParaRPr lang="en-IN" sz="1100" dirty="0">
                        <a:solidFill>
                          <a:schemeClr val="bg1"/>
                        </a:solidFill>
                      </a:endParaRPr>
                    </a:p>
                  </a:txBody>
                  <a:tcPr marL="18000" marR="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24809027"/>
                  </a:ext>
                </a:extLst>
              </a:tr>
              <a:tr h="445771">
                <a:tc>
                  <a:txBody>
                    <a:bodyPr/>
                    <a:lstStyle/>
                    <a:p>
                      <a:pPr marL="0" marR="0" lvl="0" indent="0" algn="l" defTabSz="914423" rtl="0" eaLnBrk="1" fontAlgn="auto" latinLnBrk="0" hangingPunct="1">
                        <a:lnSpc>
                          <a:spcPct val="100000"/>
                        </a:lnSpc>
                        <a:spcBef>
                          <a:spcPts val="0"/>
                        </a:spcBef>
                        <a:spcAft>
                          <a:spcPts val="0"/>
                        </a:spcAft>
                        <a:buClrTx/>
                        <a:buSzTx/>
                        <a:buFontTx/>
                        <a:buNone/>
                        <a:tabLst/>
                        <a:defRPr/>
                      </a:pPr>
                      <a:r>
                        <a:rPr lang="en-IN" sz="1100" dirty="0">
                          <a:solidFill>
                            <a:schemeClr val="bg1"/>
                          </a:solidFill>
                        </a:rPr>
                        <a:t>White Papers Published:</a:t>
                      </a:r>
                    </a:p>
                  </a:txBody>
                  <a:tcPr marL="18000" marR="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23" rtl="0" eaLnBrk="1" fontAlgn="auto" latinLnBrk="0" hangingPunct="1">
                        <a:lnSpc>
                          <a:spcPct val="100000"/>
                        </a:lnSpc>
                        <a:spcBef>
                          <a:spcPts val="0"/>
                        </a:spcBef>
                        <a:spcAft>
                          <a:spcPts val="0"/>
                        </a:spcAft>
                        <a:buClrTx/>
                        <a:buSzTx/>
                        <a:buFontTx/>
                        <a:buNone/>
                        <a:tabLst/>
                        <a:defRPr/>
                      </a:pPr>
                      <a:endParaRPr lang="en-IN" sz="1100" dirty="0">
                        <a:solidFill>
                          <a:schemeClr val="bg1"/>
                        </a:solidFill>
                      </a:endParaRPr>
                    </a:p>
                  </a:txBody>
                  <a:tcPr marL="18000" marR="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1216485"/>
                  </a:ext>
                </a:extLst>
              </a:tr>
            </a:tbl>
          </a:graphicData>
        </a:graphic>
      </p:graphicFrame>
      <p:graphicFrame>
        <p:nvGraphicFramePr>
          <p:cNvPr id="45" name="Table 11">
            <a:extLst>
              <a:ext uri="{FF2B5EF4-FFF2-40B4-BE49-F238E27FC236}">
                <a16:creationId xmlns:a16="http://schemas.microsoft.com/office/drawing/2014/main" id="{30A290F3-676A-4B3E-8CD5-9909DA7FE43A}"/>
              </a:ext>
            </a:extLst>
          </p:cNvPr>
          <p:cNvGraphicFramePr>
            <a:graphicFrameLocks noGrp="1"/>
          </p:cNvGraphicFramePr>
          <p:nvPr>
            <p:extLst>
              <p:ext uri="{D42A27DB-BD31-4B8C-83A1-F6EECF244321}">
                <p14:modId xmlns:p14="http://schemas.microsoft.com/office/powerpoint/2010/main" val="250903105"/>
              </p:ext>
            </p:extLst>
          </p:nvPr>
        </p:nvGraphicFramePr>
        <p:xfrm>
          <a:off x="4" y="4530720"/>
          <a:ext cx="1770924" cy="791258"/>
        </p:xfrm>
        <a:graphic>
          <a:graphicData uri="http://schemas.openxmlformats.org/drawingml/2006/table">
            <a:tbl>
              <a:tblPr firstRow="1" bandRow="1">
                <a:tableStyleId>{2D5ABB26-0587-4C30-8999-92F81FD0307C}</a:tableStyleId>
              </a:tblPr>
              <a:tblGrid>
                <a:gridCol w="1051559">
                  <a:extLst>
                    <a:ext uri="{9D8B030D-6E8A-4147-A177-3AD203B41FA5}">
                      <a16:colId xmlns:a16="http://schemas.microsoft.com/office/drawing/2014/main" val="2146897296"/>
                    </a:ext>
                  </a:extLst>
                </a:gridCol>
                <a:gridCol w="719365">
                  <a:extLst>
                    <a:ext uri="{9D8B030D-6E8A-4147-A177-3AD203B41FA5}">
                      <a16:colId xmlns:a16="http://schemas.microsoft.com/office/drawing/2014/main" val="2821217550"/>
                    </a:ext>
                  </a:extLst>
                </a:gridCol>
              </a:tblGrid>
              <a:tr h="395629">
                <a:tc>
                  <a:txBody>
                    <a:bodyPr/>
                    <a:lstStyle/>
                    <a:p>
                      <a:pPr marL="0" marR="0" lvl="0" indent="0" algn="l" defTabSz="914423" rtl="0" eaLnBrk="1" fontAlgn="auto" latinLnBrk="0" hangingPunct="1">
                        <a:lnSpc>
                          <a:spcPct val="100000"/>
                        </a:lnSpc>
                        <a:spcBef>
                          <a:spcPts val="0"/>
                        </a:spcBef>
                        <a:spcAft>
                          <a:spcPts val="0"/>
                        </a:spcAft>
                        <a:buClrTx/>
                        <a:buSzTx/>
                        <a:buFontTx/>
                        <a:buNone/>
                        <a:tabLst/>
                        <a:defRPr/>
                      </a:pPr>
                      <a:r>
                        <a:rPr lang="en-IN" sz="1100" dirty="0">
                          <a:solidFill>
                            <a:schemeClr val="bg1"/>
                          </a:solidFill>
                        </a:rPr>
                        <a:t>No of RFPs Involved In</a:t>
                      </a:r>
                    </a:p>
                  </a:txBody>
                  <a:tcPr marL="18000" marR="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23" rtl="0" eaLnBrk="1" fontAlgn="auto" latinLnBrk="0" hangingPunct="1">
                        <a:lnSpc>
                          <a:spcPct val="100000"/>
                        </a:lnSpc>
                        <a:spcBef>
                          <a:spcPts val="0"/>
                        </a:spcBef>
                        <a:spcAft>
                          <a:spcPts val="0"/>
                        </a:spcAft>
                        <a:buClrTx/>
                        <a:buSzTx/>
                        <a:buFontTx/>
                        <a:buNone/>
                        <a:tabLst/>
                        <a:defRPr/>
                      </a:pPr>
                      <a:endParaRPr lang="en-IN" sz="1100" dirty="0">
                        <a:solidFill>
                          <a:schemeClr val="bg1"/>
                        </a:solidFill>
                      </a:endParaRPr>
                    </a:p>
                  </a:txBody>
                  <a:tcPr marL="18000" marR="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1701016"/>
                  </a:ext>
                </a:extLst>
              </a:tr>
              <a:tr h="395629">
                <a:tc>
                  <a:txBody>
                    <a:bodyPr/>
                    <a:lstStyle/>
                    <a:p>
                      <a:pPr marL="0" marR="0" lvl="0" indent="0" algn="l" defTabSz="914423" rtl="0" eaLnBrk="1" fontAlgn="auto" latinLnBrk="0" hangingPunct="1">
                        <a:lnSpc>
                          <a:spcPct val="100000"/>
                        </a:lnSpc>
                        <a:spcBef>
                          <a:spcPts val="0"/>
                        </a:spcBef>
                        <a:spcAft>
                          <a:spcPts val="0"/>
                        </a:spcAft>
                        <a:buClrTx/>
                        <a:buSzTx/>
                        <a:buFontTx/>
                        <a:buNone/>
                        <a:tabLst/>
                        <a:defRPr/>
                      </a:pPr>
                      <a:r>
                        <a:rPr lang="en-IN" sz="1100" dirty="0">
                          <a:solidFill>
                            <a:schemeClr val="bg1"/>
                          </a:solidFill>
                        </a:rPr>
                        <a:t>Pre-sales Presentations</a:t>
                      </a:r>
                    </a:p>
                  </a:txBody>
                  <a:tcPr marL="18000" marR="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23" rtl="0" eaLnBrk="1" fontAlgn="auto" latinLnBrk="0" hangingPunct="1">
                        <a:lnSpc>
                          <a:spcPct val="100000"/>
                        </a:lnSpc>
                        <a:spcBef>
                          <a:spcPts val="0"/>
                        </a:spcBef>
                        <a:spcAft>
                          <a:spcPts val="0"/>
                        </a:spcAft>
                        <a:buClrTx/>
                        <a:buSzTx/>
                        <a:buFontTx/>
                        <a:buNone/>
                        <a:tabLst/>
                        <a:defRPr/>
                      </a:pPr>
                      <a:endParaRPr lang="en-IN" sz="1100" dirty="0">
                        <a:solidFill>
                          <a:schemeClr val="bg1"/>
                        </a:solidFill>
                      </a:endParaRPr>
                    </a:p>
                  </a:txBody>
                  <a:tcPr marL="18000" marR="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24809027"/>
                  </a:ext>
                </a:extLst>
              </a:tr>
            </a:tbl>
          </a:graphicData>
        </a:graphic>
      </p:graphicFrame>
      <p:graphicFrame>
        <p:nvGraphicFramePr>
          <p:cNvPr id="46" name="Table 11">
            <a:extLst>
              <a:ext uri="{FF2B5EF4-FFF2-40B4-BE49-F238E27FC236}">
                <a16:creationId xmlns:a16="http://schemas.microsoft.com/office/drawing/2014/main" id="{5959C1BA-7931-41D8-849B-8A310D146730}"/>
              </a:ext>
            </a:extLst>
          </p:cNvPr>
          <p:cNvGraphicFramePr>
            <a:graphicFrameLocks noGrp="1"/>
          </p:cNvGraphicFramePr>
          <p:nvPr>
            <p:extLst>
              <p:ext uri="{D42A27DB-BD31-4B8C-83A1-F6EECF244321}">
                <p14:modId xmlns:p14="http://schemas.microsoft.com/office/powerpoint/2010/main" val="1895612940"/>
              </p:ext>
            </p:extLst>
          </p:nvPr>
        </p:nvGraphicFramePr>
        <p:xfrm>
          <a:off x="4" y="3351260"/>
          <a:ext cx="1770924" cy="773002"/>
        </p:xfrm>
        <a:graphic>
          <a:graphicData uri="http://schemas.openxmlformats.org/drawingml/2006/table">
            <a:tbl>
              <a:tblPr firstRow="1" bandRow="1">
                <a:tableStyleId>{2D5ABB26-0587-4C30-8999-92F81FD0307C}</a:tableStyleId>
              </a:tblPr>
              <a:tblGrid>
                <a:gridCol w="1051559">
                  <a:extLst>
                    <a:ext uri="{9D8B030D-6E8A-4147-A177-3AD203B41FA5}">
                      <a16:colId xmlns:a16="http://schemas.microsoft.com/office/drawing/2014/main" val="2146897296"/>
                    </a:ext>
                  </a:extLst>
                </a:gridCol>
                <a:gridCol w="719365">
                  <a:extLst>
                    <a:ext uri="{9D8B030D-6E8A-4147-A177-3AD203B41FA5}">
                      <a16:colId xmlns:a16="http://schemas.microsoft.com/office/drawing/2014/main" val="2821217550"/>
                    </a:ext>
                  </a:extLst>
                </a:gridCol>
              </a:tblGrid>
              <a:tr h="263820">
                <a:tc gridSpan="2">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IN" sz="1100" dirty="0">
                          <a:solidFill>
                            <a:schemeClr val="bg1"/>
                          </a:solidFill>
                        </a:rPr>
                        <a:t>Utilisation</a:t>
                      </a:r>
                    </a:p>
                  </a:txBody>
                  <a:tcPr marL="18000" marR="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lvl="0" indent="0" algn="l" defTabSz="914423" rtl="0" eaLnBrk="1" fontAlgn="auto" latinLnBrk="0" hangingPunct="1">
                        <a:lnSpc>
                          <a:spcPct val="100000"/>
                        </a:lnSpc>
                        <a:spcBef>
                          <a:spcPts val="0"/>
                        </a:spcBef>
                        <a:spcAft>
                          <a:spcPts val="0"/>
                        </a:spcAft>
                        <a:buClrTx/>
                        <a:buSzTx/>
                        <a:buFontTx/>
                        <a:buNone/>
                        <a:tabLst/>
                        <a:defRPr/>
                      </a:pPr>
                      <a:endParaRPr lang="en-IN" sz="1100" dirty="0">
                        <a:solidFill>
                          <a:schemeClr val="bg1"/>
                        </a:solidFill>
                      </a:endParaRPr>
                    </a:p>
                  </a:txBody>
                  <a:tcPr marL="18000" marR="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9649178"/>
                  </a:ext>
                </a:extLst>
              </a:tr>
              <a:tr h="263715">
                <a:tc>
                  <a:txBody>
                    <a:bodyPr/>
                    <a:lstStyle/>
                    <a:p>
                      <a:pPr marL="0" marR="0" lvl="0" indent="0" algn="l" defTabSz="914423" rtl="0" eaLnBrk="1" fontAlgn="auto" latinLnBrk="0" hangingPunct="1">
                        <a:lnSpc>
                          <a:spcPct val="100000"/>
                        </a:lnSpc>
                        <a:spcBef>
                          <a:spcPts val="0"/>
                        </a:spcBef>
                        <a:spcAft>
                          <a:spcPts val="0"/>
                        </a:spcAft>
                        <a:buClrTx/>
                        <a:buSzTx/>
                        <a:buFontTx/>
                        <a:buNone/>
                        <a:tabLst/>
                        <a:defRPr/>
                      </a:pPr>
                      <a:r>
                        <a:rPr lang="en-IN" sz="1100" dirty="0">
                          <a:solidFill>
                            <a:schemeClr val="bg1"/>
                          </a:solidFill>
                        </a:rPr>
                        <a:t>Target (%)</a:t>
                      </a:r>
                    </a:p>
                  </a:txBody>
                  <a:tcPr marL="18000" marR="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23" rtl="0" eaLnBrk="1" fontAlgn="auto" latinLnBrk="0" hangingPunct="1">
                        <a:lnSpc>
                          <a:spcPct val="100000"/>
                        </a:lnSpc>
                        <a:spcBef>
                          <a:spcPts val="0"/>
                        </a:spcBef>
                        <a:spcAft>
                          <a:spcPts val="0"/>
                        </a:spcAft>
                        <a:buClrTx/>
                        <a:buSzTx/>
                        <a:buFontTx/>
                        <a:buNone/>
                        <a:tabLst/>
                        <a:defRPr/>
                      </a:pPr>
                      <a:endParaRPr lang="en-IN" sz="1100" dirty="0">
                        <a:solidFill>
                          <a:schemeClr val="bg1"/>
                        </a:solidFill>
                      </a:endParaRPr>
                    </a:p>
                  </a:txBody>
                  <a:tcPr marL="18000" marR="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1701016"/>
                  </a:ext>
                </a:extLst>
              </a:tr>
              <a:tr h="245467">
                <a:tc>
                  <a:txBody>
                    <a:bodyPr/>
                    <a:lstStyle/>
                    <a:p>
                      <a:pPr marL="0" marR="0" lvl="0" indent="0" algn="l" defTabSz="914423" rtl="0" eaLnBrk="1" fontAlgn="auto" latinLnBrk="0" hangingPunct="1">
                        <a:lnSpc>
                          <a:spcPct val="100000"/>
                        </a:lnSpc>
                        <a:spcBef>
                          <a:spcPts val="0"/>
                        </a:spcBef>
                        <a:spcAft>
                          <a:spcPts val="0"/>
                        </a:spcAft>
                        <a:buClrTx/>
                        <a:buSzTx/>
                        <a:buFontTx/>
                        <a:buNone/>
                        <a:tabLst/>
                        <a:defRPr/>
                      </a:pPr>
                      <a:r>
                        <a:rPr lang="en-IN" sz="1100" dirty="0">
                          <a:solidFill>
                            <a:schemeClr val="bg1"/>
                          </a:solidFill>
                        </a:rPr>
                        <a:t>Actual (%)</a:t>
                      </a:r>
                    </a:p>
                  </a:txBody>
                  <a:tcPr marL="18000" marR="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23" rtl="0" eaLnBrk="1" fontAlgn="auto" latinLnBrk="0" hangingPunct="1">
                        <a:lnSpc>
                          <a:spcPct val="100000"/>
                        </a:lnSpc>
                        <a:spcBef>
                          <a:spcPts val="0"/>
                        </a:spcBef>
                        <a:spcAft>
                          <a:spcPts val="0"/>
                        </a:spcAft>
                        <a:buClrTx/>
                        <a:buSzTx/>
                        <a:buFontTx/>
                        <a:buNone/>
                        <a:tabLst/>
                        <a:defRPr/>
                      </a:pPr>
                      <a:endParaRPr lang="en-IN" sz="1100" dirty="0">
                        <a:solidFill>
                          <a:schemeClr val="bg1"/>
                        </a:solidFill>
                      </a:endParaRPr>
                    </a:p>
                  </a:txBody>
                  <a:tcPr marL="18000" marR="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24809027"/>
                  </a:ext>
                </a:extLst>
              </a:tr>
            </a:tbl>
          </a:graphicData>
        </a:graphic>
      </p:graphicFrame>
      <p:graphicFrame>
        <p:nvGraphicFramePr>
          <p:cNvPr id="47" name="Table 11">
            <a:extLst>
              <a:ext uri="{FF2B5EF4-FFF2-40B4-BE49-F238E27FC236}">
                <a16:creationId xmlns:a16="http://schemas.microsoft.com/office/drawing/2014/main" id="{4E7D6ABD-AA68-4A13-95EC-02AB758CF671}"/>
              </a:ext>
            </a:extLst>
          </p:cNvPr>
          <p:cNvGraphicFramePr>
            <a:graphicFrameLocks noGrp="1"/>
          </p:cNvGraphicFramePr>
          <p:nvPr>
            <p:extLst>
              <p:ext uri="{D42A27DB-BD31-4B8C-83A1-F6EECF244321}">
                <p14:modId xmlns:p14="http://schemas.microsoft.com/office/powerpoint/2010/main" val="2423196568"/>
              </p:ext>
            </p:extLst>
          </p:nvPr>
        </p:nvGraphicFramePr>
        <p:xfrm>
          <a:off x="1777209" y="733950"/>
          <a:ext cx="10400283" cy="439530"/>
        </p:xfrm>
        <a:graphic>
          <a:graphicData uri="http://schemas.openxmlformats.org/drawingml/2006/table">
            <a:tbl>
              <a:tblPr firstRow="1" bandRow="1">
                <a:tableStyleId>{2D5ABB26-0587-4C30-8999-92F81FD0307C}</a:tableStyleId>
              </a:tblPr>
              <a:tblGrid>
                <a:gridCol w="1716625">
                  <a:extLst>
                    <a:ext uri="{9D8B030D-6E8A-4147-A177-3AD203B41FA5}">
                      <a16:colId xmlns:a16="http://schemas.microsoft.com/office/drawing/2014/main" val="2146897296"/>
                    </a:ext>
                  </a:extLst>
                </a:gridCol>
                <a:gridCol w="3377184">
                  <a:extLst>
                    <a:ext uri="{9D8B030D-6E8A-4147-A177-3AD203B41FA5}">
                      <a16:colId xmlns:a16="http://schemas.microsoft.com/office/drawing/2014/main" val="678706998"/>
                    </a:ext>
                  </a:extLst>
                </a:gridCol>
                <a:gridCol w="1706880">
                  <a:extLst>
                    <a:ext uri="{9D8B030D-6E8A-4147-A177-3AD203B41FA5}">
                      <a16:colId xmlns:a16="http://schemas.microsoft.com/office/drawing/2014/main" val="1039930107"/>
                    </a:ext>
                  </a:extLst>
                </a:gridCol>
                <a:gridCol w="1273112">
                  <a:extLst>
                    <a:ext uri="{9D8B030D-6E8A-4147-A177-3AD203B41FA5}">
                      <a16:colId xmlns:a16="http://schemas.microsoft.com/office/drawing/2014/main" val="894850793"/>
                    </a:ext>
                  </a:extLst>
                </a:gridCol>
                <a:gridCol w="1585404">
                  <a:extLst>
                    <a:ext uri="{9D8B030D-6E8A-4147-A177-3AD203B41FA5}">
                      <a16:colId xmlns:a16="http://schemas.microsoft.com/office/drawing/2014/main" val="556739093"/>
                    </a:ext>
                  </a:extLst>
                </a:gridCol>
                <a:gridCol w="741078">
                  <a:extLst>
                    <a:ext uri="{9D8B030D-6E8A-4147-A177-3AD203B41FA5}">
                      <a16:colId xmlns:a16="http://schemas.microsoft.com/office/drawing/2014/main" val="2260013389"/>
                    </a:ext>
                  </a:extLst>
                </a:gridCol>
              </a:tblGrid>
              <a:tr h="439530">
                <a:tc>
                  <a:txBody>
                    <a:bodyPr/>
                    <a:lstStyle/>
                    <a:p>
                      <a:pPr marL="0" marR="0" lvl="0" indent="0" algn="ctr" defTabSz="914400" rtl="0" eaLnBrk="0" fontAlgn="base" latinLnBrk="0" hangingPunct="0">
                        <a:lnSpc>
                          <a:spcPct val="80000"/>
                        </a:lnSpc>
                        <a:spcBef>
                          <a:spcPct val="0"/>
                        </a:spcBef>
                        <a:spcAft>
                          <a:spcPct val="0"/>
                        </a:spcAft>
                        <a:buClr>
                          <a:srgbClr val="D0D0D0"/>
                        </a:buClr>
                        <a:buSzTx/>
                        <a:buFont typeface="Wingdings" pitchFamily="2" charset="2"/>
                        <a:buNone/>
                        <a:tabLst/>
                      </a:pPr>
                      <a:r>
                        <a:rPr kumimoji="0" lang="en-GB" sz="1100" b="1" i="0" u="none" strike="noStrike" cap="none" normalizeH="0" baseline="0" dirty="0">
                          <a:ln>
                            <a:noFill/>
                          </a:ln>
                          <a:solidFill>
                            <a:schemeClr val="bg1"/>
                          </a:solidFill>
                          <a:effectLst/>
                          <a:latin typeface="+mn-lt"/>
                        </a:rPr>
                        <a:t>Client(s)/ Weeks</a:t>
                      </a:r>
                    </a:p>
                  </a:txBody>
                  <a:tcPr marL="18000" marR="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endParaRPr lang="en-IN" sz="1100" b="1" dirty="0">
                        <a:solidFill>
                          <a:schemeClr val="bg1"/>
                        </a:solidFill>
                      </a:endParaRPr>
                    </a:p>
                  </a:txBody>
                  <a:tcPr marL="18000" marR="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IN" sz="1100" b="1" dirty="0">
                          <a:solidFill>
                            <a:schemeClr val="bg1"/>
                          </a:solidFill>
                        </a:rPr>
                        <a:t>Current Rating</a:t>
                      </a:r>
                    </a:p>
                  </a:txBody>
                  <a:tcPr marL="18000" marR="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endParaRPr lang="en-IN" sz="1100" b="1" dirty="0">
                        <a:solidFill>
                          <a:schemeClr val="bg1"/>
                        </a:solidFill>
                      </a:endParaRPr>
                    </a:p>
                  </a:txBody>
                  <a:tcPr marL="18000" marR="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IN" sz="1100" b="1" dirty="0">
                          <a:solidFill>
                            <a:schemeClr val="bg1"/>
                          </a:solidFill>
                        </a:rPr>
                        <a:t>Head Count Managed</a:t>
                      </a:r>
                    </a:p>
                  </a:txBody>
                  <a:tcPr marL="18000" marR="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endParaRPr lang="en-IN" sz="1100" b="1" dirty="0">
                        <a:solidFill>
                          <a:schemeClr val="bg1"/>
                        </a:solidFill>
                      </a:endParaRPr>
                    </a:p>
                  </a:txBody>
                  <a:tcPr marL="18000" marR="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619649178"/>
                  </a:ext>
                </a:extLst>
              </a:tr>
            </a:tbl>
          </a:graphicData>
        </a:graphic>
      </p:graphicFrame>
      <p:sp>
        <p:nvSpPr>
          <p:cNvPr id="20" name="Rectangle 19">
            <a:extLst>
              <a:ext uri="{FF2B5EF4-FFF2-40B4-BE49-F238E27FC236}">
                <a16:creationId xmlns:a16="http://schemas.microsoft.com/office/drawing/2014/main" id="{C3B0C96E-A5CE-414C-AE83-43E93D4FE604}"/>
              </a:ext>
            </a:extLst>
          </p:cNvPr>
          <p:cNvSpPr/>
          <p:nvPr/>
        </p:nvSpPr>
        <p:spPr>
          <a:xfrm>
            <a:off x="1770928" y="414735"/>
            <a:ext cx="2232111" cy="299646"/>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DELIVERY</a:t>
            </a:r>
          </a:p>
        </p:txBody>
      </p:sp>
      <p:graphicFrame>
        <p:nvGraphicFramePr>
          <p:cNvPr id="49" name="Table 11">
            <a:extLst>
              <a:ext uri="{FF2B5EF4-FFF2-40B4-BE49-F238E27FC236}">
                <a16:creationId xmlns:a16="http://schemas.microsoft.com/office/drawing/2014/main" id="{DFEF7C37-3840-460A-9D08-D55CFB65A8B8}"/>
              </a:ext>
            </a:extLst>
          </p:cNvPr>
          <p:cNvGraphicFramePr>
            <a:graphicFrameLocks noGrp="1"/>
          </p:cNvGraphicFramePr>
          <p:nvPr>
            <p:extLst>
              <p:ext uri="{D42A27DB-BD31-4B8C-83A1-F6EECF244321}">
                <p14:modId xmlns:p14="http://schemas.microsoft.com/office/powerpoint/2010/main" val="1376840948"/>
              </p:ext>
            </p:extLst>
          </p:nvPr>
        </p:nvGraphicFramePr>
        <p:xfrm>
          <a:off x="1777211" y="1051560"/>
          <a:ext cx="10414789" cy="1882140"/>
        </p:xfrm>
        <a:graphic>
          <a:graphicData uri="http://schemas.openxmlformats.org/drawingml/2006/table">
            <a:tbl>
              <a:tblPr firstRow="1" bandRow="1">
                <a:tableStyleId>{2D5ABB26-0587-4C30-8999-92F81FD0307C}</a:tableStyleId>
              </a:tblPr>
              <a:tblGrid>
                <a:gridCol w="1720369">
                  <a:extLst>
                    <a:ext uri="{9D8B030D-6E8A-4147-A177-3AD203B41FA5}">
                      <a16:colId xmlns:a16="http://schemas.microsoft.com/office/drawing/2014/main" val="2146897296"/>
                    </a:ext>
                  </a:extLst>
                </a:gridCol>
                <a:gridCol w="6366510">
                  <a:extLst>
                    <a:ext uri="{9D8B030D-6E8A-4147-A177-3AD203B41FA5}">
                      <a16:colId xmlns:a16="http://schemas.microsoft.com/office/drawing/2014/main" val="678706998"/>
                    </a:ext>
                  </a:extLst>
                </a:gridCol>
                <a:gridCol w="2327910">
                  <a:extLst>
                    <a:ext uri="{9D8B030D-6E8A-4147-A177-3AD203B41FA5}">
                      <a16:colId xmlns:a16="http://schemas.microsoft.com/office/drawing/2014/main" val="1039930107"/>
                    </a:ext>
                  </a:extLst>
                </a:gridCol>
              </a:tblGrid>
              <a:tr h="167640">
                <a:tc>
                  <a:txBody>
                    <a:bodyPr/>
                    <a:lstStyle/>
                    <a:p>
                      <a:pPr marL="0" marR="0" lvl="0" indent="0" algn="ctr" defTabSz="914400" rtl="0" eaLnBrk="0" fontAlgn="base" latinLnBrk="0" hangingPunct="0">
                        <a:lnSpc>
                          <a:spcPct val="80000"/>
                        </a:lnSpc>
                        <a:spcBef>
                          <a:spcPct val="0"/>
                        </a:spcBef>
                        <a:spcAft>
                          <a:spcPct val="0"/>
                        </a:spcAft>
                        <a:buClr>
                          <a:srgbClr val="D0D0D0"/>
                        </a:buClr>
                        <a:buSzTx/>
                        <a:buFont typeface="Wingdings" pitchFamily="2" charset="2"/>
                        <a:buNone/>
                        <a:tabLst/>
                      </a:pPr>
                      <a:r>
                        <a:rPr kumimoji="0" lang="en-GB" sz="1100" b="1" i="0" u="none" strike="noStrike" cap="none" normalizeH="0" baseline="0" dirty="0">
                          <a:ln>
                            <a:noFill/>
                          </a:ln>
                          <a:solidFill>
                            <a:schemeClr val="bg1"/>
                          </a:solidFill>
                          <a:effectLst/>
                          <a:latin typeface="+mn-lt"/>
                        </a:rPr>
                        <a:t>Project/Role</a:t>
                      </a:r>
                    </a:p>
                  </a:txBody>
                  <a:tcPr marL="18000" marR="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IN" sz="1100" b="1" dirty="0">
                          <a:solidFill>
                            <a:schemeClr val="bg1"/>
                          </a:solidFill>
                        </a:rPr>
                        <a:t>Contribution/ Key Achievements</a:t>
                      </a:r>
                    </a:p>
                  </a:txBody>
                  <a:tcPr marL="18000" marR="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IN" sz="1100" b="1" dirty="0">
                          <a:solidFill>
                            <a:schemeClr val="bg1"/>
                          </a:solidFill>
                        </a:rPr>
                        <a:t>Proactive Client or Project Manager Feedback</a:t>
                      </a:r>
                    </a:p>
                  </a:txBody>
                  <a:tcPr marL="18000" marR="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619649178"/>
                  </a:ext>
                </a:extLst>
              </a:tr>
              <a:tr h="511239">
                <a:tc>
                  <a:txBody>
                    <a:bodyPr/>
                    <a:lstStyle/>
                    <a:p>
                      <a:pPr marL="0" marR="0" lvl="0" indent="0" algn="ctr" defTabSz="914400" rtl="0" eaLnBrk="0" fontAlgn="base" latinLnBrk="0" hangingPunct="0">
                        <a:lnSpc>
                          <a:spcPct val="80000"/>
                        </a:lnSpc>
                        <a:spcBef>
                          <a:spcPct val="0"/>
                        </a:spcBef>
                        <a:spcAft>
                          <a:spcPct val="0"/>
                        </a:spcAft>
                        <a:buClr>
                          <a:srgbClr val="D0D0D0"/>
                        </a:buClr>
                        <a:buSzTx/>
                        <a:buFont typeface="Wingdings" pitchFamily="2" charset="2"/>
                        <a:buNone/>
                        <a:tabLst/>
                      </a:pPr>
                      <a:r>
                        <a:rPr kumimoji="0" lang="en-GB" sz="1100" b="1" i="0" u="none" strike="noStrike" cap="none" normalizeH="0" baseline="0" dirty="0">
                          <a:ln>
                            <a:noFill/>
                          </a:ln>
                          <a:solidFill>
                            <a:schemeClr val="bg1"/>
                          </a:solidFill>
                          <a:effectLst/>
                          <a:latin typeface="+mn-lt"/>
                        </a:rPr>
                        <a:t>NAB </a:t>
                      </a:r>
                      <a:r>
                        <a:rPr kumimoji="0" lang="en-GB" sz="1100" b="1" i="0" u="none" strike="noStrike" cap="none" normalizeH="0" baseline="0" dirty="0" err="1">
                          <a:ln>
                            <a:noFill/>
                          </a:ln>
                          <a:solidFill>
                            <a:schemeClr val="bg1"/>
                          </a:solidFill>
                          <a:effectLst/>
                          <a:latin typeface="+mn-lt"/>
                        </a:rPr>
                        <a:t>Impl</a:t>
                      </a:r>
                      <a:r>
                        <a:rPr kumimoji="0" lang="en-GB" sz="1100" b="1" i="0" u="none" strike="noStrike" cap="none" normalizeH="0" baseline="0" dirty="0">
                          <a:ln>
                            <a:noFill/>
                          </a:ln>
                          <a:solidFill>
                            <a:schemeClr val="bg1"/>
                          </a:solidFill>
                          <a:effectLst/>
                          <a:latin typeface="+mn-lt"/>
                        </a:rPr>
                        <a:t> phase 0/</a:t>
                      </a:r>
                    </a:p>
                    <a:p>
                      <a:pPr marL="0" marR="0" lvl="0" indent="0" algn="ctr" defTabSz="914400" rtl="0" eaLnBrk="0" fontAlgn="base" latinLnBrk="0" hangingPunct="0">
                        <a:lnSpc>
                          <a:spcPct val="80000"/>
                        </a:lnSpc>
                        <a:spcBef>
                          <a:spcPct val="0"/>
                        </a:spcBef>
                        <a:spcAft>
                          <a:spcPct val="0"/>
                        </a:spcAft>
                        <a:buClr>
                          <a:srgbClr val="D0D0D0"/>
                        </a:buClr>
                        <a:buSzTx/>
                        <a:buFont typeface="Wingdings" pitchFamily="2" charset="2"/>
                        <a:buNone/>
                        <a:tabLst/>
                      </a:pPr>
                      <a:r>
                        <a:rPr kumimoji="0" lang="en-GB" sz="1100" b="1" i="0" u="none" strike="noStrike" cap="none" normalizeH="0" baseline="0" dirty="0">
                          <a:ln>
                            <a:noFill/>
                          </a:ln>
                          <a:solidFill>
                            <a:schemeClr val="bg1"/>
                          </a:solidFill>
                          <a:effectLst/>
                          <a:latin typeface="+mn-lt"/>
                        </a:rPr>
                        <a:t>Tiplus Migration development and Support</a:t>
                      </a:r>
                    </a:p>
                    <a:p>
                      <a:pPr marL="0" marR="0" lvl="0" indent="0" algn="ctr" defTabSz="914400" rtl="0" eaLnBrk="0" fontAlgn="base" latinLnBrk="0" hangingPunct="0">
                        <a:lnSpc>
                          <a:spcPct val="80000"/>
                        </a:lnSpc>
                        <a:spcBef>
                          <a:spcPct val="0"/>
                        </a:spcBef>
                        <a:spcAft>
                          <a:spcPct val="0"/>
                        </a:spcAft>
                        <a:buClr>
                          <a:srgbClr val="D0D0D0"/>
                        </a:buClr>
                        <a:buSzTx/>
                        <a:buFont typeface="Wingdings" pitchFamily="2" charset="2"/>
                        <a:buNone/>
                        <a:tabLst/>
                      </a:pPr>
                      <a:endParaRPr kumimoji="0" lang="en-GB" sz="1100" b="1" i="0" u="none" strike="noStrike" cap="none" normalizeH="0" baseline="0" dirty="0">
                        <a:ln>
                          <a:noFill/>
                        </a:ln>
                        <a:solidFill>
                          <a:schemeClr val="bg1"/>
                        </a:solidFill>
                        <a:effectLst/>
                        <a:latin typeface="+mn-lt"/>
                      </a:endParaRPr>
                    </a:p>
                  </a:txBody>
                  <a:tcPr marL="18000" marR="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171450" marR="0" lvl="0" indent="-171450" algn="l" defTabSz="914423"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100" b="1" dirty="0">
                          <a:solidFill>
                            <a:schemeClr val="bg1"/>
                          </a:solidFill>
                        </a:rPr>
                        <a:t>Worked on RR-17, RR-18,RR-19 and GDW query preparations</a:t>
                      </a:r>
                    </a:p>
                    <a:p>
                      <a:pPr marL="171450" marR="0" lvl="0" indent="-171450" algn="l" defTabSz="914423"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100" b="1" dirty="0">
                          <a:solidFill>
                            <a:schemeClr val="bg1"/>
                          </a:solidFill>
                        </a:rPr>
                        <a:t>Worked on Static data clean-up script </a:t>
                      </a:r>
                    </a:p>
                    <a:p>
                      <a:pPr marL="171450" marR="0" lvl="0" indent="-171450" algn="l" defTabSz="914423"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100" b="1" dirty="0">
                          <a:solidFill>
                            <a:schemeClr val="bg1"/>
                          </a:solidFill>
                        </a:rPr>
                        <a:t>Worked on Transaction (Issue Counter) development for data migration</a:t>
                      </a:r>
                    </a:p>
                    <a:p>
                      <a:pPr marL="171450" marR="0" lvl="0" indent="-171450" algn="l" defTabSz="914423"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100" b="1" dirty="0">
                          <a:solidFill>
                            <a:schemeClr val="bg1"/>
                          </a:solidFill>
                        </a:rPr>
                        <a:t>Worked on defect fixes raised in rally and supported bank testing team for taking to closure</a:t>
                      </a:r>
                    </a:p>
                    <a:p>
                      <a:pPr marL="171450" marR="0" lvl="0" indent="-171450" algn="l" defTabSz="914423"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100" b="1" dirty="0">
                          <a:solidFill>
                            <a:schemeClr val="bg1"/>
                          </a:solidFill>
                        </a:rPr>
                        <a:t>Coordinated bank's support team for Dress rehearsal of Transactional migration in PPTE env</a:t>
                      </a:r>
                    </a:p>
                    <a:p>
                      <a:pPr marL="171450" marR="0" lvl="0" indent="-171450" algn="l" defTabSz="914423"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100" b="1" dirty="0">
                          <a:solidFill>
                            <a:schemeClr val="bg1"/>
                          </a:solidFill>
                        </a:rPr>
                        <a:t>Worked on audit query preparations for Transactional data</a:t>
                      </a:r>
                    </a:p>
                    <a:p>
                      <a:pPr marL="171450" marR="0" lvl="0" indent="-171450" algn="l" defTabSz="914423"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100" b="1" dirty="0">
                          <a:solidFill>
                            <a:schemeClr val="bg1"/>
                          </a:solidFill>
                        </a:rPr>
                        <a:t>Involved in  build and deployments, executing unit testing  and Preparing test case documents</a:t>
                      </a:r>
                    </a:p>
                  </a:txBody>
                  <a:tcPr marL="18000" marR="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IN" sz="1100" b="1">
                          <a:solidFill>
                            <a:schemeClr val="bg1"/>
                          </a:solidFill>
                        </a:rPr>
                        <a:t>s</a:t>
                      </a:r>
                      <a:endParaRPr lang="en-IN" sz="1100" b="1" dirty="0">
                        <a:solidFill>
                          <a:schemeClr val="bg1"/>
                        </a:solidFill>
                      </a:endParaRPr>
                    </a:p>
                  </a:txBody>
                  <a:tcPr marL="18000" marR="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124629620"/>
                  </a:ext>
                </a:extLst>
              </a:tr>
              <a:tr h="205740">
                <a:tc>
                  <a:txBody>
                    <a:bodyPr/>
                    <a:lstStyle/>
                    <a:p>
                      <a:pPr marL="0" marR="0" lvl="0" indent="0" algn="ctr" defTabSz="914400" rtl="0" eaLnBrk="0" fontAlgn="base" latinLnBrk="0" hangingPunct="0">
                        <a:lnSpc>
                          <a:spcPct val="80000"/>
                        </a:lnSpc>
                        <a:spcBef>
                          <a:spcPct val="0"/>
                        </a:spcBef>
                        <a:spcAft>
                          <a:spcPct val="0"/>
                        </a:spcAft>
                        <a:buClr>
                          <a:srgbClr val="D0D0D0"/>
                        </a:buClr>
                        <a:buSzTx/>
                        <a:buFont typeface="Wingdings" pitchFamily="2" charset="2"/>
                        <a:buNone/>
                        <a:tabLst/>
                      </a:pPr>
                      <a:endParaRPr kumimoji="0" lang="en-GB" sz="1100" b="1" i="0" u="none" strike="noStrike" cap="none" normalizeH="0" baseline="0" dirty="0">
                        <a:ln>
                          <a:noFill/>
                        </a:ln>
                        <a:solidFill>
                          <a:schemeClr val="bg1"/>
                        </a:solidFill>
                        <a:effectLst/>
                        <a:latin typeface="+mn-lt"/>
                      </a:endParaRPr>
                    </a:p>
                  </a:txBody>
                  <a:tcPr marL="18000" marR="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endParaRPr lang="en-IN" sz="1100" b="1" dirty="0">
                        <a:solidFill>
                          <a:schemeClr val="bg1"/>
                        </a:solidFill>
                      </a:endParaRPr>
                    </a:p>
                  </a:txBody>
                  <a:tcPr marL="18000" marR="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endParaRPr lang="en-IN" sz="1100" b="1" dirty="0">
                        <a:solidFill>
                          <a:schemeClr val="bg1"/>
                        </a:solidFill>
                      </a:endParaRPr>
                    </a:p>
                  </a:txBody>
                  <a:tcPr marL="18000" marR="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769679461"/>
                  </a:ext>
                </a:extLst>
              </a:tr>
            </a:tbl>
          </a:graphicData>
        </a:graphic>
      </p:graphicFrame>
      <p:sp>
        <p:nvSpPr>
          <p:cNvPr id="50" name="Rectangle 49">
            <a:extLst>
              <a:ext uri="{FF2B5EF4-FFF2-40B4-BE49-F238E27FC236}">
                <a16:creationId xmlns:a16="http://schemas.microsoft.com/office/drawing/2014/main" id="{B38AE8F2-B112-4D17-8328-34D961415F4D}"/>
              </a:ext>
            </a:extLst>
          </p:cNvPr>
          <p:cNvSpPr/>
          <p:nvPr/>
        </p:nvSpPr>
        <p:spPr>
          <a:xfrm>
            <a:off x="1756417" y="2759564"/>
            <a:ext cx="2235257" cy="27119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PEOPLE</a:t>
            </a:r>
          </a:p>
        </p:txBody>
      </p:sp>
      <p:sp>
        <p:nvSpPr>
          <p:cNvPr id="57" name="Rectangle 56">
            <a:extLst>
              <a:ext uri="{FF2B5EF4-FFF2-40B4-BE49-F238E27FC236}">
                <a16:creationId xmlns:a16="http://schemas.microsoft.com/office/drawing/2014/main" id="{92157D20-4DA3-418D-9EC1-178FB63FC904}"/>
              </a:ext>
            </a:extLst>
          </p:cNvPr>
          <p:cNvSpPr/>
          <p:nvPr/>
        </p:nvSpPr>
        <p:spPr>
          <a:xfrm>
            <a:off x="1767784" y="4754315"/>
            <a:ext cx="2235256" cy="28265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SALES ENABLEMENT</a:t>
            </a:r>
          </a:p>
        </p:txBody>
      </p:sp>
      <p:graphicFrame>
        <p:nvGraphicFramePr>
          <p:cNvPr id="58" name="Group 1121">
            <a:extLst>
              <a:ext uri="{FF2B5EF4-FFF2-40B4-BE49-F238E27FC236}">
                <a16:creationId xmlns:a16="http://schemas.microsoft.com/office/drawing/2014/main" id="{770BF881-98D7-44D3-A41F-5EA762DB0EC1}"/>
              </a:ext>
            </a:extLst>
          </p:cNvPr>
          <p:cNvGraphicFramePr>
            <a:graphicFrameLocks noGrp="1"/>
          </p:cNvGraphicFramePr>
          <p:nvPr>
            <p:extLst>
              <p:ext uri="{D42A27DB-BD31-4B8C-83A1-F6EECF244321}">
                <p14:modId xmlns:p14="http://schemas.microsoft.com/office/powerpoint/2010/main" val="1182776009"/>
              </p:ext>
            </p:extLst>
          </p:nvPr>
        </p:nvGraphicFramePr>
        <p:xfrm>
          <a:off x="1786636" y="3019799"/>
          <a:ext cx="10421074" cy="1697450"/>
        </p:xfrm>
        <a:graphic>
          <a:graphicData uri="http://schemas.openxmlformats.org/drawingml/2006/table">
            <a:tbl>
              <a:tblPr/>
              <a:tblGrid>
                <a:gridCol w="1908292">
                  <a:extLst>
                    <a:ext uri="{9D8B030D-6E8A-4147-A177-3AD203B41FA5}">
                      <a16:colId xmlns:a16="http://schemas.microsoft.com/office/drawing/2014/main" val="20000"/>
                    </a:ext>
                  </a:extLst>
                </a:gridCol>
                <a:gridCol w="5548907">
                  <a:extLst>
                    <a:ext uri="{9D8B030D-6E8A-4147-A177-3AD203B41FA5}">
                      <a16:colId xmlns:a16="http://schemas.microsoft.com/office/drawing/2014/main" val="20003"/>
                    </a:ext>
                  </a:extLst>
                </a:gridCol>
                <a:gridCol w="2963875">
                  <a:extLst>
                    <a:ext uri="{9D8B030D-6E8A-4147-A177-3AD203B41FA5}">
                      <a16:colId xmlns:a16="http://schemas.microsoft.com/office/drawing/2014/main" val="20004"/>
                    </a:ext>
                  </a:extLst>
                </a:gridCol>
              </a:tblGrid>
              <a:tr h="385163">
                <a:tc>
                  <a:txBody>
                    <a:bodyPr/>
                    <a:lstStyle/>
                    <a:p>
                      <a:pPr marL="0" marR="0" lvl="0" indent="0" algn="ctr" defTabSz="914400" rtl="0" eaLnBrk="0" fontAlgn="base" latinLnBrk="0" hangingPunct="0">
                        <a:lnSpc>
                          <a:spcPct val="80000"/>
                        </a:lnSpc>
                        <a:spcBef>
                          <a:spcPct val="0"/>
                        </a:spcBef>
                        <a:spcAft>
                          <a:spcPct val="0"/>
                        </a:spcAft>
                        <a:buClr>
                          <a:srgbClr val="D0D0D0"/>
                        </a:buClr>
                        <a:buSzTx/>
                        <a:buFont typeface="Wingdings" pitchFamily="2" charset="2"/>
                        <a:buNone/>
                        <a:tabLst/>
                      </a:pPr>
                      <a:r>
                        <a:rPr kumimoji="0" lang="en-GB" sz="1100" b="1" i="0" u="none" strike="noStrike" kern="1200" cap="none" normalizeH="0" baseline="0" dirty="0">
                          <a:ln>
                            <a:noFill/>
                          </a:ln>
                          <a:solidFill>
                            <a:schemeClr val="tx1"/>
                          </a:solidFill>
                          <a:effectLst/>
                          <a:latin typeface="+mn-lt"/>
                          <a:ea typeface="+mn-ea"/>
                          <a:cs typeface="+mn-cs"/>
                        </a:rPr>
                        <a:t>Attribute</a:t>
                      </a:r>
                    </a:p>
                  </a:txBody>
                  <a:tcPr marL="44308" marR="44308" marT="44308" marB="44308"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D0D0D0"/>
                        </a:buClr>
                        <a:buSzTx/>
                        <a:buFont typeface="Wingdings" pitchFamily="2" charset="2"/>
                        <a:buNone/>
                        <a:tabLst/>
                      </a:pPr>
                      <a:r>
                        <a:rPr kumimoji="0" lang="en-GB" sz="1100" b="1" i="0" u="none" strike="noStrike" kern="1200" cap="none" normalizeH="0" baseline="0" dirty="0">
                          <a:ln>
                            <a:noFill/>
                          </a:ln>
                          <a:solidFill>
                            <a:schemeClr val="tx1"/>
                          </a:solidFill>
                          <a:effectLst/>
                          <a:latin typeface="+mn-lt"/>
                          <a:ea typeface="+mn-ea"/>
                          <a:cs typeface="+mn-cs"/>
                        </a:rPr>
                        <a:t>Details</a:t>
                      </a:r>
                    </a:p>
                  </a:txBody>
                  <a:tcPr marL="44308" marR="44308" marT="44308" marB="44308"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D0D0D0"/>
                        </a:buClr>
                        <a:buSzTx/>
                        <a:buFont typeface="Wingdings" pitchFamily="2" charset="2"/>
                        <a:buNone/>
                        <a:tabLst/>
                      </a:pPr>
                      <a:r>
                        <a:rPr kumimoji="0" lang="en-GB" sz="1100" b="1" i="0" u="none" strike="noStrike" kern="1200" cap="none" normalizeH="0" baseline="0" dirty="0">
                          <a:ln>
                            <a:noFill/>
                          </a:ln>
                          <a:solidFill>
                            <a:schemeClr val="tx1"/>
                          </a:solidFill>
                          <a:effectLst/>
                          <a:latin typeface="+mn-lt"/>
                          <a:ea typeface="+mn-ea"/>
                          <a:cs typeface="+mn-cs"/>
                        </a:rPr>
                        <a:t>IMPACT</a:t>
                      </a:r>
                      <a:br>
                        <a:rPr kumimoji="0" lang="en-GB" sz="1100" b="1" i="0" u="none" strike="noStrike" kern="1200" cap="none" normalizeH="0" baseline="0" dirty="0">
                          <a:ln>
                            <a:noFill/>
                          </a:ln>
                          <a:solidFill>
                            <a:schemeClr val="tx1"/>
                          </a:solidFill>
                          <a:effectLst/>
                          <a:latin typeface="+mn-lt"/>
                          <a:ea typeface="+mn-ea"/>
                          <a:cs typeface="+mn-cs"/>
                        </a:rPr>
                      </a:br>
                      <a:r>
                        <a:rPr kumimoji="0" lang="en-GB" sz="1100" b="1" i="0" u="none" strike="noStrike" kern="1200" cap="none" normalizeH="0" baseline="0" dirty="0">
                          <a:ln>
                            <a:noFill/>
                          </a:ln>
                          <a:solidFill>
                            <a:schemeClr val="tx1"/>
                          </a:solidFill>
                          <a:effectLst/>
                          <a:latin typeface="+mn-lt"/>
                          <a:ea typeface="+mn-ea"/>
                          <a:cs typeface="+mn-cs"/>
                        </a:rPr>
                        <a:t>(Any Noteworthy Outcome, Feedback Etc)</a:t>
                      </a:r>
                    </a:p>
                  </a:txBody>
                  <a:tcPr marL="22154" marR="22154" marT="0" marB="0" anchor="b"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1"/>
                  </a:ext>
                </a:extLst>
              </a:tr>
              <a:tr h="319497">
                <a:tc>
                  <a:txBody>
                    <a:bodyPr/>
                    <a:lstStyle/>
                    <a:p>
                      <a:pPr marL="0" marR="0" lvl="0" indent="0" algn="ctr" defTabSz="914400" rtl="0" eaLnBrk="0" fontAlgn="base" latinLnBrk="0" hangingPunct="0">
                        <a:lnSpc>
                          <a:spcPct val="80000"/>
                        </a:lnSpc>
                        <a:spcBef>
                          <a:spcPct val="0"/>
                        </a:spcBef>
                        <a:spcAft>
                          <a:spcPct val="0"/>
                        </a:spcAft>
                        <a:buClr>
                          <a:srgbClr val="D0D0D0"/>
                        </a:buClr>
                        <a:buSzTx/>
                        <a:buFont typeface="Wingdings" pitchFamily="2" charset="2"/>
                        <a:buNone/>
                        <a:tabLst/>
                      </a:pPr>
                      <a:r>
                        <a:rPr kumimoji="0" lang="en-US" sz="1100" b="1" i="0" u="none" strike="noStrike" kern="1200" cap="none" normalizeH="0" baseline="0" dirty="0">
                          <a:ln>
                            <a:noFill/>
                          </a:ln>
                          <a:solidFill>
                            <a:schemeClr val="tx1"/>
                          </a:solidFill>
                          <a:effectLst/>
                          <a:latin typeface="+mn-lt"/>
                          <a:ea typeface="+mn-ea"/>
                          <a:cs typeface="+mn-cs"/>
                        </a:rPr>
                        <a:t>Trainings Conducted</a:t>
                      </a:r>
                    </a:p>
                  </a:txBody>
                  <a:tcPr marL="56271" marR="56271" marT="56271" marB="5627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D0D0D0"/>
                        </a:buClr>
                        <a:buSzTx/>
                        <a:buFont typeface="Wingdings" pitchFamily="2" charset="2"/>
                        <a:buNone/>
                        <a:tabLst/>
                        <a:defRPr/>
                      </a:pPr>
                      <a:r>
                        <a:rPr kumimoji="0" lang="en-GB" sz="1100" b="0" i="0" u="none" strike="noStrike" kern="1200" cap="none" normalizeH="0" baseline="0" dirty="0">
                          <a:ln>
                            <a:noFill/>
                          </a:ln>
                          <a:solidFill>
                            <a:schemeClr val="tx1"/>
                          </a:solidFill>
                          <a:effectLst/>
                          <a:latin typeface="+mn-lt"/>
                          <a:ea typeface="+mn-ea"/>
                          <a:cs typeface="+mn-cs"/>
                        </a:rPr>
                        <a:t>(Subject/ Topic, Mode Of Training, Audience Count).Include The No: Of Certifications. </a:t>
                      </a:r>
                    </a:p>
                    <a:p>
                      <a:pPr marL="0" marR="0" lvl="0" indent="0" algn="ctr" defTabSz="914400" rtl="0" eaLnBrk="0" fontAlgn="base" latinLnBrk="0" hangingPunct="0">
                        <a:lnSpc>
                          <a:spcPct val="80000"/>
                        </a:lnSpc>
                        <a:spcBef>
                          <a:spcPct val="0"/>
                        </a:spcBef>
                        <a:spcAft>
                          <a:spcPct val="0"/>
                        </a:spcAft>
                        <a:buClr>
                          <a:srgbClr val="D0D0D0"/>
                        </a:buClr>
                        <a:buSzTx/>
                        <a:buFont typeface="Wingdings" pitchFamily="2" charset="2"/>
                        <a:buNone/>
                        <a:tabLst/>
                      </a:pPr>
                      <a:endParaRPr kumimoji="0" lang="en-GB" sz="1100" b="0" i="0" u="none" strike="noStrike" kern="1200" cap="none" normalizeH="0" baseline="0" dirty="0">
                        <a:ln>
                          <a:noFill/>
                        </a:ln>
                        <a:solidFill>
                          <a:schemeClr val="tx1"/>
                        </a:solidFill>
                        <a:effectLst/>
                        <a:latin typeface="+mn-lt"/>
                        <a:ea typeface="+mn-ea"/>
                        <a:cs typeface="+mn-cs"/>
                      </a:endParaRPr>
                    </a:p>
                  </a:txBody>
                  <a:tcPr marL="56271" marR="56271" marT="44308" marB="4430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D0D0D0"/>
                        </a:buClr>
                        <a:buSzTx/>
                        <a:buFont typeface="Wingdings" pitchFamily="2" charset="2"/>
                        <a:buNone/>
                        <a:tabLst/>
                        <a:defRPr/>
                      </a:pPr>
                      <a:endParaRPr kumimoji="0" lang="en-US" sz="1100" b="0" i="0" u="none" strike="noStrike" kern="1200" cap="none" normalizeH="0" baseline="0" dirty="0">
                        <a:ln>
                          <a:noFill/>
                        </a:ln>
                        <a:solidFill>
                          <a:schemeClr val="tx1"/>
                        </a:solidFill>
                        <a:effectLst/>
                        <a:latin typeface="+mn-lt"/>
                        <a:ea typeface="+mn-ea"/>
                        <a:cs typeface="+mn-cs"/>
                      </a:endParaRPr>
                    </a:p>
                  </a:txBody>
                  <a:tcPr marL="56271" marR="56271" marT="44308" marB="4430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2"/>
                  </a:ext>
                </a:extLst>
              </a:tr>
              <a:tr h="256952">
                <a:tc>
                  <a:txBody>
                    <a:bodyPr/>
                    <a:lstStyle/>
                    <a:p>
                      <a:pPr marL="0" marR="0" lvl="0" indent="0" algn="ctr" defTabSz="914400" rtl="0" eaLnBrk="0" fontAlgn="base" latinLnBrk="0" hangingPunct="0">
                        <a:lnSpc>
                          <a:spcPct val="80000"/>
                        </a:lnSpc>
                        <a:spcBef>
                          <a:spcPct val="0"/>
                        </a:spcBef>
                        <a:spcAft>
                          <a:spcPct val="0"/>
                        </a:spcAft>
                        <a:buClr>
                          <a:srgbClr val="D0D0D0"/>
                        </a:buClr>
                        <a:buSzTx/>
                        <a:buFont typeface="Wingdings" pitchFamily="2" charset="2"/>
                        <a:buNone/>
                        <a:tabLst/>
                      </a:pPr>
                      <a:r>
                        <a:rPr kumimoji="0" lang="en-US" sz="1100" b="1" i="0" u="none" strike="noStrike" kern="1200" cap="none" normalizeH="0" baseline="0" dirty="0">
                          <a:ln>
                            <a:noFill/>
                          </a:ln>
                          <a:solidFill>
                            <a:schemeClr val="tx1"/>
                          </a:solidFill>
                          <a:effectLst/>
                          <a:latin typeface="+mn-lt"/>
                          <a:ea typeface="+mn-ea"/>
                          <a:cs typeface="+mn-cs"/>
                        </a:rPr>
                        <a:t>Interviews Conducted</a:t>
                      </a:r>
                    </a:p>
                  </a:txBody>
                  <a:tcPr marL="56271" marR="56271" marT="56271" marB="5627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D0D0D0"/>
                        </a:buClr>
                        <a:buSzTx/>
                        <a:buFont typeface="Wingdings" pitchFamily="2" charset="2"/>
                        <a:buNone/>
                        <a:tabLst/>
                      </a:pPr>
                      <a:r>
                        <a:rPr kumimoji="0" lang="en-GB" sz="1100" b="0" i="0" u="none" strike="noStrike" kern="1200" cap="none" normalizeH="0" baseline="0" dirty="0">
                          <a:ln>
                            <a:noFill/>
                          </a:ln>
                          <a:solidFill>
                            <a:schemeClr val="tx1"/>
                          </a:solidFill>
                          <a:effectLst/>
                          <a:latin typeface="+mn-lt"/>
                          <a:ea typeface="+mn-ea"/>
                          <a:cs typeface="+mn-cs"/>
                        </a:rPr>
                        <a:t>None</a:t>
                      </a:r>
                    </a:p>
                  </a:txBody>
                  <a:tcPr marL="56271" marR="56271" marT="44308" marB="4430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D0D0D0"/>
                        </a:buClr>
                        <a:buSzTx/>
                        <a:buFont typeface="Wingdings" pitchFamily="2" charset="2"/>
                        <a:buNone/>
                        <a:tabLst/>
                      </a:pPr>
                      <a:endParaRPr kumimoji="0" lang="en-GB" sz="1100" b="0" i="0" u="none" strike="noStrike" kern="1200" cap="none" normalizeH="0" baseline="0" dirty="0">
                        <a:ln>
                          <a:noFill/>
                        </a:ln>
                        <a:solidFill>
                          <a:schemeClr val="tx1"/>
                        </a:solidFill>
                        <a:effectLst/>
                        <a:latin typeface="+mn-lt"/>
                        <a:ea typeface="+mn-ea"/>
                        <a:cs typeface="+mn-cs"/>
                      </a:endParaRPr>
                    </a:p>
                  </a:txBody>
                  <a:tcPr marL="56271" marR="56271" marT="44308" marB="4430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3"/>
                  </a:ext>
                </a:extLst>
              </a:tr>
              <a:tr h="253039">
                <a:tc>
                  <a:txBody>
                    <a:bodyPr/>
                    <a:lstStyle/>
                    <a:p>
                      <a:pPr marL="0" marR="0" lvl="0" indent="0" algn="ctr" defTabSz="914400" rtl="0" eaLnBrk="0" fontAlgn="base" latinLnBrk="0" hangingPunct="0">
                        <a:lnSpc>
                          <a:spcPct val="80000"/>
                        </a:lnSpc>
                        <a:spcBef>
                          <a:spcPct val="0"/>
                        </a:spcBef>
                        <a:spcAft>
                          <a:spcPct val="0"/>
                        </a:spcAft>
                        <a:buClr>
                          <a:srgbClr val="D0D0D0"/>
                        </a:buClr>
                        <a:buSzTx/>
                        <a:buFont typeface="Wingdings" pitchFamily="2" charset="2"/>
                        <a:buNone/>
                        <a:tabLst/>
                      </a:pPr>
                      <a:r>
                        <a:rPr kumimoji="0" lang="en-GB" sz="1100" b="1" i="0" u="none" strike="noStrike" kern="1200" cap="none" normalizeH="0" baseline="0" dirty="0">
                          <a:ln>
                            <a:noFill/>
                          </a:ln>
                          <a:solidFill>
                            <a:schemeClr val="tx1"/>
                          </a:solidFill>
                          <a:effectLst/>
                          <a:latin typeface="+mn-lt"/>
                          <a:ea typeface="+mn-ea"/>
                          <a:cs typeface="+mn-cs"/>
                        </a:rPr>
                        <a:t>GTM Meeting Tracks Led*</a:t>
                      </a:r>
                    </a:p>
                  </a:txBody>
                  <a:tcPr marL="56271" marR="56271" marT="44308" marB="4430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D0D0D0"/>
                        </a:buClr>
                        <a:buSzTx/>
                        <a:buFont typeface="Wingdings" pitchFamily="2" charset="2"/>
                        <a:buNone/>
                        <a:tabLst/>
                        <a:defRPr/>
                      </a:pPr>
                      <a:r>
                        <a:rPr kumimoji="0" lang="en-GB" sz="1100" b="0" i="0" u="none" strike="noStrike" kern="1200" cap="none" normalizeH="0" baseline="0" dirty="0">
                          <a:ln>
                            <a:noFill/>
                          </a:ln>
                          <a:solidFill>
                            <a:schemeClr val="tx1"/>
                          </a:solidFill>
                          <a:effectLst/>
                          <a:latin typeface="+mn-lt"/>
                          <a:ea typeface="+mn-ea"/>
                          <a:cs typeface="+mn-cs"/>
                        </a:rPr>
                        <a:t>None</a:t>
                      </a:r>
                    </a:p>
                  </a:txBody>
                  <a:tcPr marL="56271" marR="56271" marT="44308" marB="4430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D0D0D0"/>
                        </a:buClr>
                        <a:buSzTx/>
                        <a:buFont typeface="Wingdings" pitchFamily="2" charset="2"/>
                        <a:buNone/>
                        <a:tabLst/>
                      </a:pPr>
                      <a:endParaRPr kumimoji="0" lang="en-GB" sz="1100" b="0" i="0" u="none" strike="noStrike" kern="1200" cap="none" normalizeH="0" baseline="0" dirty="0">
                        <a:ln>
                          <a:noFill/>
                        </a:ln>
                        <a:solidFill>
                          <a:schemeClr val="tx1"/>
                        </a:solidFill>
                        <a:effectLst/>
                        <a:latin typeface="+mn-lt"/>
                        <a:ea typeface="+mn-ea"/>
                        <a:cs typeface="+mn-cs"/>
                      </a:endParaRPr>
                    </a:p>
                  </a:txBody>
                  <a:tcPr marL="56271" marR="56271" marT="44308" marB="4430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4"/>
                  </a:ext>
                </a:extLst>
              </a:tr>
              <a:tr h="199420">
                <a:tc>
                  <a:txBody>
                    <a:bodyPr/>
                    <a:lstStyle/>
                    <a:p>
                      <a:pPr marL="0" marR="0" lvl="0" indent="0" algn="ctr" defTabSz="914400" rtl="0" eaLnBrk="0" fontAlgn="base" latinLnBrk="0" hangingPunct="0">
                        <a:lnSpc>
                          <a:spcPct val="80000"/>
                        </a:lnSpc>
                        <a:spcBef>
                          <a:spcPct val="0"/>
                        </a:spcBef>
                        <a:spcAft>
                          <a:spcPct val="0"/>
                        </a:spcAft>
                        <a:buClr>
                          <a:srgbClr val="D0D0D0"/>
                        </a:buClr>
                        <a:buSzTx/>
                        <a:buFont typeface="Wingdings" pitchFamily="2" charset="2"/>
                        <a:buNone/>
                        <a:tabLst/>
                      </a:pPr>
                      <a:r>
                        <a:rPr kumimoji="0" lang="en-GB" sz="1100" b="1" i="0" u="none" strike="noStrike" kern="1200" cap="none" normalizeH="0" baseline="0" dirty="0">
                          <a:ln>
                            <a:noFill/>
                          </a:ln>
                          <a:solidFill>
                            <a:schemeClr val="tx1"/>
                          </a:solidFill>
                          <a:effectLst/>
                          <a:latin typeface="+mn-lt"/>
                          <a:ea typeface="+mn-ea"/>
                          <a:cs typeface="+mn-cs"/>
                        </a:rPr>
                        <a:t>People Mentored</a:t>
                      </a:r>
                    </a:p>
                  </a:txBody>
                  <a:tcPr marL="56271" marR="56271" marT="44308" marB="4430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D0D0D0"/>
                        </a:buClr>
                        <a:buSzTx/>
                        <a:buFont typeface="Wingdings" pitchFamily="2" charset="2"/>
                        <a:buNone/>
                        <a:tabLst/>
                        <a:defRPr/>
                      </a:pPr>
                      <a:endParaRPr kumimoji="0" lang="en-GB" sz="1100" b="0" i="0" u="none" strike="noStrike" kern="1200" cap="none" normalizeH="0" baseline="0" dirty="0">
                        <a:ln>
                          <a:noFill/>
                        </a:ln>
                        <a:solidFill>
                          <a:schemeClr val="tx1"/>
                        </a:solidFill>
                        <a:effectLst/>
                        <a:latin typeface="+mn-lt"/>
                        <a:ea typeface="+mn-ea"/>
                        <a:cs typeface="+mn-cs"/>
                      </a:endParaRPr>
                    </a:p>
                  </a:txBody>
                  <a:tcPr marL="56271" marR="56271" marT="44308" marB="4430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D0D0D0"/>
                        </a:buClr>
                        <a:buSzTx/>
                        <a:buFont typeface="Wingdings" pitchFamily="2" charset="2"/>
                        <a:buNone/>
                        <a:tabLst/>
                      </a:pPr>
                      <a:endParaRPr kumimoji="0" lang="en-GB" sz="1100" b="0" i="0" u="none" strike="noStrike" kern="1200" cap="none" normalizeH="0" baseline="0" dirty="0">
                        <a:ln>
                          <a:noFill/>
                        </a:ln>
                        <a:solidFill>
                          <a:schemeClr val="tx1"/>
                        </a:solidFill>
                        <a:effectLst/>
                        <a:latin typeface="+mn-lt"/>
                        <a:ea typeface="+mn-ea"/>
                        <a:cs typeface="+mn-cs"/>
                      </a:endParaRPr>
                    </a:p>
                  </a:txBody>
                  <a:tcPr marL="56271" marR="56271" marT="44308" marB="4430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104157380"/>
                  </a:ext>
                </a:extLst>
              </a:tr>
              <a:tr h="199420">
                <a:tc>
                  <a:txBody>
                    <a:bodyPr/>
                    <a:lstStyle/>
                    <a:p>
                      <a:pPr marL="0" marR="0" lvl="0" indent="0" algn="ctr" defTabSz="914400" rtl="0" eaLnBrk="0" fontAlgn="base" latinLnBrk="0" hangingPunct="0">
                        <a:lnSpc>
                          <a:spcPct val="80000"/>
                        </a:lnSpc>
                        <a:spcBef>
                          <a:spcPct val="0"/>
                        </a:spcBef>
                        <a:spcAft>
                          <a:spcPct val="0"/>
                        </a:spcAft>
                        <a:buClr>
                          <a:srgbClr val="D0D0D0"/>
                        </a:buClr>
                        <a:buSzTx/>
                        <a:buFont typeface="Wingdings" pitchFamily="2" charset="2"/>
                        <a:buNone/>
                        <a:tabLst/>
                      </a:pPr>
                      <a:endParaRPr kumimoji="0" lang="en-GB" sz="1100" b="1" i="0" u="none" strike="noStrike" kern="1200" cap="none" normalizeH="0" baseline="0" dirty="0">
                        <a:ln>
                          <a:noFill/>
                        </a:ln>
                        <a:solidFill>
                          <a:schemeClr val="tx1"/>
                        </a:solidFill>
                        <a:effectLst/>
                        <a:latin typeface="+mn-lt"/>
                        <a:ea typeface="+mn-ea"/>
                        <a:cs typeface="+mn-cs"/>
                      </a:endParaRPr>
                    </a:p>
                  </a:txBody>
                  <a:tcPr marL="56271" marR="56271" marT="44308" marB="4430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D0D0D0"/>
                        </a:buClr>
                        <a:buSzTx/>
                        <a:buFont typeface="Wingdings" pitchFamily="2" charset="2"/>
                        <a:buNone/>
                        <a:tabLst/>
                        <a:defRPr/>
                      </a:pPr>
                      <a:endParaRPr kumimoji="0" lang="en-GB" sz="1100" b="0" i="0" u="none" strike="noStrike" kern="1200" cap="none" normalizeH="0" baseline="0" dirty="0">
                        <a:ln>
                          <a:noFill/>
                        </a:ln>
                        <a:solidFill>
                          <a:schemeClr val="tx1"/>
                        </a:solidFill>
                        <a:effectLst/>
                        <a:latin typeface="+mn-lt"/>
                        <a:ea typeface="+mn-ea"/>
                        <a:cs typeface="+mn-cs"/>
                      </a:endParaRPr>
                    </a:p>
                  </a:txBody>
                  <a:tcPr marL="56271" marR="56271" marT="44308" marB="4430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D0D0D0"/>
                        </a:buClr>
                        <a:buSzTx/>
                        <a:buFont typeface="Wingdings" pitchFamily="2" charset="2"/>
                        <a:buNone/>
                        <a:tabLst/>
                      </a:pPr>
                      <a:endParaRPr kumimoji="0" lang="en-GB" sz="1100" b="0" i="0" u="none" strike="noStrike" kern="1200" cap="none" normalizeH="0" baseline="0" dirty="0">
                        <a:ln>
                          <a:noFill/>
                        </a:ln>
                        <a:solidFill>
                          <a:schemeClr val="tx1"/>
                        </a:solidFill>
                        <a:effectLst/>
                        <a:latin typeface="+mn-lt"/>
                        <a:ea typeface="+mn-ea"/>
                        <a:cs typeface="+mn-cs"/>
                      </a:endParaRPr>
                    </a:p>
                  </a:txBody>
                  <a:tcPr marL="56271" marR="56271" marT="44308" marB="4430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2000155085"/>
                  </a:ext>
                </a:extLst>
              </a:tr>
            </a:tbl>
          </a:graphicData>
        </a:graphic>
      </p:graphicFrame>
      <p:graphicFrame>
        <p:nvGraphicFramePr>
          <p:cNvPr id="59" name="Group 1122">
            <a:extLst>
              <a:ext uri="{FF2B5EF4-FFF2-40B4-BE49-F238E27FC236}">
                <a16:creationId xmlns:a16="http://schemas.microsoft.com/office/drawing/2014/main" id="{61743AC5-3F06-49DD-B1DF-401CEAEC5757}"/>
              </a:ext>
            </a:extLst>
          </p:cNvPr>
          <p:cNvGraphicFramePr>
            <a:graphicFrameLocks noGrp="1"/>
          </p:cNvGraphicFramePr>
          <p:nvPr>
            <p:extLst>
              <p:ext uri="{D42A27DB-BD31-4B8C-83A1-F6EECF244321}">
                <p14:modId xmlns:p14="http://schemas.microsoft.com/office/powerpoint/2010/main" val="2315292908"/>
              </p:ext>
            </p:extLst>
          </p:nvPr>
        </p:nvGraphicFramePr>
        <p:xfrm>
          <a:off x="1780355" y="5020708"/>
          <a:ext cx="10417928" cy="1447027"/>
        </p:xfrm>
        <a:graphic>
          <a:graphicData uri="http://schemas.openxmlformats.org/drawingml/2006/table">
            <a:tbl>
              <a:tblPr/>
              <a:tblGrid>
                <a:gridCol w="2074106">
                  <a:extLst>
                    <a:ext uri="{9D8B030D-6E8A-4147-A177-3AD203B41FA5}">
                      <a16:colId xmlns:a16="http://schemas.microsoft.com/office/drawing/2014/main" val="20002"/>
                    </a:ext>
                  </a:extLst>
                </a:gridCol>
                <a:gridCol w="8343822">
                  <a:extLst>
                    <a:ext uri="{9D8B030D-6E8A-4147-A177-3AD203B41FA5}">
                      <a16:colId xmlns:a16="http://schemas.microsoft.com/office/drawing/2014/main" val="3169087071"/>
                    </a:ext>
                  </a:extLst>
                </a:gridCol>
              </a:tblGrid>
              <a:tr h="284843">
                <a:tc>
                  <a:txBody>
                    <a:bodyPr/>
                    <a:lstStyle/>
                    <a:p>
                      <a:pPr marL="0" marR="0" lvl="0" indent="0" algn="ctr" defTabSz="914400" rtl="0" eaLnBrk="0" fontAlgn="base" latinLnBrk="0" hangingPunct="0">
                        <a:lnSpc>
                          <a:spcPct val="80000"/>
                        </a:lnSpc>
                        <a:spcBef>
                          <a:spcPct val="0"/>
                        </a:spcBef>
                        <a:spcAft>
                          <a:spcPct val="0"/>
                        </a:spcAft>
                        <a:buClr>
                          <a:srgbClr val="D0D0D0"/>
                        </a:buClr>
                        <a:buSzTx/>
                        <a:buFont typeface="Wingdings" pitchFamily="2" charset="2"/>
                        <a:buNone/>
                        <a:tabLst/>
                      </a:pPr>
                      <a:r>
                        <a:rPr kumimoji="0" lang="en-GB" sz="1000" b="1" i="0" u="none" strike="noStrike" cap="none" normalizeH="0" baseline="0" dirty="0">
                          <a:ln>
                            <a:noFill/>
                          </a:ln>
                          <a:solidFill>
                            <a:srgbClr val="000000"/>
                          </a:solidFill>
                          <a:effectLst/>
                          <a:latin typeface="+mn-lt"/>
                        </a:rPr>
                        <a:t>RFP/ RFI Contribution</a:t>
                      </a:r>
                    </a:p>
                  </a:txBody>
                  <a:tcPr marL="56271" marR="56271" marT="44308" marB="44308" anchor="ct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171450" marR="0" lvl="0" indent="-171450" algn="l" defTabSz="914400" rtl="0" eaLnBrk="0" fontAlgn="base" latinLnBrk="0" hangingPunct="0">
                        <a:lnSpc>
                          <a:spcPct val="80000"/>
                        </a:lnSpc>
                        <a:spcBef>
                          <a:spcPct val="0"/>
                        </a:spcBef>
                        <a:spcAft>
                          <a:spcPct val="0"/>
                        </a:spcAft>
                        <a:buClr>
                          <a:srgbClr val="D0D0D0"/>
                        </a:buClr>
                        <a:buSzTx/>
                        <a:buFont typeface="Arial" panose="020B0604020202020204" pitchFamily="34" charset="0"/>
                        <a:buChar char="•"/>
                        <a:tabLst/>
                      </a:pPr>
                      <a:endParaRPr kumimoji="0" lang="en-GB" sz="1000" b="0" i="0" u="none" strike="noStrike" cap="none" normalizeH="0" baseline="0" dirty="0">
                        <a:ln>
                          <a:noFill/>
                        </a:ln>
                        <a:solidFill>
                          <a:srgbClr val="000000"/>
                        </a:solidFill>
                        <a:effectLst/>
                        <a:latin typeface="+mn-lt"/>
                      </a:endParaRPr>
                    </a:p>
                  </a:txBody>
                  <a:tcPr marL="56271" marR="56271" marT="44308" marB="44308" anchor="ct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10001"/>
                  </a:ext>
                </a:extLst>
              </a:tr>
              <a:tr h="237101">
                <a:tc>
                  <a:txBody>
                    <a:bodyPr/>
                    <a:lstStyle/>
                    <a:p>
                      <a:pPr marL="58738" marR="0" lvl="0" indent="-58738" algn="ctr" defTabSz="914400" rtl="0" eaLnBrk="0" fontAlgn="base" latinLnBrk="0" hangingPunct="0">
                        <a:lnSpc>
                          <a:spcPct val="100000"/>
                        </a:lnSpc>
                        <a:spcBef>
                          <a:spcPct val="0"/>
                        </a:spcBef>
                        <a:spcAft>
                          <a:spcPct val="0"/>
                        </a:spcAft>
                        <a:buClr>
                          <a:srgbClr val="4F81BD"/>
                        </a:buClr>
                        <a:buSzTx/>
                        <a:buFont typeface="Arial" pitchFamily="34" charset="0"/>
                        <a:buNone/>
                        <a:tabLst/>
                        <a:defRPr/>
                      </a:pPr>
                      <a:r>
                        <a:rPr lang="en-US" sz="1000" b="1" dirty="0">
                          <a:latin typeface="+mn-lt"/>
                        </a:rPr>
                        <a:t>IP/ Capability Built</a:t>
                      </a:r>
                    </a:p>
                  </a:txBody>
                  <a:tcPr marL="56271" marR="56271" marT="44308" marB="44308" anchor="ct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171450" marR="0" lvl="0" indent="-171450" algn="l" defTabSz="914400" rtl="0" eaLnBrk="0" fontAlgn="base" latinLnBrk="0" hangingPunct="0">
                        <a:lnSpc>
                          <a:spcPct val="100000"/>
                        </a:lnSpc>
                        <a:spcBef>
                          <a:spcPct val="0"/>
                        </a:spcBef>
                        <a:spcAft>
                          <a:spcPct val="0"/>
                        </a:spcAft>
                        <a:buClr>
                          <a:srgbClr val="4F81BD"/>
                        </a:buClr>
                        <a:buSzTx/>
                        <a:buFont typeface="Arial" panose="020B0604020202020204" pitchFamily="34" charset="0"/>
                        <a:buChar char="•"/>
                        <a:tabLst/>
                        <a:defRPr/>
                      </a:pPr>
                      <a:endParaRPr lang="en-US" sz="1100" dirty="0">
                        <a:latin typeface="+mn-lt"/>
                      </a:endParaRPr>
                    </a:p>
                  </a:txBody>
                  <a:tcPr marL="56271" marR="56271" marT="44308" marB="44308" anchor="ct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10002"/>
                  </a:ext>
                </a:extLst>
              </a:tr>
              <a:tr h="237101">
                <a:tc>
                  <a:txBody>
                    <a:bodyPr/>
                    <a:lstStyle/>
                    <a:p>
                      <a:pPr marL="0" marR="0" lvl="0" indent="0" algn="ctr" defTabSz="914400" rtl="0" eaLnBrk="0" fontAlgn="base" latinLnBrk="0" hangingPunct="0">
                        <a:lnSpc>
                          <a:spcPct val="100000"/>
                        </a:lnSpc>
                        <a:spcBef>
                          <a:spcPct val="0"/>
                        </a:spcBef>
                        <a:spcAft>
                          <a:spcPct val="0"/>
                        </a:spcAft>
                        <a:buClr>
                          <a:srgbClr val="4F81BD"/>
                        </a:buClr>
                        <a:buSzTx/>
                        <a:buFont typeface="Arial" pitchFamily="34" charset="0"/>
                        <a:buNone/>
                        <a:tabLst/>
                        <a:defRPr/>
                      </a:pPr>
                      <a:r>
                        <a:rPr lang="en-GB" sz="1000" b="1" kern="1200" dirty="0">
                          <a:solidFill>
                            <a:schemeClr val="tx1"/>
                          </a:solidFill>
                          <a:latin typeface="+mn-lt"/>
                          <a:ea typeface="+mn-ea"/>
                          <a:cs typeface="+mn-cs"/>
                        </a:rPr>
                        <a:t>White Papers Published</a:t>
                      </a:r>
                    </a:p>
                  </a:txBody>
                  <a:tcPr marL="56271" marR="56271" marT="44308" marB="44308" anchor="ct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171450" marR="0" lvl="0" indent="-171450" algn="l" defTabSz="914400" rtl="0" eaLnBrk="0" fontAlgn="base" latinLnBrk="0" hangingPunct="0">
                        <a:lnSpc>
                          <a:spcPct val="100000"/>
                        </a:lnSpc>
                        <a:spcBef>
                          <a:spcPct val="0"/>
                        </a:spcBef>
                        <a:spcAft>
                          <a:spcPct val="0"/>
                        </a:spcAft>
                        <a:buClr>
                          <a:srgbClr val="4F81BD"/>
                        </a:buClr>
                        <a:buSzTx/>
                        <a:buFont typeface="Arial" panose="020B0604020202020204" pitchFamily="34" charset="0"/>
                        <a:buChar char="•"/>
                        <a:tabLst/>
                        <a:defRPr/>
                      </a:pPr>
                      <a:endParaRPr lang="en-GB" sz="1100" kern="1200" dirty="0">
                        <a:solidFill>
                          <a:schemeClr val="tx1"/>
                        </a:solidFill>
                        <a:latin typeface="+mn-lt"/>
                        <a:ea typeface="+mn-ea"/>
                        <a:cs typeface="+mn-cs"/>
                      </a:endParaRPr>
                    </a:p>
                  </a:txBody>
                  <a:tcPr marL="56271" marR="56271" marT="44308" marB="44308" anchor="ct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10003"/>
                  </a:ext>
                </a:extLst>
              </a:tr>
              <a:tr h="344590">
                <a:tc>
                  <a:txBody>
                    <a:bodyPr/>
                    <a:lstStyle/>
                    <a:p>
                      <a:pPr marL="0" marR="0" lvl="0" indent="0" algn="ctr" defTabSz="914400" rtl="0" eaLnBrk="0" fontAlgn="base" latinLnBrk="0" hangingPunct="0">
                        <a:lnSpc>
                          <a:spcPct val="100000"/>
                        </a:lnSpc>
                        <a:spcBef>
                          <a:spcPct val="0"/>
                        </a:spcBef>
                        <a:spcAft>
                          <a:spcPct val="0"/>
                        </a:spcAft>
                        <a:buClr>
                          <a:srgbClr val="4F81BD"/>
                        </a:buClr>
                        <a:buSzTx/>
                        <a:buFont typeface="Arial" pitchFamily="34" charset="0"/>
                        <a:buNone/>
                        <a:tabLst/>
                        <a:defRPr/>
                      </a:pPr>
                      <a:r>
                        <a:rPr lang="en-GB" sz="1000" b="1" kern="1200" dirty="0">
                          <a:solidFill>
                            <a:schemeClr val="tx1"/>
                          </a:solidFill>
                          <a:latin typeface="+mn-lt"/>
                          <a:ea typeface="+mn-ea"/>
                          <a:cs typeface="+mn-cs"/>
                        </a:rPr>
                        <a:t>Client Presentations &amp; Proposals</a:t>
                      </a:r>
                      <a:endParaRPr lang="en-GB" sz="1000" b="1" kern="1200" baseline="30000" dirty="0">
                        <a:solidFill>
                          <a:schemeClr val="tx1"/>
                        </a:solidFill>
                        <a:latin typeface="+mn-lt"/>
                        <a:ea typeface="+mn-ea"/>
                        <a:cs typeface="+mn-cs"/>
                      </a:endParaRPr>
                    </a:p>
                  </a:txBody>
                  <a:tcPr marL="56271" marR="56271" marT="44308" marB="44308" anchor="ct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58738" marR="0" lvl="0" indent="-58738" algn="l" defTabSz="914400" rtl="0" eaLnBrk="0" fontAlgn="base" latinLnBrk="0" hangingPunct="0">
                        <a:lnSpc>
                          <a:spcPct val="100000"/>
                        </a:lnSpc>
                        <a:spcBef>
                          <a:spcPct val="0"/>
                        </a:spcBef>
                        <a:spcAft>
                          <a:spcPct val="0"/>
                        </a:spcAft>
                        <a:buClr>
                          <a:srgbClr val="4F81BD"/>
                        </a:buClr>
                        <a:buSzTx/>
                        <a:buFont typeface="Arial" pitchFamily="34" charset="0"/>
                        <a:buChar char="•"/>
                        <a:tabLst/>
                        <a:defRPr/>
                      </a:pPr>
                      <a:endParaRPr lang="en-GB" sz="1100" kern="1200" dirty="0">
                        <a:solidFill>
                          <a:schemeClr val="tx1"/>
                        </a:solidFill>
                        <a:latin typeface="+mn-lt"/>
                        <a:ea typeface="+mn-ea"/>
                        <a:cs typeface="+mn-cs"/>
                      </a:endParaRPr>
                    </a:p>
                  </a:txBody>
                  <a:tcPr marL="56271" marR="56271" marT="44308" marB="44308" anchor="ct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10004"/>
                  </a:ext>
                </a:extLst>
              </a:tr>
              <a:tr h="0">
                <a:tc>
                  <a:txBody>
                    <a:bodyPr/>
                    <a:lstStyle/>
                    <a:p>
                      <a:pPr marL="0" marR="0" lvl="0" indent="0" algn="ctr" defTabSz="914400" rtl="0" eaLnBrk="0" fontAlgn="base" latinLnBrk="0" hangingPunct="0">
                        <a:lnSpc>
                          <a:spcPct val="100000"/>
                        </a:lnSpc>
                        <a:spcBef>
                          <a:spcPct val="0"/>
                        </a:spcBef>
                        <a:spcAft>
                          <a:spcPct val="0"/>
                        </a:spcAft>
                        <a:buClr>
                          <a:srgbClr val="4F81BD"/>
                        </a:buClr>
                        <a:buSzTx/>
                        <a:buFont typeface="Arial" pitchFamily="34" charset="0"/>
                        <a:buNone/>
                        <a:tabLst/>
                        <a:defRPr/>
                      </a:pPr>
                      <a:endParaRPr lang="en-GB" sz="1000" b="1" kern="1200" baseline="30000" dirty="0">
                        <a:solidFill>
                          <a:schemeClr val="tx1"/>
                        </a:solidFill>
                        <a:latin typeface="+mn-lt"/>
                        <a:ea typeface="+mn-ea"/>
                        <a:cs typeface="+mn-cs"/>
                      </a:endParaRPr>
                    </a:p>
                  </a:txBody>
                  <a:tcPr marL="56271" marR="56271" marT="44308" marB="44308" anchor="ct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58738" marR="0" lvl="0" indent="-58738" algn="l" defTabSz="914400" rtl="0" eaLnBrk="0" fontAlgn="base" latinLnBrk="0" hangingPunct="0">
                        <a:lnSpc>
                          <a:spcPct val="100000"/>
                        </a:lnSpc>
                        <a:spcBef>
                          <a:spcPct val="0"/>
                        </a:spcBef>
                        <a:spcAft>
                          <a:spcPct val="0"/>
                        </a:spcAft>
                        <a:buClr>
                          <a:srgbClr val="4F81BD"/>
                        </a:buClr>
                        <a:buSzTx/>
                        <a:buFont typeface="Arial" pitchFamily="34" charset="0"/>
                        <a:buChar char="•"/>
                        <a:tabLst/>
                        <a:defRPr/>
                      </a:pPr>
                      <a:endParaRPr lang="en-GB" sz="1100" kern="1200" dirty="0">
                        <a:solidFill>
                          <a:schemeClr val="tx1"/>
                        </a:solidFill>
                        <a:latin typeface="+mn-lt"/>
                        <a:ea typeface="+mn-ea"/>
                        <a:cs typeface="+mn-cs"/>
                      </a:endParaRPr>
                    </a:p>
                  </a:txBody>
                  <a:tcPr marL="56271" marR="56271" marT="44308" marB="44308" anchor="ct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3857361190"/>
                  </a:ext>
                </a:extLst>
              </a:tr>
            </a:tbl>
          </a:graphicData>
        </a:graphic>
      </p:graphicFrame>
      <p:grpSp>
        <p:nvGrpSpPr>
          <p:cNvPr id="21" name="Group 20">
            <a:extLst>
              <a:ext uri="{FF2B5EF4-FFF2-40B4-BE49-F238E27FC236}">
                <a16:creationId xmlns:a16="http://schemas.microsoft.com/office/drawing/2014/main" id="{C6651697-CEBA-4665-87FA-43698C5B2239}"/>
              </a:ext>
            </a:extLst>
          </p:cNvPr>
          <p:cNvGrpSpPr/>
          <p:nvPr/>
        </p:nvGrpSpPr>
        <p:grpSpPr>
          <a:xfrm>
            <a:off x="1829238" y="4817400"/>
            <a:ext cx="10275270" cy="2022619"/>
            <a:chOff x="1910224" y="5638178"/>
            <a:chExt cx="10275270" cy="2022619"/>
          </a:xfrm>
        </p:grpSpPr>
        <p:sp>
          <p:nvSpPr>
            <p:cNvPr id="22" name="Text Box 397">
              <a:extLst>
                <a:ext uri="{FF2B5EF4-FFF2-40B4-BE49-F238E27FC236}">
                  <a16:creationId xmlns:a16="http://schemas.microsoft.com/office/drawing/2014/main" id="{4B182BD9-F562-4918-B94B-C188A3396803}"/>
                </a:ext>
              </a:extLst>
            </p:cNvPr>
            <p:cNvSpPr txBox="1">
              <a:spLocks noChangeArrowheads="1"/>
            </p:cNvSpPr>
            <p:nvPr/>
          </p:nvSpPr>
          <p:spPr bwMode="auto">
            <a:xfrm>
              <a:off x="5497886" y="7435715"/>
              <a:ext cx="910219" cy="174889"/>
            </a:xfrm>
            <a:prstGeom prst="rect">
              <a:avLst/>
            </a:prstGeom>
            <a:noFill/>
            <a:ln w="3175">
              <a:noFill/>
              <a:miter lim="800000"/>
              <a:headEnd/>
              <a:tailEnd/>
            </a:ln>
            <a:effectLst/>
          </p:spPr>
          <p:txBody>
            <a:bodyPr wrap="none" lIns="44308" tIns="44308" rIns="44308" bIns="44308">
              <a:spAutoFit/>
            </a:bodyPr>
            <a:lstStyle/>
            <a:p>
              <a:pPr algn="l">
                <a:lnSpc>
                  <a:spcPct val="75000"/>
                </a:lnSpc>
              </a:pPr>
              <a:r>
                <a:rPr lang="en-GB" sz="738" b="0" dirty="0">
                  <a:solidFill>
                    <a:schemeClr val="tx1"/>
                  </a:solidFill>
                  <a:latin typeface="+mn-lt"/>
                </a:rPr>
                <a:t>At expectation level</a:t>
              </a:r>
            </a:p>
          </p:txBody>
        </p:sp>
        <p:sp>
          <p:nvSpPr>
            <p:cNvPr id="23" name="Text Box 398">
              <a:extLst>
                <a:ext uri="{FF2B5EF4-FFF2-40B4-BE49-F238E27FC236}">
                  <a16:creationId xmlns:a16="http://schemas.microsoft.com/office/drawing/2014/main" id="{443518F2-F352-4A2E-BE36-6D489F347F99}"/>
                </a:ext>
              </a:extLst>
            </p:cNvPr>
            <p:cNvSpPr txBox="1">
              <a:spLocks noChangeArrowheads="1"/>
            </p:cNvSpPr>
            <p:nvPr/>
          </p:nvSpPr>
          <p:spPr bwMode="auto">
            <a:xfrm>
              <a:off x="7338949" y="7435714"/>
              <a:ext cx="2250831" cy="225083"/>
            </a:xfrm>
            <a:prstGeom prst="rect">
              <a:avLst/>
            </a:prstGeom>
            <a:noFill/>
            <a:ln w="3175">
              <a:noFill/>
              <a:miter lim="800000"/>
              <a:headEnd/>
              <a:tailEnd/>
            </a:ln>
            <a:effectLst/>
          </p:spPr>
          <p:txBody>
            <a:bodyPr lIns="44308" tIns="44308" rIns="44308" bIns="44308"/>
            <a:lstStyle/>
            <a:p>
              <a:pPr algn="l">
                <a:lnSpc>
                  <a:spcPct val="75000"/>
                </a:lnSpc>
              </a:pPr>
              <a:r>
                <a:rPr lang="en-GB" sz="738" b="0" dirty="0">
                  <a:solidFill>
                    <a:schemeClr val="tx1"/>
                  </a:solidFill>
                  <a:latin typeface="+mn-lt"/>
                </a:rPr>
                <a:t>Slightly below expectation level</a:t>
              </a:r>
            </a:p>
          </p:txBody>
        </p:sp>
        <p:sp>
          <p:nvSpPr>
            <p:cNvPr id="24" name="Text Box 400">
              <a:extLst>
                <a:ext uri="{FF2B5EF4-FFF2-40B4-BE49-F238E27FC236}">
                  <a16:creationId xmlns:a16="http://schemas.microsoft.com/office/drawing/2014/main" id="{89E082B4-E344-497F-BE24-39F1ED7DAC22}"/>
                </a:ext>
              </a:extLst>
            </p:cNvPr>
            <p:cNvSpPr txBox="1">
              <a:spLocks noChangeArrowheads="1"/>
            </p:cNvSpPr>
            <p:nvPr/>
          </p:nvSpPr>
          <p:spPr bwMode="auto">
            <a:xfrm>
              <a:off x="3499103" y="7435715"/>
              <a:ext cx="1463040" cy="174889"/>
            </a:xfrm>
            <a:prstGeom prst="rect">
              <a:avLst/>
            </a:prstGeom>
            <a:noFill/>
            <a:ln w="3175">
              <a:noFill/>
              <a:miter lim="800000"/>
              <a:headEnd/>
              <a:tailEnd/>
            </a:ln>
            <a:effectLst/>
          </p:spPr>
          <p:txBody>
            <a:bodyPr lIns="44308" tIns="44308" rIns="44308" bIns="44308">
              <a:spAutoFit/>
            </a:bodyPr>
            <a:lstStyle/>
            <a:p>
              <a:pPr algn="l">
                <a:lnSpc>
                  <a:spcPct val="75000"/>
                </a:lnSpc>
              </a:pPr>
              <a:r>
                <a:rPr lang="en-GB" sz="738" b="0" dirty="0">
                  <a:solidFill>
                    <a:schemeClr val="tx1"/>
                  </a:solidFill>
                  <a:latin typeface="+mn-lt"/>
                </a:rPr>
                <a:t>Above expectation level</a:t>
              </a:r>
            </a:p>
          </p:txBody>
        </p:sp>
        <p:sp>
          <p:nvSpPr>
            <p:cNvPr id="25" name="Text Box 401">
              <a:extLst>
                <a:ext uri="{FF2B5EF4-FFF2-40B4-BE49-F238E27FC236}">
                  <a16:creationId xmlns:a16="http://schemas.microsoft.com/office/drawing/2014/main" id="{D082FAC1-9419-4927-92D0-19E643C76BDF}"/>
                </a:ext>
              </a:extLst>
            </p:cNvPr>
            <p:cNvSpPr txBox="1">
              <a:spLocks noChangeArrowheads="1"/>
            </p:cNvSpPr>
            <p:nvPr/>
          </p:nvSpPr>
          <p:spPr bwMode="auto">
            <a:xfrm>
              <a:off x="9741662" y="7409540"/>
              <a:ext cx="2138289" cy="225083"/>
            </a:xfrm>
            <a:prstGeom prst="rect">
              <a:avLst/>
            </a:prstGeom>
            <a:noFill/>
            <a:ln w="3175">
              <a:noFill/>
              <a:miter lim="800000"/>
              <a:headEnd/>
              <a:tailEnd/>
            </a:ln>
            <a:effectLst/>
          </p:spPr>
          <p:txBody>
            <a:bodyPr lIns="44308" tIns="44308" rIns="44308" bIns="44308"/>
            <a:lstStyle/>
            <a:p>
              <a:pPr algn="l">
                <a:lnSpc>
                  <a:spcPct val="75000"/>
                </a:lnSpc>
              </a:pPr>
              <a:r>
                <a:rPr lang="en-GB" sz="738" b="0" dirty="0">
                  <a:solidFill>
                    <a:schemeClr val="tx1"/>
                  </a:solidFill>
                  <a:latin typeface="+mn-lt"/>
                </a:rPr>
                <a:t>Well below expectation level</a:t>
              </a:r>
            </a:p>
          </p:txBody>
        </p:sp>
        <p:sp>
          <p:nvSpPr>
            <p:cNvPr id="26" name="Text Box 1131">
              <a:extLst>
                <a:ext uri="{FF2B5EF4-FFF2-40B4-BE49-F238E27FC236}">
                  <a16:creationId xmlns:a16="http://schemas.microsoft.com/office/drawing/2014/main" id="{AD6D817D-F8C1-4E6B-B2E1-512B00FEE7B9}"/>
                </a:ext>
              </a:extLst>
            </p:cNvPr>
            <p:cNvSpPr txBox="1">
              <a:spLocks noChangeArrowheads="1"/>
            </p:cNvSpPr>
            <p:nvPr/>
          </p:nvSpPr>
          <p:spPr bwMode="auto">
            <a:xfrm>
              <a:off x="1910224" y="7442727"/>
              <a:ext cx="1125415" cy="174889"/>
            </a:xfrm>
            <a:prstGeom prst="rect">
              <a:avLst/>
            </a:prstGeom>
            <a:noFill/>
            <a:ln w="3175">
              <a:noFill/>
              <a:miter lim="800000"/>
              <a:headEnd/>
              <a:tailEnd/>
            </a:ln>
            <a:effectLst/>
          </p:spPr>
          <p:txBody>
            <a:bodyPr lIns="44308" tIns="44308" rIns="44308" bIns="44308" anchor="ctr">
              <a:spAutoFit/>
            </a:bodyPr>
            <a:lstStyle/>
            <a:p>
              <a:pPr algn="l">
                <a:lnSpc>
                  <a:spcPct val="75000"/>
                </a:lnSpc>
              </a:pPr>
              <a:r>
                <a:rPr lang="en-GB" sz="738" dirty="0">
                  <a:solidFill>
                    <a:schemeClr val="tx1"/>
                  </a:solidFill>
                  <a:latin typeface="+mn-lt"/>
                </a:rPr>
                <a:t>COLOR CODING</a:t>
              </a:r>
            </a:p>
          </p:txBody>
        </p:sp>
        <p:sp>
          <p:nvSpPr>
            <p:cNvPr id="27" name="Rectangle 46">
              <a:extLst>
                <a:ext uri="{FF2B5EF4-FFF2-40B4-BE49-F238E27FC236}">
                  <a16:creationId xmlns:a16="http://schemas.microsoft.com/office/drawing/2014/main" id="{8D918E79-FC0B-4265-837E-035015EBE8BB}"/>
                </a:ext>
              </a:extLst>
            </p:cNvPr>
            <p:cNvSpPr>
              <a:spLocks noChangeArrowheads="1"/>
            </p:cNvSpPr>
            <p:nvPr>
              <p:custDataLst>
                <p:tags r:id="rId1"/>
              </p:custDataLst>
            </p:nvPr>
          </p:nvSpPr>
          <p:spPr bwMode="auto">
            <a:xfrm>
              <a:off x="3010026" y="7428974"/>
              <a:ext cx="337625" cy="135050"/>
            </a:xfrm>
            <a:prstGeom prst="rect">
              <a:avLst/>
            </a:prstGeom>
            <a:solidFill>
              <a:srgbClr val="0070C0"/>
            </a:solidFill>
            <a:ln w="19050">
              <a:noFill/>
              <a:miter lim="800000"/>
              <a:headEnd type="none" w="sm" len="sm"/>
              <a:tailEnd type="none" w="sm" len="sm"/>
            </a:ln>
          </p:spPr>
          <p:txBody>
            <a:bodyPr wrap="none" tIns="0" bIns="0" anchor="b"/>
            <a:lstStyle/>
            <a:p>
              <a:r>
                <a:rPr lang="en-GB" sz="862" dirty="0">
                  <a:solidFill>
                    <a:schemeClr val="bg1"/>
                  </a:solidFill>
                  <a:latin typeface="+mn-lt"/>
                </a:rPr>
                <a:t>B</a:t>
              </a:r>
            </a:p>
          </p:txBody>
        </p:sp>
        <p:sp>
          <p:nvSpPr>
            <p:cNvPr id="30" name="Rectangle 46">
              <a:extLst>
                <a:ext uri="{FF2B5EF4-FFF2-40B4-BE49-F238E27FC236}">
                  <a16:creationId xmlns:a16="http://schemas.microsoft.com/office/drawing/2014/main" id="{C5BBC570-D3E1-41A6-967C-C94C08EBA5DC}"/>
                </a:ext>
              </a:extLst>
            </p:cNvPr>
            <p:cNvSpPr>
              <a:spLocks noChangeArrowheads="1"/>
            </p:cNvSpPr>
            <p:nvPr>
              <p:custDataLst>
                <p:tags r:id="rId2"/>
              </p:custDataLst>
            </p:nvPr>
          </p:nvSpPr>
          <p:spPr bwMode="auto">
            <a:xfrm>
              <a:off x="5034210" y="7428974"/>
              <a:ext cx="337625" cy="135050"/>
            </a:xfrm>
            <a:prstGeom prst="rect">
              <a:avLst/>
            </a:prstGeom>
            <a:solidFill>
              <a:srgbClr val="33CC33"/>
            </a:solidFill>
            <a:ln w="19050">
              <a:noFill/>
              <a:miter lim="800000"/>
              <a:headEnd type="none" w="sm" len="sm"/>
              <a:tailEnd type="none" w="sm" len="sm"/>
            </a:ln>
          </p:spPr>
          <p:txBody>
            <a:bodyPr wrap="none" tIns="0" bIns="0" anchor="b"/>
            <a:lstStyle/>
            <a:p>
              <a:r>
                <a:rPr lang="en-GB" sz="862">
                  <a:solidFill>
                    <a:schemeClr val="tx1"/>
                  </a:solidFill>
                  <a:latin typeface="+mn-lt"/>
                </a:rPr>
                <a:t>G</a:t>
              </a:r>
            </a:p>
          </p:txBody>
        </p:sp>
        <p:sp>
          <p:nvSpPr>
            <p:cNvPr id="32" name="Rectangle 46">
              <a:extLst>
                <a:ext uri="{FF2B5EF4-FFF2-40B4-BE49-F238E27FC236}">
                  <a16:creationId xmlns:a16="http://schemas.microsoft.com/office/drawing/2014/main" id="{4E6BB003-56E5-42FD-9524-CECBAD1E8BA5}"/>
                </a:ext>
              </a:extLst>
            </p:cNvPr>
            <p:cNvSpPr>
              <a:spLocks noChangeArrowheads="1"/>
            </p:cNvSpPr>
            <p:nvPr>
              <p:custDataLst>
                <p:tags r:id="rId3"/>
              </p:custDataLst>
            </p:nvPr>
          </p:nvSpPr>
          <p:spPr bwMode="auto">
            <a:xfrm>
              <a:off x="6853780" y="7428974"/>
              <a:ext cx="337625" cy="135050"/>
            </a:xfrm>
            <a:prstGeom prst="rect">
              <a:avLst/>
            </a:prstGeom>
            <a:solidFill>
              <a:srgbClr val="FF9900"/>
            </a:solidFill>
            <a:ln w="19050">
              <a:noFill/>
              <a:miter lim="800000"/>
              <a:headEnd type="none" w="sm" len="sm"/>
              <a:tailEnd type="none" w="sm" len="sm"/>
            </a:ln>
          </p:spPr>
          <p:txBody>
            <a:bodyPr wrap="none" tIns="0" bIns="0" anchor="b"/>
            <a:lstStyle/>
            <a:p>
              <a:r>
                <a:rPr lang="en-GB" sz="862" dirty="0">
                  <a:solidFill>
                    <a:schemeClr val="tx1"/>
                  </a:solidFill>
                  <a:latin typeface="+mn-lt"/>
                </a:rPr>
                <a:t>A</a:t>
              </a:r>
            </a:p>
          </p:txBody>
        </p:sp>
        <p:sp>
          <p:nvSpPr>
            <p:cNvPr id="33" name="Rectangle 46">
              <a:extLst>
                <a:ext uri="{FF2B5EF4-FFF2-40B4-BE49-F238E27FC236}">
                  <a16:creationId xmlns:a16="http://schemas.microsoft.com/office/drawing/2014/main" id="{B7A6B512-8497-43F2-8C15-CE3A1141C05A}"/>
                </a:ext>
              </a:extLst>
            </p:cNvPr>
            <p:cNvSpPr>
              <a:spLocks noChangeArrowheads="1"/>
            </p:cNvSpPr>
            <p:nvPr>
              <p:custDataLst>
                <p:tags r:id="rId4"/>
              </p:custDataLst>
            </p:nvPr>
          </p:nvSpPr>
          <p:spPr bwMode="auto">
            <a:xfrm>
              <a:off x="9301810" y="7428974"/>
              <a:ext cx="337625" cy="135050"/>
            </a:xfrm>
            <a:prstGeom prst="rect">
              <a:avLst/>
            </a:prstGeom>
            <a:solidFill>
              <a:srgbClr val="FF0000"/>
            </a:solidFill>
            <a:ln w="19050">
              <a:noFill/>
              <a:miter lim="800000"/>
              <a:headEnd type="none" w="sm" len="sm"/>
              <a:tailEnd type="none" w="sm" len="sm"/>
            </a:ln>
          </p:spPr>
          <p:txBody>
            <a:bodyPr wrap="none" tIns="0" bIns="0" anchor="b"/>
            <a:lstStyle/>
            <a:p>
              <a:r>
                <a:rPr lang="en-GB" sz="862" dirty="0">
                  <a:solidFill>
                    <a:schemeClr val="tx1"/>
                  </a:solidFill>
                  <a:latin typeface="+mn-lt"/>
                </a:rPr>
                <a:t>R</a:t>
              </a:r>
            </a:p>
          </p:txBody>
        </p:sp>
        <p:sp>
          <p:nvSpPr>
            <p:cNvPr id="34" name="TextBox 33">
              <a:extLst>
                <a:ext uri="{FF2B5EF4-FFF2-40B4-BE49-F238E27FC236}">
                  <a16:creationId xmlns:a16="http://schemas.microsoft.com/office/drawing/2014/main" id="{2FEF4A1F-91C7-468B-83A0-99836CC5AA46}"/>
                </a:ext>
              </a:extLst>
            </p:cNvPr>
            <p:cNvSpPr txBox="1"/>
            <p:nvPr/>
          </p:nvSpPr>
          <p:spPr>
            <a:xfrm>
              <a:off x="4153056" y="5638178"/>
              <a:ext cx="8032438" cy="188834"/>
            </a:xfrm>
            <a:prstGeom prst="rect">
              <a:avLst/>
            </a:prstGeom>
            <a:noFill/>
          </p:spPr>
          <p:txBody>
            <a:bodyPr wrap="square" rtlCol="0">
              <a:spAutoFit/>
            </a:bodyPr>
            <a:lstStyle/>
            <a:p>
              <a:pPr algn="l"/>
              <a:r>
                <a:rPr lang="en-US" sz="738" b="0" u="sng" dirty="0">
                  <a:solidFill>
                    <a:schemeClr val="tx1"/>
                  </a:solidFill>
                </a:rPr>
                <a:t>NOTE</a:t>
              </a:r>
              <a:r>
                <a:rPr lang="en-US" sz="738" b="0" dirty="0">
                  <a:solidFill>
                    <a:schemeClr val="tx1"/>
                  </a:solidFill>
                </a:rPr>
                <a:t>                                * Applicable to Portfolio Manager and above </a:t>
              </a:r>
            </a:p>
          </p:txBody>
        </p:sp>
      </p:grpSp>
    </p:spTree>
    <p:extLst>
      <p:ext uri="{BB962C8B-B14F-4D97-AF65-F5344CB8AC3E}">
        <p14:creationId xmlns:p14="http://schemas.microsoft.com/office/powerpoint/2010/main" val="262824591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ze5jKmlypESgkGZHikBF9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ze5jKmlypESgkGZHikBF9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ze5jKmlypESgkGZHikBF9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ze5jKmlypESgkGZHikBF9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ésentation11" id="{18B0FA0E-52BA-4F3F-B2FD-88B4C8061DF8}" vid="{6634CB38-2CA3-42B5-9F43-E11F89D9B245}"/>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23ECD02E909FB47BF57F6CCA703F33F" ma:contentTypeVersion="2" ma:contentTypeDescription="Create a new document." ma:contentTypeScope="" ma:versionID="67f078cfd6d9bc9821e7c04a532bdd0e">
  <xsd:schema xmlns:xsd="http://www.w3.org/2001/XMLSchema" xmlns:xs="http://www.w3.org/2001/XMLSchema" xmlns:p="http://schemas.microsoft.com/office/2006/metadata/properties" xmlns:ns2="df7b827e-f425-4ea8-8909-735bb083c193" targetNamespace="http://schemas.microsoft.com/office/2006/metadata/properties" ma:root="true" ma:fieldsID="46af4c9bbd1137026f5cfffda7eaa467" ns2:_="">
    <xsd:import namespace="df7b827e-f425-4ea8-8909-735bb083c19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7b827e-f425-4ea8-8909-735bb083c1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06B9817-7DA7-48D3-A7D7-5A9769E5A88A}">
  <ds:schemaRefs>
    <ds:schemaRef ds:uri="http://www.w3.org/XML/1998/namespace"/>
    <ds:schemaRef ds:uri="http://purl.org/dc/elements/1.1/"/>
    <ds:schemaRef ds:uri="http://schemas.openxmlformats.org/package/2006/metadata/core-properties"/>
    <ds:schemaRef ds:uri="df7b827e-f425-4ea8-8909-735bb083c193"/>
    <ds:schemaRef ds:uri="http://purl.org/dc/terms/"/>
    <ds:schemaRef ds:uri="http://schemas.microsoft.com/office/2006/documentManagement/types"/>
    <ds:schemaRef ds:uri="http://schemas.microsoft.com/office/2006/metadata/properties"/>
    <ds:schemaRef ds:uri="http://schemas.microsoft.com/office/infopath/2007/PartnerControls"/>
    <ds:schemaRef ds:uri="http://purl.org/dc/dcmitype/"/>
  </ds:schemaRefs>
</ds:datastoreItem>
</file>

<file path=customXml/itemProps2.xml><?xml version="1.0" encoding="utf-8"?>
<ds:datastoreItem xmlns:ds="http://schemas.openxmlformats.org/officeDocument/2006/customXml" ds:itemID="{CBB67608-0D30-41B0-9143-F3C9C28C782A}">
  <ds:schemaRefs>
    <ds:schemaRef ds:uri="http://schemas.microsoft.com/sharepoint/v3/contenttype/forms"/>
  </ds:schemaRefs>
</ds:datastoreItem>
</file>

<file path=customXml/itemProps3.xml><?xml version="1.0" encoding="utf-8"?>
<ds:datastoreItem xmlns:ds="http://schemas.openxmlformats.org/officeDocument/2006/customXml" ds:itemID="{7A7715BC-5410-4493-82FA-CB03C4AF94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f7b827e-f425-4ea8-8909-735bb083c19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CGC_MasterPPT_1_standard</Template>
  <TotalTime>34877</TotalTime>
  <Words>258</Words>
  <Application>Microsoft Office PowerPoint</Application>
  <PresentationFormat>Widescreen</PresentationFormat>
  <Paragraphs>63</Paragraphs>
  <Slides>1</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11" baseType="lpstr">
      <vt:lpstr>Arial</vt:lpstr>
      <vt:lpstr>Calibri</vt:lpstr>
      <vt:lpstr>Times New Roman</vt:lpstr>
      <vt:lpstr>Ubuntu</vt:lpstr>
      <vt:lpstr>Ubuntu Light</vt:lpstr>
      <vt:lpstr>Ubuntu Medium</vt:lpstr>
      <vt:lpstr>Verdana</vt:lpstr>
      <vt:lpstr>Wingdings</vt:lpstr>
      <vt:lpstr>Capgemini Master 2021</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Senior Consultant Checkpoint Form</dc:title>
  <dc:subject>Development and Performance Management</dc:subject>
  <dc:creator>Version: November 2007</dc:creator>
  <cp:lastModifiedBy>C, ASHWIN</cp:lastModifiedBy>
  <cp:revision>761</cp:revision>
  <cp:lastPrinted>2005-11-09T10:04:25Z</cp:lastPrinted>
  <dcterms:created xsi:type="dcterms:W3CDTF">2005-11-29T06:03:28Z</dcterms:created>
  <dcterms:modified xsi:type="dcterms:W3CDTF">2022-04-22T10:55:35Z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0x010100323ECD02E909FB47BF57F6CCA703F33F</vt:lpwstr>
  </property>
</Properties>
</file>