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FCE4-2D45-CFEB-2F20-61253427F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796106"/>
            <a:ext cx="8561909" cy="1632894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UNLOCKING Insights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233E8-BCD0-376C-ABD4-A07AF8D3D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94833"/>
            <a:ext cx="8637072" cy="977621"/>
          </a:xfrm>
        </p:spPr>
        <p:txBody>
          <a:bodyPr/>
          <a:lstStyle/>
          <a:p>
            <a:r>
              <a:rPr lang="en-IN" sz="3200" b="1" dirty="0">
                <a:solidFill>
                  <a:srgbClr val="0D0D0D"/>
                </a:solidFill>
                <a:latin typeface="Söhne"/>
                <a:ea typeface="+mj-ea"/>
                <a:cs typeface="+mj-cs"/>
              </a:rPr>
              <a:t>Extracting Meta-Data with Generative AI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65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884-8FE6-E010-A081-2A6227C2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UNLOCKING Insights: Extracting Meta-Data with Generative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266A-7C26-9874-CC25-4A4A47D3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Generative AI automates meta-data extraction, saving time and effort in identifying crucial details like timestamps and file formats.</a:t>
            </a:r>
          </a:p>
          <a:p>
            <a:r>
              <a:rPr lang="en-IN" dirty="0"/>
              <a:t>Extracted meta-data enhances data comprehension, offering valuable insights into relationships and origins, empowering efficient data analysis.</a:t>
            </a:r>
          </a:p>
          <a:p>
            <a:r>
              <a:rPr lang="en-IN" dirty="0"/>
              <a:t>Streamlined meta-data processes through AI contributes to informed decision-making, providing a reliable foundation for accurate and consistent data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27618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1792-5FC7-C166-E5C8-AFBDC2A0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Importance of Meta-Data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863C-E09B-FD07-A4F8-360165BD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Meta-data is the information about data, encompassing details like data types, relationships, and sources, offering a comprehensive view of the underlying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Meta-data as crucial information about data, providing context and structure.</a:t>
            </a:r>
          </a:p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Supports for Efficient Data Management: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Stress the importance of meta-data in enabling efficient search and data management, making it a cornerstone for various domains, including analytics and decision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64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D213-C279-83AE-8016-EA14D8F5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Use Case Description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6002-C979-ACC7-91E2-94B60DE0A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Objective: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Utilize GPT-3.5 for efficient and accurate meta-data extraction from diverse sources.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Key Features:</a:t>
            </a:r>
          </a:p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Natural Language Understanding: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GPT-3.5 interprets and generates human-like text, enhancing its capability to comprehend and process natural language for effective meta-data extraction.</a:t>
            </a:r>
          </a:p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Contextual Generation and Versatility: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Highlight the model's contextual understanding for accurate extraction and its versatility in handling different data types, making it a powerful tool across various domains.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46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2237-B469-0200-662A-A3D4668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Workflow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780C-CDF5-DA87-9F33-039054A7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Input: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Incorporate diverse data sources, such as text or images, providing the initial pool for meta-data extraction.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Meta-Data Query Generation: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Utilize GPT-3.5 to generate natural language queries, forming a bridge between the diverse data and the model's contextual understanding for extracting specific meta-data information.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Response Generation: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GPT-3.5 processes the queries and seamlessly generates detailed meta-data descriptions, presenting a cohesive workflow for efficient and accurate meta-data extraction.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45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142F-ED21-036F-CCA6-8A00D682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Benefits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8298-783C-E05A-BF74-183C9FDE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Efficiency: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Generative AI, specifically GPT-3.5, enables rapid meta-data extraction without manual intervention, saving valuable time and resources.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Accuracy and Applicability: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GPT-3.5's natural language understanding ensures precise information retrieval, contributing to high accuracy. Moreover, its applicability extends across various data types and domains, making it a versatile tool for diverse meta-data extraction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6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D568-3C02-812B-B616-E67FE67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Integration with Data Management Systems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8361-B2BB-98FC-E272-797A52BC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Database Integration: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Seamless incorporation of extracted meta-data into existing databases allows for enhanced categorization and search functionalities, optimizing data organization.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Catalogue Integration: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Integration with data catalogs ensures that meta-data becomes part of a centralized repository, providing a comprehensive overview of the entire dataset and facilitating efficient data discovery.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Management System Integration: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Embedding meta-data into broader data management systems enables streamlined decision-making processes by offering a contextual understanding of the data, promoting better utilization and governance.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6743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464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Söhne</vt:lpstr>
      <vt:lpstr>Gallery</vt:lpstr>
      <vt:lpstr>UNLOCKING Insights</vt:lpstr>
      <vt:lpstr>UNLOCKING Insights: Extracting Meta-Data with Generative AI</vt:lpstr>
      <vt:lpstr>Importance of Meta-Data </vt:lpstr>
      <vt:lpstr>Use Case Description </vt:lpstr>
      <vt:lpstr>Workflow </vt:lpstr>
      <vt:lpstr>Benefits </vt:lpstr>
      <vt:lpstr>Integration with Data Management Systems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Insights</dc:title>
  <dc:creator>C, ASHWIN</dc:creator>
  <cp:lastModifiedBy>C, ASHWIN</cp:lastModifiedBy>
  <cp:revision>1</cp:revision>
  <dcterms:created xsi:type="dcterms:W3CDTF">2024-02-09T12:26:07Z</dcterms:created>
  <dcterms:modified xsi:type="dcterms:W3CDTF">2024-02-09T12:48:53Z</dcterms:modified>
</cp:coreProperties>
</file>