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3215" r:id="rId6"/>
    <p:sldId id="3220" r:id="rId7"/>
    <p:sldId id="3221" r:id="rId8"/>
    <p:sldId id="3207" r:id="rId9"/>
    <p:sldId id="3198" r:id="rId10"/>
    <p:sldId id="3205" r:id="rId11"/>
    <p:sldId id="3202" r:id="rId12"/>
    <p:sldId id="32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56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8CC7B-A11C-4636-8EC7-7DDB19B0961F}" type="doc">
      <dgm:prSet loTypeId="urn:microsoft.com/office/officeart/2011/layout/HexagonRadial" loCatId="officeonlin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0CC6B-9178-4889-A5DF-A8634FA68629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600" dirty="0"/>
        </a:p>
      </dgm:t>
    </dgm:pt>
    <dgm:pt modelId="{44B966B3-BAD8-4402-AA33-7C8E41F1F04E}" type="parTrans" cxnId="{3E97D6C7-CA19-478A-A4D2-2E280BC7B603}">
      <dgm:prSet/>
      <dgm:spPr/>
      <dgm:t>
        <a:bodyPr/>
        <a:lstStyle/>
        <a:p>
          <a:endParaRPr lang="en-US"/>
        </a:p>
      </dgm:t>
    </dgm:pt>
    <dgm:pt modelId="{E86B4692-F590-4D30-844A-59C2260982AD}" type="sibTrans" cxnId="{3E97D6C7-CA19-478A-A4D2-2E280BC7B603}">
      <dgm:prSet/>
      <dgm:spPr/>
      <dgm:t>
        <a:bodyPr/>
        <a:lstStyle/>
        <a:p>
          <a:endParaRPr lang="en-US"/>
        </a:p>
      </dgm:t>
    </dgm:pt>
    <dgm:pt modelId="{F3D598DA-6946-4710-A30B-30D09324CC11}">
      <dgm:prSet phldrT="[Text]" custT="1"/>
      <dgm:spPr/>
      <dgm:t>
        <a:bodyPr/>
        <a:lstStyle/>
        <a:p>
          <a:r>
            <a:rPr lang="en-US" sz="1400" dirty="0"/>
            <a:t>User friendly chatbot powered by GPT 3.5 turbo</a:t>
          </a:r>
        </a:p>
      </dgm:t>
    </dgm:pt>
    <dgm:pt modelId="{92FA6AE8-C062-4ACE-9208-956F108A9DD6}" type="parTrans" cxnId="{B28F3E50-35F9-4031-876D-23683532F290}">
      <dgm:prSet/>
      <dgm:spPr/>
      <dgm:t>
        <a:bodyPr/>
        <a:lstStyle/>
        <a:p>
          <a:endParaRPr lang="en-US"/>
        </a:p>
      </dgm:t>
    </dgm:pt>
    <dgm:pt modelId="{1A19E5EB-BDBB-406A-ABA0-421C01FB2D29}" type="sibTrans" cxnId="{B28F3E50-35F9-4031-876D-23683532F290}">
      <dgm:prSet/>
      <dgm:spPr/>
      <dgm:t>
        <a:bodyPr/>
        <a:lstStyle/>
        <a:p>
          <a:endParaRPr lang="en-US"/>
        </a:p>
      </dgm:t>
    </dgm:pt>
    <dgm:pt modelId="{28F63493-6396-42F8-A0AC-185D8BEE9087}">
      <dgm:prSet phldrT="[Text]" custT="1"/>
      <dgm:spPr/>
      <dgm:t>
        <a:bodyPr/>
        <a:lstStyle/>
        <a:p>
          <a:r>
            <a:rPr lang="en-US" sz="1400" dirty="0"/>
            <a:t>Chatbot capable of answering any questions related to the project</a:t>
          </a:r>
        </a:p>
      </dgm:t>
    </dgm:pt>
    <dgm:pt modelId="{B802A1F9-3B74-498F-8CEF-745A5D5EDBBA}" type="parTrans" cxnId="{101F1609-2519-4920-BE1B-1C41430D7FCB}">
      <dgm:prSet/>
      <dgm:spPr/>
      <dgm:t>
        <a:bodyPr/>
        <a:lstStyle/>
        <a:p>
          <a:endParaRPr lang="en-US"/>
        </a:p>
      </dgm:t>
    </dgm:pt>
    <dgm:pt modelId="{E8CAFDEC-98D2-4258-9708-847472718652}" type="sibTrans" cxnId="{101F1609-2519-4920-BE1B-1C41430D7FCB}">
      <dgm:prSet/>
      <dgm:spPr/>
      <dgm:t>
        <a:bodyPr/>
        <a:lstStyle/>
        <a:p>
          <a:endParaRPr lang="en-US"/>
        </a:p>
      </dgm:t>
    </dgm:pt>
    <dgm:pt modelId="{7F93BFC7-5B28-40A5-9CAF-9050D5EEED36}">
      <dgm:prSet phldrT="[Text]" custT="1"/>
      <dgm:spPr/>
      <dgm:t>
        <a:bodyPr/>
        <a:lstStyle/>
        <a:p>
          <a:r>
            <a:rPr lang="en-US" sz="1400" dirty="0"/>
            <a:t>Chatbot also understands purview glossaries</a:t>
          </a:r>
        </a:p>
      </dgm:t>
    </dgm:pt>
    <dgm:pt modelId="{25495912-76A7-448D-844C-C2DA2034CB98}" type="parTrans" cxnId="{042AB071-4357-4798-AF18-D66F9129041E}">
      <dgm:prSet/>
      <dgm:spPr/>
      <dgm:t>
        <a:bodyPr/>
        <a:lstStyle/>
        <a:p>
          <a:endParaRPr lang="en-US"/>
        </a:p>
      </dgm:t>
    </dgm:pt>
    <dgm:pt modelId="{0F17ED9C-0362-4EE3-BAA6-2B8F33383E02}" type="sibTrans" cxnId="{042AB071-4357-4798-AF18-D66F9129041E}">
      <dgm:prSet/>
      <dgm:spPr/>
      <dgm:t>
        <a:bodyPr/>
        <a:lstStyle/>
        <a:p>
          <a:endParaRPr lang="en-US"/>
        </a:p>
      </dgm:t>
    </dgm:pt>
    <dgm:pt modelId="{170591F3-585E-4502-BECE-6E5313721BC8}">
      <dgm:prSet phldrT="[Text]" custT="1"/>
      <dgm:spPr/>
      <dgm:t>
        <a:bodyPr/>
        <a:lstStyle/>
        <a:p>
          <a:r>
            <a:rPr lang="en-US" sz="1400" dirty="0"/>
            <a:t>Model can be accessed using API </a:t>
          </a:r>
        </a:p>
      </dgm:t>
    </dgm:pt>
    <dgm:pt modelId="{40E7FB27-0F3C-42DD-B7C0-79A55509324E}" type="parTrans" cxnId="{092E160E-A6A4-4AA4-8353-44963A85DEB2}">
      <dgm:prSet/>
      <dgm:spPr/>
      <dgm:t>
        <a:bodyPr/>
        <a:lstStyle/>
        <a:p>
          <a:endParaRPr lang="en-US"/>
        </a:p>
      </dgm:t>
    </dgm:pt>
    <dgm:pt modelId="{001CCE15-B599-4D8E-804B-F19579F37872}" type="sibTrans" cxnId="{092E160E-A6A4-4AA4-8353-44963A85DEB2}">
      <dgm:prSet/>
      <dgm:spPr/>
      <dgm:t>
        <a:bodyPr/>
        <a:lstStyle/>
        <a:p>
          <a:endParaRPr lang="en-US"/>
        </a:p>
      </dgm:t>
    </dgm:pt>
    <dgm:pt modelId="{75B23522-9EFF-4B81-B1EF-7993BEE50095}">
      <dgm:prSet phldrT="[Text]" custT="1"/>
      <dgm:spPr/>
      <dgm:t>
        <a:bodyPr/>
        <a:lstStyle/>
        <a:p>
          <a:r>
            <a:rPr lang="en-US" sz="1400" dirty="0"/>
            <a:t>Capable of handling simultaneous requests from multiple users</a:t>
          </a:r>
        </a:p>
      </dgm:t>
    </dgm:pt>
    <dgm:pt modelId="{B3CD6DE8-C812-4FD1-B31C-B355F04A654B}" type="parTrans" cxnId="{1C016508-54AA-42C4-BFF3-0C82B3EFC59F}">
      <dgm:prSet/>
      <dgm:spPr/>
      <dgm:t>
        <a:bodyPr/>
        <a:lstStyle/>
        <a:p>
          <a:endParaRPr lang="en-US"/>
        </a:p>
      </dgm:t>
    </dgm:pt>
    <dgm:pt modelId="{42717BD6-DA4F-4FAC-B046-1A21D9940C72}" type="sibTrans" cxnId="{1C016508-54AA-42C4-BFF3-0C82B3EFC59F}">
      <dgm:prSet/>
      <dgm:spPr/>
      <dgm:t>
        <a:bodyPr/>
        <a:lstStyle/>
        <a:p>
          <a:endParaRPr lang="en-US"/>
        </a:p>
      </dgm:t>
    </dgm:pt>
    <dgm:pt modelId="{3A542FF9-8D3C-41F9-A01D-5B0347FDEFD6}" type="pres">
      <dgm:prSet presAssocID="{FC28CC7B-A11C-4636-8EC7-7DDB19B0961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BF3E4E-E23E-47C0-90E1-102131BE7D89}" type="pres">
      <dgm:prSet presAssocID="{A520CC6B-9178-4889-A5DF-A8634FA68629}" presName="Parent" presStyleLbl="node0" presStyleIdx="0" presStyleCnt="1">
        <dgm:presLayoutVars>
          <dgm:chMax val="6"/>
          <dgm:chPref val="6"/>
        </dgm:presLayoutVars>
      </dgm:prSet>
      <dgm:spPr/>
    </dgm:pt>
    <dgm:pt modelId="{AE489BAB-F79C-4505-930E-E8E75C96404A}" type="pres">
      <dgm:prSet presAssocID="{F3D598DA-6946-4710-A30B-30D09324CC11}" presName="Accent1" presStyleCnt="0"/>
      <dgm:spPr/>
    </dgm:pt>
    <dgm:pt modelId="{32C128EF-959F-408E-A417-FF32163AABF3}" type="pres">
      <dgm:prSet presAssocID="{F3D598DA-6946-4710-A30B-30D09324CC11}" presName="Accent" presStyleLbl="bgShp" presStyleIdx="0" presStyleCnt="5"/>
      <dgm:spPr/>
    </dgm:pt>
    <dgm:pt modelId="{7F66491E-46BE-43D6-B709-C9079B025CDA}" type="pres">
      <dgm:prSet presAssocID="{F3D598DA-6946-4710-A30B-30D09324CC11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787C9D8-770E-4684-89D0-CD1BBE88FE4A}" type="pres">
      <dgm:prSet presAssocID="{28F63493-6396-42F8-A0AC-185D8BEE9087}" presName="Accent2" presStyleCnt="0"/>
      <dgm:spPr/>
    </dgm:pt>
    <dgm:pt modelId="{0E41945E-7276-4624-AED9-8EB68F2D7778}" type="pres">
      <dgm:prSet presAssocID="{28F63493-6396-42F8-A0AC-185D8BEE9087}" presName="Accent" presStyleLbl="bgShp" presStyleIdx="1" presStyleCnt="5"/>
      <dgm:spPr/>
    </dgm:pt>
    <dgm:pt modelId="{83800A95-8701-4B75-8F42-9DCFF7432E01}" type="pres">
      <dgm:prSet presAssocID="{28F63493-6396-42F8-A0AC-185D8BEE9087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2FDAC75-EB21-4B81-83FD-15AD5A57E86B}" type="pres">
      <dgm:prSet presAssocID="{7F93BFC7-5B28-40A5-9CAF-9050D5EEED36}" presName="Accent3" presStyleCnt="0"/>
      <dgm:spPr/>
    </dgm:pt>
    <dgm:pt modelId="{3551F6C4-1CB9-4D95-A96C-3F308CB50513}" type="pres">
      <dgm:prSet presAssocID="{7F93BFC7-5B28-40A5-9CAF-9050D5EEED36}" presName="Accent" presStyleLbl="bgShp" presStyleIdx="2" presStyleCnt="5"/>
      <dgm:spPr/>
    </dgm:pt>
    <dgm:pt modelId="{6243A8BE-E9CC-4740-A502-65370B38DCE9}" type="pres">
      <dgm:prSet presAssocID="{7F93BFC7-5B28-40A5-9CAF-9050D5EEED36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7F1B198-C957-4597-B69E-FE8B6859B7D5}" type="pres">
      <dgm:prSet presAssocID="{170591F3-585E-4502-BECE-6E5313721BC8}" presName="Accent4" presStyleCnt="0"/>
      <dgm:spPr/>
    </dgm:pt>
    <dgm:pt modelId="{0A31C29A-1AED-41FE-864B-9C630A2EF93A}" type="pres">
      <dgm:prSet presAssocID="{170591F3-585E-4502-BECE-6E5313721BC8}" presName="Accent" presStyleLbl="bgShp" presStyleIdx="3" presStyleCnt="5"/>
      <dgm:spPr/>
    </dgm:pt>
    <dgm:pt modelId="{7BA21D3C-494B-49B7-8820-6D3A17282943}" type="pres">
      <dgm:prSet presAssocID="{170591F3-585E-4502-BECE-6E5313721BC8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9C09506-2004-4FF2-A2A2-29AD80F9CBA8}" type="pres">
      <dgm:prSet presAssocID="{75B23522-9EFF-4B81-B1EF-7993BEE50095}" presName="Accent5" presStyleCnt="0"/>
      <dgm:spPr/>
    </dgm:pt>
    <dgm:pt modelId="{9CE8DA58-1670-4CB0-8AA1-46A696EA0377}" type="pres">
      <dgm:prSet presAssocID="{75B23522-9EFF-4B81-B1EF-7993BEE50095}" presName="Accent" presStyleLbl="bgShp" presStyleIdx="4" presStyleCnt="5"/>
      <dgm:spPr/>
    </dgm:pt>
    <dgm:pt modelId="{E464B739-D52E-4A68-9E4F-F7E571E36197}" type="pres">
      <dgm:prSet presAssocID="{75B23522-9EFF-4B81-B1EF-7993BEE50095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C016508-54AA-42C4-BFF3-0C82B3EFC59F}" srcId="{A520CC6B-9178-4889-A5DF-A8634FA68629}" destId="{75B23522-9EFF-4B81-B1EF-7993BEE50095}" srcOrd="4" destOrd="0" parTransId="{B3CD6DE8-C812-4FD1-B31C-B355F04A654B}" sibTransId="{42717BD6-DA4F-4FAC-B046-1A21D9940C72}"/>
    <dgm:cxn modelId="{101F1609-2519-4920-BE1B-1C41430D7FCB}" srcId="{A520CC6B-9178-4889-A5DF-A8634FA68629}" destId="{28F63493-6396-42F8-A0AC-185D8BEE9087}" srcOrd="1" destOrd="0" parTransId="{B802A1F9-3B74-498F-8CEF-745A5D5EDBBA}" sibTransId="{E8CAFDEC-98D2-4258-9708-847472718652}"/>
    <dgm:cxn modelId="{092E160E-A6A4-4AA4-8353-44963A85DEB2}" srcId="{A520CC6B-9178-4889-A5DF-A8634FA68629}" destId="{170591F3-585E-4502-BECE-6E5313721BC8}" srcOrd="3" destOrd="0" parTransId="{40E7FB27-0F3C-42DD-B7C0-79A55509324E}" sibTransId="{001CCE15-B599-4D8E-804B-F19579F37872}"/>
    <dgm:cxn modelId="{F3887B5B-B559-4CCB-B7D0-C8DCEF23BCB1}" type="presOf" srcId="{F3D598DA-6946-4710-A30B-30D09324CC11}" destId="{7F66491E-46BE-43D6-B709-C9079B025CDA}" srcOrd="0" destOrd="0" presId="urn:microsoft.com/office/officeart/2011/layout/HexagonRadial"/>
    <dgm:cxn modelId="{320AE35B-3EB9-4F8C-8643-CF6EC7D71566}" type="presOf" srcId="{170591F3-585E-4502-BECE-6E5313721BC8}" destId="{7BA21D3C-494B-49B7-8820-6D3A17282943}" srcOrd="0" destOrd="0" presId="urn:microsoft.com/office/officeart/2011/layout/HexagonRadial"/>
    <dgm:cxn modelId="{B28F3E50-35F9-4031-876D-23683532F290}" srcId="{A520CC6B-9178-4889-A5DF-A8634FA68629}" destId="{F3D598DA-6946-4710-A30B-30D09324CC11}" srcOrd="0" destOrd="0" parTransId="{92FA6AE8-C062-4ACE-9208-956F108A9DD6}" sibTransId="{1A19E5EB-BDBB-406A-ABA0-421C01FB2D29}"/>
    <dgm:cxn modelId="{042AB071-4357-4798-AF18-D66F9129041E}" srcId="{A520CC6B-9178-4889-A5DF-A8634FA68629}" destId="{7F93BFC7-5B28-40A5-9CAF-9050D5EEED36}" srcOrd="2" destOrd="0" parTransId="{25495912-76A7-448D-844C-C2DA2034CB98}" sibTransId="{0F17ED9C-0362-4EE3-BAA6-2B8F33383E02}"/>
    <dgm:cxn modelId="{EABA9154-2A9D-44DF-A9E7-8CC3D645AB8F}" type="presOf" srcId="{28F63493-6396-42F8-A0AC-185D8BEE9087}" destId="{83800A95-8701-4B75-8F42-9DCFF7432E01}" srcOrd="0" destOrd="0" presId="urn:microsoft.com/office/officeart/2011/layout/HexagonRadial"/>
    <dgm:cxn modelId="{7C8E89B4-1A38-48C2-87AB-9ECC5069CA1F}" type="presOf" srcId="{A520CC6B-9178-4889-A5DF-A8634FA68629}" destId="{8CBF3E4E-E23E-47C0-90E1-102131BE7D89}" srcOrd="0" destOrd="0" presId="urn:microsoft.com/office/officeart/2011/layout/HexagonRadial"/>
    <dgm:cxn modelId="{0CC83CB5-166C-4F3B-B4F8-F9B44CCD478D}" type="presOf" srcId="{75B23522-9EFF-4B81-B1EF-7993BEE50095}" destId="{E464B739-D52E-4A68-9E4F-F7E571E36197}" srcOrd="0" destOrd="0" presId="urn:microsoft.com/office/officeart/2011/layout/HexagonRadial"/>
    <dgm:cxn modelId="{3E97D6C7-CA19-478A-A4D2-2E280BC7B603}" srcId="{FC28CC7B-A11C-4636-8EC7-7DDB19B0961F}" destId="{A520CC6B-9178-4889-A5DF-A8634FA68629}" srcOrd="0" destOrd="0" parTransId="{44B966B3-BAD8-4402-AA33-7C8E41F1F04E}" sibTransId="{E86B4692-F590-4D30-844A-59C2260982AD}"/>
    <dgm:cxn modelId="{ECA501DC-FF42-4119-A21A-6A531034579B}" type="presOf" srcId="{7F93BFC7-5B28-40A5-9CAF-9050D5EEED36}" destId="{6243A8BE-E9CC-4740-A502-65370B38DCE9}" srcOrd="0" destOrd="0" presId="urn:microsoft.com/office/officeart/2011/layout/HexagonRadial"/>
    <dgm:cxn modelId="{7D9EE1E7-BC36-49B7-8017-C51BFDFD6ABA}" type="presOf" srcId="{FC28CC7B-A11C-4636-8EC7-7DDB19B0961F}" destId="{3A542FF9-8D3C-41F9-A01D-5B0347FDEFD6}" srcOrd="0" destOrd="0" presId="urn:microsoft.com/office/officeart/2011/layout/HexagonRadial"/>
    <dgm:cxn modelId="{063FD932-3937-465B-AACF-6BA179145507}" type="presParOf" srcId="{3A542FF9-8D3C-41F9-A01D-5B0347FDEFD6}" destId="{8CBF3E4E-E23E-47C0-90E1-102131BE7D89}" srcOrd="0" destOrd="0" presId="urn:microsoft.com/office/officeart/2011/layout/HexagonRadial"/>
    <dgm:cxn modelId="{6944BAED-B045-472C-98ED-72DDCBD3FA39}" type="presParOf" srcId="{3A542FF9-8D3C-41F9-A01D-5B0347FDEFD6}" destId="{AE489BAB-F79C-4505-930E-E8E75C96404A}" srcOrd="1" destOrd="0" presId="urn:microsoft.com/office/officeart/2011/layout/HexagonRadial"/>
    <dgm:cxn modelId="{C2113D16-A820-4AAA-93A7-A94B8380D1DE}" type="presParOf" srcId="{AE489BAB-F79C-4505-930E-E8E75C96404A}" destId="{32C128EF-959F-408E-A417-FF32163AABF3}" srcOrd="0" destOrd="0" presId="urn:microsoft.com/office/officeart/2011/layout/HexagonRadial"/>
    <dgm:cxn modelId="{53FA7A7B-2FA9-40DC-AB32-CD34FF84A746}" type="presParOf" srcId="{3A542FF9-8D3C-41F9-A01D-5B0347FDEFD6}" destId="{7F66491E-46BE-43D6-B709-C9079B025CDA}" srcOrd="2" destOrd="0" presId="urn:microsoft.com/office/officeart/2011/layout/HexagonRadial"/>
    <dgm:cxn modelId="{C46FADDD-274D-4B6E-9862-5FFC0405BF56}" type="presParOf" srcId="{3A542FF9-8D3C-41F9-A01D-5B0347FDEFD6}" destId="{7787C9D8-770E-4684-89D0-CD1BBE88FE4A}" srcOrd="3" destOrd="0" presId="urn:microsoft.com/office/officeart/2011/layout/HexagonRadial"/>
    <dgm:cxn modelId="{9AD174D2-6800-4A77-BE6C-1A0C8850E862}" type="presParOf" srcId="{7787C9D8-770E-4684-89D0-CD1BBE88FE4A}" destId="{0E41945E-7276-4624-AED9-8EB68F2D7778}" srcOrd="0" destOrd="0" presId="urn:microsoft.com/office/officeart/2011/layout/HexagonRadial"/>
    <dgm:cxn modelId="{27F007C2-590A-4D8A-8D65-4C1FEB1625F8}" type="presParOf" srcId="{3A542FF9-8D3C-41F9-A01D-5B0347FDEFD6}" destId="{83800A95-8701-4B75-8F42-9DCFF7432E01}" srcOrd="4" destOrd="0" presId="urn:microsoft.com/office/officeart/2011/layout/HexagonRadial"/>
    <dgm:cxn modelId="{8277811E-DADA-4143-88F5-564EF3612DF5}" type="presParOf" srcId="{3A542FF9-8D3C-41F9-A01D-5B0347FDEFD6}" destId="{62FDAC75-EB21-4B81-83FD-15AD5A57E86B}" srcOrd="5" destOrd="0" presId="urn:microsoft.com/office/officeart/2011/layout/HexagonRadial"/>
    <dgm:cxn modelId="{A42C2577-2F7F-48EB-8748-70F0B34D6FA0}" type="presParOf" srcId="{62FDAC75-EB21-4B81-83FD-15AD5A57E86B}" destId="{3551F6C4-1CB9-4D95-A96C-3F308CB50513}" srcOrd="0" destOrd="0" presId="urn:microsoft.com/office/officeart/2011/layout/HexagonRadial"/>
    <dgm:cxn modelId="{9FE53A5D-4958-435B-BD4F-720600CA3C1A}" type="presParOf" srcId="{3A542FF9-8D3C-41F9-A01D-5B0347FDEFD6}" destId="{6243A8BE-E9CC-4740-A502-65370B38DCE9}" srcOrd="6" destOrd="0" presId="urn:microsoft.com/office/officeart/2011/layout/HexagonRadial"/>
    <dgm:cxn modelId="{5E9BBE51-24A9-4991-B89D-A0AE08221274}" type="presParOf" srcId="{3A542FF9-8D3C-41F9-A01D-5B0347FDEFD6}" destId="{87F1B198-C957-4597-B69E-FE8B6859B7D5}" srcOrd="7" destOrd="0" presId="urn:microsoft.com/office/officeart/2011/layout/HexagonRadial"/>
    <dgm:cxn modelId="{CE9B493B-A56A-4019-AFE0-5D8D928C007A}" type="presParOf" srcId="{87F1B198-C957-4597-B69E-FE8B6859B7D5}" destId="{0A31C29A-1AED-41FE-864B-9C630A2EF93A}" srcOrd="0" destOrd="0" presId="urn:microsoft.com/office/officeart/2011/layout/HexagonRadial"/>
    <dgm:cxn modelId="{E8643CA7-B8E1-4F1A-A1FA-F7562034252A}" type="presParOf" srcId="{3A542FF9-8D3C-41F9-A01D-5B0347FDEFD6}" destId="{7BA21D3C-494B-49B7-8820-6D3A17282943}" srcOrd="8" destOrd="0" presId="urn:microsoft.com/office/officeart/2011/layout/HexagonRadial"/>
    <dgm:cxn modelId="{56341723-92B9-439B-A077-1FA66F9493FE}" type="presParOf" srcId="{3A542FF9-8D3C-41F9-A01D-5B0347FDEFD6}" destId="{99C09506-2004-4FF2-A2A2-29AD80F9CBA8}" srcOrd="9" destOrd="0" presId="urn:microsoft.com/office/officeart/2011/layout/HexagonRadial"/>
    <dgm:cxn modelId="{BAAF4F21-9347-49B8-B81A-13177ED1BCED}" type="presParOf" srcId="{99C09506-2004-4FF2-A2A2-29AD80F9CBA8}" destId="{9CE8DA58-1670-4CB0-8AA1-46A696EA0377}" srcOrd="0" destOrd="0" presId="urn:microsoft.com/office/officeart/2011/layout/HexagonRadial"/>
    <dgm:cxn modelId="{42AB9D32-CA54-4D95-BB08-0121083C060C}" type="presParOf" srcId="{3A542FF9-8D3C-41F9-A01D-5B0347FDEFD6}" destId="{E464B739-D52E-4A68-9E4F-F7E571E36197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73969-6AB0-4945-B293-C53D679018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79E1BF-0ACB-4100-BA7C-18625DF963E8}">
      <dgm:prSet/>
      <dgm:spPr/>
      <dgm:t>
        <a:bodyPr/>
        <a:lstStyle/>
        <a:p>
          <a:r>
            <a:rPr lang="en-US"/>
            <a:t>This project can be extended to a full-scale virtual assistant.</a:t>
          </a:r>
        </a:p>
      </dgm:t>
    </dgm:pt>
    <dgm:pt modelId="{D288505B-FF18-463D-8A3C-3E8F76A70C93}" type="parTrans" cxnId="{FE900B59-2F6B-4129-B988-EC04F9A5600C}">
      <dgm:prSet/>
      <dgm:spPr/>
      <dgm:t>
        <a:bodyPr/>
        <a:lstStyle/>
        <a:p>
          <a:endParaRPr lang="en-US"/>
        </a:p>
      </dgm:t>
    </dgm:pt>
    <dgm:pt modelId="{93827B5A-45C4-4D8D-8303-464CE6100FCC}" type="sibTrans" cxnId="{FE900B59-2F6B-4129-B988-EC04F9A5600C}">
      <dgm:prSet/>
      <dgm:spPr/>
      <dgm:t>
        <a:bodyPr/>
        <a:lstStyle/>
        <a:p>
          <a:endParaRPr lang="en-US"/>
        </a:p>
      </dgm:t>
    </dgm:pt>
    <dgm:pt modelId="{E562281B-98C1-42D2-A9BD-CFDA6676DF98}">
      <dgm:prSet/>
      <dgm:spPr/>
      <dgm:t>
        <a:bodyPr/>
        <a:lstStyle/>
        <a:p>
          <a:r>
            <a:rPr lang="en-US"/>
            <a:t>Open AI’s  models can be used to process images, audio and video to generate responses</a:t>
          </a:r>
        </a:p>
      </dgm:t>
    </dgm:pt>
    <dgm:pt modelId="{B746C957-777E-4776-BB46-6FBBC7BEB62D}" type="parTrans" cxnId="{AA8106EE-7587-4D07-8B4A-85C15AE1877F}">
      <dgm:prSet/>
      <dgm:spPr/>
      <dgm:t>
        <a:bodyPr/>
        <a:lstStyle/>
        <a:p>
          <a:endParaRPr lang="en-US"/>
        </a:p>
      </dgm:t>
    </dgm:pt>
    <dgm:pt modelId="{6FC112AE-BC72-422E-86F4-9C847FFB8DDA}" type="sibTrans" cxnId="{AA8106EE-7587-4D07-8B4A-85C15AE1877F}">
      <dgm:prSet/>
      <dgm:spPr/>
      <dgm:t>
        <a:bodyPr/>
        <a:lstStyle/>
        <a:p>
          <a:endParaRPr lang="en-US"/>
        </a:p>
      </dgm:t>
    </dgm:pt>
    <dgm:pt modelId="{593040A5-F8EE-4DCE-BCCB-C386318FDABB}">
      <dgm:prSet/>
      <dgm:spPr/>
      <dgm:t>
        <a:bodyPr/>
        <a:lstStyle/>
        <a:p>
          <a:r>
            <a:rPr lang="en-US"/>
            <a:t>Power of Machine Translation can be enabled with which User can chat in any language</a:t>
          </a:r>
        </a:p>
      </dgm:t>
    </dgm:pt>
    <dgm:pt modelId="{359EC483-F675-47BB-BC67-4CE4273F7FC4}" type="parTrans" cxnId="{5AD17F1C-6BCD-4EE2-A738-FA656515473B}">
      <dgm:prSet/>
      <dgm:spPr/>
      <dgm:t>
        <a:bodyPr/>
        <a:lstStyle/>
        <a:p>
          <a:endParaRPr lang="en-US"/>
        </a:p>
      </dgm:t>
    </dgm:pt>
    <dgm:pt modelId="{7F92A3ED-2B33-4920-A18F-A906E0142C67}" type="sibTrans" cxnId="{5AD17F1C-6BCD-4EE2-A738-FA656515473B}">
      <dgm:prSet/>
      <dgm:spPr/>
      <dgm:t>
        <a:bodyPr/>
        <a:lstStyle/>
        <a:p>
          <a:endParaRPr lang="en-US"/>
        </a:p>
      </dgm:t>
    </dgm:pt>
    <dgm:pt modelId="{3FCB6E1D-7CAB-4006-9EFE-2CEB0E101081}" type="pres">
      <dgm:prSet presAssocID="{13F73969-6AB0-4945-B293-C53D679018B1}" presName="root" presStyleCnt="0">
        <dgm:presLayoutVars>
          <dgm:dir/>
          <dgm:resizeHandles val="exact"/>
        </dgm:presLayoutVars>
      </dgm:prSet>
      <dgm:spPr/>
    </dgm:pt>
    <dgm:pt modelId="{71F4D160-18F2-476E-87B3-8311C48331AE}" type="pres">
      <dgm:prSet presAssocID="{0579E1BF-0ACB-4100-BA7C-18625DF963E8}" presName="compNode" presStyleCnt="0"/>
      <dgm:spPr/>
    </dgm:pt>
    <dgm:pt modelId="{8C9662B3-991A-4AE7-AD82-C984024D3A64}" type="pres">
      <dgm:prSet presAssocID="{0579E1BF-0ACB-4100-BA7C-18625DF963E8}" presName="bgRect" presStyleLbl="bgShp" presStyleIdx="0" presStyleCnt="3"/>
      <dgm:spPr/>
    </dgm:pt>
    <dgm:pt modelId="{5B080F75-B8A3-4FC6-989C-4AD82A16F2F9}" type="pres">
      <dgm:prSet presAssocID="{0579E1BF-0ACB-4100-BA7C-18625DF963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AF054A-0071-4579-BE9B-8E01F0AF6081}" type="pres">
      <dgm:prSet presAssocID="{0579E1BF-0ACB-4100-BA7C-18625DF963E8}" presName="spaceRect" presStyleCnt="0"/>
      <dgm:spPr/>
    </dgm:pt>
    <dgm:pt modelId="{00F4B7BD-E207-4D53-AD51-D0FE2A689339}" type="pres">
      <dgm:prSet presAssocID="{0579E1BF-0ACB-4100-BA7C-18625DF963E8}" presName="parTx" presStyleLbl="revTx" presStyleIdx="0" presStyleCnt="3">
        <dgm:presLayoutVars>
          <dgm:chMax val="0"/>
          <dgm:chPref val="0"/>
        </dgm:presLayoutVars>
      </dgm:prSet>
      <dgm:spPr/>
    </dgm:pt>
    <dgm:pt modelId="{F31E66DC-7F14-408C-8CBF-C40CCF285604}" type="pres">
      <dgm:prSet presAssocID="{93827B5A-45C4-4D8D-8303-464CE6100FCC}" presName="sibTrans" presStyleCnt="0"/>
      <dgm:spPr/>
    </dgm:pt>
    <dgm:pt modelId="{8D0E4A6E-8BCC-4680-981C-E515A6CA0B82}" type="pres">
      <dgm:prSet presAssocID="{E562281B-98C1-42D2-A9BD-CFDA6676DF98}" presName="compNode" presStyleCnt="0"/>
      <dgm:spPr/>
    </dgm:pt>
    <dgm:pt modelId="{EC0766D5-00EA-4B1D-A61C-0EAD01F657E3}" type="pres">
      <dgm:prSet presAssocID="{E562281B-98C1-42D2-A9BD-CFDA6676DF98}" presName="bgRect" presStyleLbl="bgShp" presStyleIdx="1" presStyleCnt="3"/>
      <dgm:spPr/>
    </dgm:pt>
    <dgm:pt modelId="{92DC6318-66EE-4E5B-8984-2F6D9B09D093}" type="pres">
      <dgm:prSet presAssocID="{E562281B-98C1-42D2-A9BD-CFDA6676DF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DAD24B8-069E-4F0C-AF11-BD17A3597523}" type="pres">
      <dgm:prSet presAssocID="{E562281B-98C1-42D2-A9BD-CFDA6676DF98}" presName="spaceRect" presStyleCnt="0"/>
      <dgm:spPr/>
    </dgm:pt>
    <dgm:pt modelId="{290C5600-2CA8-4677-AEFA-DE8480CCD483}" type="pres">
      <dgm:prSet presAssocID="{E562281B-98C1-42D2-A9BD-CFDA6676DF98}" presName="parTx" presStyleLbl="revTx" presStyleIdx="1" presStyleCnt="3">
        <dgm:presLayoutVars>
          <dgm:chMax val="0"/>
          <dgm:chPref val="0"/>
        </dgm:presLayoutVars>
      </dgm:prSet>
      <dgm:spPr/>
    </dgm:pt>
    <dgm:pt modelId="{4EFD693F-BCA2-4441-B4CA-3A21788C80D2}" type="pres">
      <dgm:prSet presAssocID="{6FC112AE-BC72-422E-86F4-9C847FFB8DDA}" presName="sibTrans" presStyleCnt="0"/>
      <dgm:spPr/>
    </dgm:pt>
    <dgm:pt modelId="{EA4A8737-D01C-4BE8-AA32-8542399070E6}" type="pres">
      <dgm:prSet presAssocID="{593040A5-F8EE-4DCE-BCCB-C386318FDABB}" presName="compNode" presStyleCnt="0"/>
      <dgm:spPr/>
    </dgm:pt>
    <dgm:pt modelId="{7049FE9E-F096-4A39-91AB-3D7CEBAFC017}" type="pres">
      <dgm:prSet presAssocID="{593040A5-F8EE-4DCE-BCCB-C386318FDABB}" presName="bgRect" presStyleLbl="bgShp" presStyleIdx="2" presStyleCnt="3"/>
      <dgm:spPr/>
    </dgm:pt>
    <dgm:pt modelId="{F8103AD4-7527-484A-ABE1-C5767FA65162}" type="pres">
      <dgm:prSet presAssocID="{593040A5-F8EE-4DCE-BCCB-C386318FDA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A303117-52A2-4D22-9E9C-5073ECBED9D1}" type="pres">
      <dgm:prSet presAssocID="{593040A5-F8EE-4DCE-BCCB-C386318FDABB}" presName="spaceRect" presStyleCnt="0"/>
      <dgm:spPr/>
    </dgm:pt>
    <dgm:pt modelId="{B120EA78-7020-49A3-8B88-1A2B46146DC1}" type="pres">
      <dgm:prSet presAssocID="{593040A5-F8EE-4DCE-BCCB-C386318FDA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D17F1C-6BCD-4EE2-A738-FA656515473B}" srcId="{13F73969-6AB0-4945-B293-C53D679018B1}" destId="{593040A5-F8EE-4DCE-BCCB-C386318FDABB}" srcOrd="2" destOrd="0" parTransId="{359EC483-F675-47BB-BC67-4CE4273F7FC4}" sibTransId="{7F92A3ED-2B33-4920-A18F-A906E0142C67}"/>
    <dgm:cxn modelId="{335F4E6F-2E7F-406E-BD37-CA7E05F19246}" type="presOf" srcId="{593040A5-F8EE-4DCE-BCCB-C386318FDABB}" destId="{B120EA78-7020-49A3-8B88-1A2B46146DC1}" srcOrd="0" destOrd="0" presId="urn:microsoft.com/office/officeart/2018/2/layout/IconVerticalSolidList"/>
    <dgm:cxn modelId="{DE96AE74-C2CC-447E-9F10-6CD4B1F5B7B2}" type="presOf" srcId="{0579E1BF-0ACB-4100-BA7C-18625DF963E8}" destId="{00F4B7BD-E207-4D53-AD51-D0FE2A689339}" srcOrd="0" destOrd="0" presId="urn:microsoft.com/office/officeart/2018/2/layout/IconVerticalSolidList"/>
    <dgm:cxn modelId="{FE900B59-2F6B-4129-B988-EC04F9A5600C}" srcId="{13F73969-6AB0-4945-B293-C53D679018B1}" destId="{0579E1BF-0ACB-4100-BA7C-18625DF963E8}" srcOrd="0" destOrd="0" parTransId="{D288505B-FF18-463D-8A3C-3E8F76A70C93}" sibTransId="{93827B5A-45C4-4D8D-8303-464CE6100FCC}"/>
    <dgm:cxn modelId="{E4260589-5329-45DE-9127-C0C79F83EEA8}" type="presOf" srcId="{E562281B-98C1-42D2-A9BD-CFDA6676DF98}" destId="{290C5600-2CA8-4677-AEFA-DE8480CCD483}" srcOrd="0" destOrd="0" presId="urn:microsoft.com/office/officeart/2018/2/layout/IconVerticalSolidList"/>
    <dgm:cxn modelId="{C49EC5D9-5EA9-44CE-B120-0FB5EB69B617}" type="presOf" srcId="{13F73969-6AB0-4945-B293-C53D679018B1}" destId="{3FCB6E1D-7CAB-4006-9EFE-2CEB0E101081}" srcOrd="0" destOrd="0" presId="urn:microsoft.com/office/officeart/2018/2/layout/IconVerticalSolidList"/>
    <dgm:cxn modelId="{AA8106EE-7587-4D07-8B4A-85C15AE1877F}" srcId="{13F73969-6AB0-4945-B293-C53D679018B1}" destId="{E562281B-98C1-42D2-A9BD-CFDA6676DF98}" srcOrd="1" destOrd="0" parTransId="{B746C957-777E-4776-BB46-6FBBC7BEB62D}" sibTransId="{6FC112AE-BC72-422E-86F4-9C847FFB8DDA}"/>
    <dgm:cxn modelId="{45B45E63-4688-49E5-BF1F-4B08542E34CB}" type="presParOf" srcId="{3FCB6E1D-7CAB-4006-9EFE-2CEB0E101081}" destId="{71F4D160-18F2-476E-87B3-8311C48331AE}" srcOrd="0" destOrd="0" presId="urn:microsoft.com/office/officeart/2018/2/layout/IconVerticalSolidList"/>
    <dgm:cxn modelId="{5DDF928A-19E5-40E6-87B6-5CDC3DA0592E}" type="presParOf" srcId="{71F4D160-18F2-476E-87B3-8311C48331AE}" destId="{8C9662B3-991A-4AE7-AD82-C984024D3A64}" srcOrd="0" destOrd="0" presId="urn:microsoft.com/office/officeart/2018/2/layout/IconVerticalSolidList"/>
    <dgm:cxn modelId="{DBD03071-F70D-42E1-872F-5F60A517F497}" type="presParOf" srcId="{71F4D160-18F2-476E-87B3-8311C48331AE}" destId="{5B080F75-B8A3-4FC6-989C-4AD82A16F2F9}" srcOrd="1" destOrd="0" presId="urn:microsoft.com/office/officeart/2018/2/layout/IconVerticalSolidList"/>
    <dgm:cxn modelId="{957D432A-8603-47D0-9BA3-EF2E26DDF0C6}" type="presParOf" srcId="{71F4D160-18F2-476E-87B3-8311C48331AE}" destId="{06AF054A-0071-4579-BE9B-8E01F0AF6081}" srcOrd="2" destOrd="0" presId="urn:microsoft.com/office/officeart/2018/2/layout/IconVerticalSolidList"/>
    <dgm:cxn modelId="{3279C94C-79BB-4D7A-AE26-CB47B1E55BAF}" type="presParOf" srcId="{71F4D160-18F2-476E-87B3-8311C48331AE}" destId="{00F4B7BD-E207-4D53-AD51-D0FE2A689339}" srcOrd="3" destOrd="0" presId="urn:microsoft.com/office/officeart/2018/2/layout/IconVerticalSolidList"/>
    <dgm:cxn modelId="{8AD221E3-4DF9-480A-A441-34F4AAAE2166}" type="presParOf" srcId="{3FCB6E1D-7CAB-4006-9EFE-2CEB0E101081}" destId="{F31E66DC-7F14-408C-8CBF-C40CCF285604}" srcOrd="1" destOrd="0" presId="urn:microsoft.com/office/officeart/2018/2/layout/IconVerticalSolidList"/>
    <dgm:cxn modelId="{6ECA5102-7810-4344-BFB4-4932043F9808}" type="presParOf" srcId="{3FCB6E1D-7CAB-4006-9EFE-2CEB0E101081}" destId="{8D0E4A6E-8BCC-4680-981C-E515A6CA0B82}" srcOrd="2" destOrd="0" presId="urn:microsoft.com/office/officeart/2018/2/layout/IconVerticalSolidList"/>
    <dgm:cxn modelId="{C5E823BA-6210-4A26-906D-BF0999FC4C4E}" type="presParOf" srcId="{8D0E4A6E-8BCC-4680-981C-E515A6CA0B82}" destId="{EC0766D5-00EA-4B1D-A61C-0EAD01F657E3}" srcOrd="0" destOrd="0" presId="urn:microsoft.com/office/officeart/2018/2/layout/IconVerticalSolidList"/>
    <dgm:cxn modelId="{744B0704-709E-41CA-B840-3916011BC640}" type="presParOf" srcId="{8D0E4A6E-8BCC-4680-981C-E515A6CA0B82}" destId="{92DC6318-66EE-4E5B-8984-2F6D9B09D093}" srcOrd="1" destOrd="0" presId="urn:microsoft.com/office/officeart/2018/2/layout/IconVerticalSolidList"/>
    <dgm:cxn modelId="{233259E1-4762-45BC-B633-16E22F7D7000}" type="presParOf" srcId="{8D0E4A6E-8BCC-4680-981C-E515A6CA0B82}" destId="{4DAD24B8-069E-4F0C-AF11-BD17A3597523}" srcOrd="2" destOrd="0" presId="urn:microsoft.com/office/officeart/2018/2/layout/IconVerticalSolidList"/>
    <dgm:cxn modelId="{5F5D72A6-8465-4ABD-8431-07355F28BD8A}" type="presParOf" srcId="{8D0E4A6E-8BCC-4680-981C-E515A6CA0B82}" destId="{290C5600-2CA8-4677-AEFA-DE8480CCD483}" srcOrd="3" destOrd="0" presId="urn:microsoft.com/office/officeart/2018/2/layout/IconVerticalSolidList"/>
    <dgm:cxn modelId="{05D93B86-29BB-4BB5-8DFC-4A055E386F4B}" type="presParOf" srcId="{3FCB6E1D-7CAB-4006-9EFE-2CEB0E101081}" destId="{4EFD693F-BCA2-4441-B4CA-3A21788C80D2}" srcOrd="3" destOrd="0" presId="urn:microsoft.com/office/officeart/2018/2/layout/IconVerticalSolidList"/>
    <dgm:cxn modelId="{F69B06C0-0423-461E-8BA5-C6974066D023}" type="presParOf" srcId="{3FCB6E1D-7CAB-4006-9EFE-2CEB0E101081}" destId="{EA4A8737-D01C-4BE8-AA32-8542399070E6}" srcOrd="4" destOrd="0" presId="urn:microsoft.com/office/officeart/2018/2/layout/IconVerticalSolidList"/>
    <dgm:cxn modelId="{761DA391-6E91-47E9-BDF4-EECB3262D9D3}" type="presParOf" srcId="{EA4A8737-D01C-4BE8-AA32-8542399070E6}" destId="{7049FE9E-F096-4A39-91AB-3D7CEBAFC017}" srcOrd="0" destOrd="0" presId="urn:microsoft.com/office/officeart/2018/2/layout/IconVerticalSolidList"/>
    <dgm:cxn modelId="{4FEB66FC-BAAB-497F-9D67-75BF32A80BAD}" type="presParOf" srcId="{EA4A8737-D01C-4BE8-AA32-8542399070E6}" destId="{F8103AD4-7527-484A-ABE1-C5767FA65162}" srcOrd="1" destOrd="0" presId="urn:microsoft.com/office/officeart/2018/2/layout/IconVerticalSolidList"/>
    <dgm:cxn modelId="{E7DF4927-2473-49AB-8DCD-929F91559CC9}" type="presParOf" srcId="{EA4A8737-D01C-4BE8-AA32-8542399070E6}" destId="{4A303117-52A2-4D22-9E9C-5073ECBED9D1}" srcOrd="2" destOrd="0" presId="urn:microsoft.com/office/officeart/2018/2/layout/IconVerticalSolidList"/>
    <dgm:cxn modelId="{D4E3791E-30AA-467F-A7D7-4B61C4F0A047}" type="presParOf" srcId="{EA4A8737-D01C-4BE8-AA32-8542399070E6}" destId="{B120EA78-7020-49A3-8B88-1A2B46146D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3E4E-E23E-47C0-90E1-102131BE7D89}">
      <dsp:nvSpPr>
        <dsp:cNvPr id="0" name=""/>
        <dsp:cNvSpPr/>
      </dsp:nvSpPr>
      <dsp:spPr>
        <a:xfrm>
          <a:off x="4898205" y="1731177"/>
          <a:ext cx="2200401" cy="190343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62842" y="2046603"/>
        <a:ext cx="1471127" cy="1272584"/>
      </dsp:txXfrm>
    </dsp:sp>
    <dsp:sp modelId="{0E41945E-7276-4624-AED9-8EB68F2D7778}">
      <dsp:nvSpPr>
        <dsp:cNvPr id="0" name=""/>
        <dsp:cNvSpPr/>
      </dsp:nvSpPr>
      <dsp:spPr>
        <a:xfrm>
          <a:off x="6276079" y="820511"/>
          <a:ext cx="830204" cy="715331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F66491E-46BE-43D6-B709-C9079B025CDA}">
      <dsp:nvSpPr>
        <dsp:cNvPr id="0" name=""/>
        <dsp:cNvSpPr/>
      </dsp:nvSpPr>
      <dsp:spPr>
        <a:xfrm>
          <a:off x="5100894" y="0"/>
          <a:ext cx="1803213" cy="155999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friendly chatbot powered by GPT 3.5 turbo</a:t>
          </a:r>
        </a:p>
      </dsp:txBody>
      <dsp:txXfrm>
        <a:off x="5399725" y="258524"/>
        <a:ext cx="1205551" cy="1042943"/>
      </dsp:txXfrm>
    </dsp:sp>
    <dsp:sp modelId="{3551F6C4-1CB9-4D95-A96C-3F308CB50513}">
      <dsp:nvSpPr>
        <dsp:cNvPr id="0" name=""/>
        <dsp:cNvSpPr/>
      </dsp:nvSpPr>
      <dsp:spPr>
        <a:xfrm>
          <a:off x="7244993" y="2157800"/>
          <a:ext cx="830204" cy="715331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3800A95-8701-4B75-8F42-9DCFF7432E01}">
      <dsp:nvSpPr>
        <dsp:cNvPr id="0" name=""/>
        <dsp:cNvSpPr/>
      </dsp:nvSpPr>
      <dsp:spPr>
        <a:xfrm>
          <a:off x="6754650" y="959499"/>
          <a:ext cx="1803213" cy="155999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Chatbot capable of answering any questions related to the project</a:t>
          </a:r>
        </a:p>
      </dsp:txBody>
      <dsp:txXfrm>
        <a:off x="7053481" y="1218023"/>
        <a:ext cx="1205551" cy="1042943"/>
      </dsp:txXfrm>
    </dsp:sp>
    <dsp:sp modelId="{0A31C29A-1AED-41FE-864B-9C630A2EF93A}">
      <dsp:nvSpPr>
        <dsp:cNvPr id="0" name=""/>
        <dsp:cNvSpPr/>
      </dsp:nvSpPr>
      <dsp:spPr>
        <a:xfrm>
          <a:off x="6571923" y="3667347"/>
          <a:ext cx="830204" cy="715331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243A8BE-E9CC-4740-A502-65370B38DCE9}">
      <dsp:nvSpPr>
        <dsp:cNvPr id="0" name=""/>
        <dsp:cNvSpPr/>
      </dsp:nvSpPr>
      <dsp:spPr>
        <a:xfrm>
          <a:off x="6754650" y="2845763"/>
          <a:ext cx="1803213" cy="155999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Chatbot also understands purview glossaries</a:t>
          </a:r>
        </a:p>
      </dsp:txBody>
      <dsp:txXfrm>
        <a:off x="7053481" y="3104287"/>
        <a:ext cx="1205551" cy="1042943"/>
      </dsp:txXfrm>
    </dsp:sp>
    <dsp:sp modelId="{9CE8DA58-1670-4CB0-8AA1-46A696EA0377}">
      <dsp:nvSpPr>
        <dsp:cNvPr id="0" name=""/>
        <dsp:cNvSpPr/>
      </dsp:nvSpPr>
      <dsp:spPr>
        <a:xfrm>
          <a:off x="4902300" y="3824044"/>
          <a:ext cx="830204" cy="715331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BA21D3C-494B-49B7-8820-6D3A17282943}">
      <dsp:nvSpPr>
        <dsp:cNvPr id="0" name=""/>
        <dsp:cNvSpPr/>
      </dsp:nvSpPr>
      <dsp:spPr>
        <a:xfrm>
          <a:off x="5100894" y="3806335"/>
          <a:ext cx="1803213" cy="155999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can be accessed using API </a:t>
          </a:r>
        </a:p>
      </dsp:txBody>
      <dsp:txXfrm>
        <a:off x="5399725" y="4064859"/>
        <a:ext cx="1205551" cy="1042943"/>
      </dsp:txXfrm>
    </dsp:sp>
    <dsp:sp modelId="{E464B739-D52E-4A68-9E4F-F7E571E36197}">
      <dsp:nvSpPr>
        <dsp:cNvPr id="0" name=""/>
        <dsp:cNvSpPr/>
      </dsp:nvSpPr>
      <dsp:spPr>
        <a:xfrm>
          <a:off x="3439460" y="2846836"/>
          <a:ext cx="1803213" cy="155999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Capable of handling simultaneous requests from multiple users</a:t>
          </a:r>
        </a:p>
      </dsp:txBody>
      <dsp:txXfrm>
        <a:off x="3738291" y="3105360"/>
        <a:ext cx="1205551" cy="1042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662B3-991A-4AE7-AD82-C984024D3A6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80F75-B8A3-4FC6-989C-4AD82A16F2F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4B7BD-E207-4D53-AD51-D0FE2A68933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can be extended to a full-scale virtual assistant.</a:t>
          </a:r>
        </a:p>
      </dsp:txBody>
      <dsp:txXfrm>
        <a:off x="1437631" y="531"/>
        <a:ext cx="9077968" cy="1244702"/>
      </dsp:txXfrm>
    </dsp:sp>
    <dsp:sp modelId="{EC0766D5-00EA-4B1D-A61C-0EAD01F657E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C6318-66EE-4E5B-8984-2F6D9B09D09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C5600-2CA8-4677-AEFA-DE8480CCD48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AI’s  models can be used to process images, audio and video to generate responses</a:t>
          </a:r>
        </a:p>
      </dsp:txBody>
      <dsp:txXfrm>
        <a:off x="1437631" y="1556410"/>
        <a:ext cx="9077968" cy="1244702"/>
      </dsp:txXfrm>
    </dsp:sp>
    <dsp:sp modelId="{7049FE9E-F096-4A39-91AB-3D7CEBAFC01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03AD4-7527-484A-ABE1-C5767FA6516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0EA78-7020-49A3-8B88-1A2B46146DC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Power of Machine Translation can be enabled with which User can chat in any language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FFBE1-3F2C-482D-8868-080D2329678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04839-905C-431E-AF2D-C5E5FC8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C160EC-BF1B-8742-B282-9F12FF06B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EBE-ECF0-A145-B20F-45E5A049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D0CA-E8E9-F34F-8FE6-A9101D94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D0C8-D90E-1749-8198-05417A0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40FAA-5EE1-854E-8119-2F5AF8497C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5578" y="2544762"/>
            <a:ext cx="5407378" cy="199337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add Capability/Technology Name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3775FB4-1517-1547-AB37-AE91DE435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5578" y="4801480"/>
            <a:ext cx="5407378" cy="89658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141249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2887-8D7C-4299-985E-CC0DA293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17B88-A70C-4FEC-A548-7235F46F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00BB-1A8F-49FE-8F1B-1A29B68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B66C-1E34-4F47-B2BC-F3188B5A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AA77A-F078-49D9-A6B4-9CBC6EF534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655" y="1350235"/>
            <a:ext cx="11237721" cy="46409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775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8E8E-8CF0-114B-AB4B-22716954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133" y="2076628"/>
            <a:ext cx="5181600" cy="4066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091C-0E8D-E54D-A9B9-B1272E52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5737" y="2076628"/>
            <a:ext cx="5181600" cy="4066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9673-DD9E-074F-966B-18FB1EE2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1E5B-87A7-9B43-A86D-1E63B137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F880-3094-5E46-B259-6C08DB18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2BE49-4B61-1C40-A5FC-3D9F1FD4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5B56A6-B20C-45CD-AFD3-EA9C4E49F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663" y="1366838"/>
            <a:ext cx="5181600" cy="573087"/>
          </a:xfrm>
        </p:spPr>
        <p:txBody>
          <a:bodyPr/>
          <a:lstStyle>
            <a:lvl1pPr marL="0" indent="0" algn="l">
              <a:buNone/>
              <a:defRPr b="1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1616BE-C3E3-4751-80AB-7989D5F009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5737" y="1366838"/>
            <a:ext cx="5181600" cy="573087"/>
          </a:xfrm>
        </p:spPr>
        <p:txBody>
          <a:bodyPr/>
          <a:lstStyle>
            <a:lvl1pPr marL="0" indent="0" algn="r">
              <a:buNone/>
              <a:defRPr b="1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4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8E8E-8CF0-114B-AB4B-22716954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133" y="1179320"/>
            <a:ext cx="5516470" cy="2468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091C-0E8D-E54D-A9B9-B1272E52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399" y="1179320"/>
            <a:ext cx="5516470" cy="2468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9673-DD9E-074F-966B-18FB1EE2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1E5B-87A7-9B43-A86D-1E63B137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F880-3094-5E46-B259-6C08DB18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2BE49-4B61-1C40-A5FC-3D9F1FD4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251FB6-60FA-4040-BFF4-CEE015AA3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134" y="3783607"/>
            <a:ext cx="5516470" cy="24709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DE8B92-2544-4255-BBEC-94AED21368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1396" y="3783606"/>
            <a:ext cx="5516470" cy="2468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87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54E14-0DB8-7843-B1CE-9CD230C5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4F908-9335-0B42-AF71-77214F90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4901A-67A3-934B-BD14-A2C36B5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D568F-DC47-4040-ADFB-24D4584D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6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54E14-0DB8-7843-B1CE-9CD230C5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4F908-9335-0B42-AF71-77214F90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4901A-67A3-934B-BD14-A2C36B5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D568F-DC47-4040-ADFB-24D4584D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B15B8E1-CC15-444B-B6C1-1A0AC3AA8C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3075" y="6356350"/>
            <a:ext cx="9015413" cy="365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2887-8D7C-4299-985E-CC0DA293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17B88-A70C-4FEC-A548-7235F46F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00BB-1A8F-49FE-8F1B-1A29B68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B66C-1E34-4F47-B2BC-F3188B5A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AA77A-F078-49D9-A6B4-9CBC6EF534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655" y="1350235"/>
            <a:ext cx="11237721" cy="46409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45F52E-54BB-4EFD-A163-5A0A63835D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3075" y="6356350"/>
            <a:ext cx="9015413" cy="365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7CEED6-62FC-9D4D-961A-AC9F64FA956A}"/>
              </a:ext>
            </a:extLst>
          </p:cNvPr>
          <p:cNvSpPr/>
          <p:nvPr userDrawn="1"/>
        </p:nvSpPr>
        <p:spPr>
          <a:xfrm>
            <a:off x="0" y="6356349"/>
            <a:ext cx="12192000" cy="6427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2F674-D488-8040-BC47-46CBBAE2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2" y="1196622"/>
            <a:ext cx="10969978" cy="49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0FC2-359D-824C-9008-E4D00C99A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1" y="6356350"/>
            <a:ext cx="1110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5CF6-21C0-C84D-A2C4-89C4BA32F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6789" y="6356350"/>
            <a:ext cx="936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3723-D2BA-8347-8010-C203EBFCA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837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33BB-E1F9-B047-A198-FDF6EBED009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A979E-9E42-8044-80B0-8F7B1CD0E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19962" b="-11112"/>
          <a:stretch/>
        </p:blipFill>
        <p:spPr>
          <a:xfrm>
            <a:off x="10718095" y="228600"/>
            <a:ext cx="1473905" cy="49389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D2410-17BE-B243-B32D-A83B067B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381131"/>
            <a:ext cx="10157178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293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1" r:id="rId4"/>
    <p:sldLayoutId id="2147483660" r:id="rId5"/>
    <p:sldLayoutId id="2147483664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hyperlink" Target="https://www.google.com/url?sa=i&amp;url=https%3A%2F%2Fandertoons.com%2Fdata%2Fcartoon%2F7468%2Fthe-data-weve-gathered-discussions-about-big-data-are-up-72&amp;psig=AOvVaw3hU_F7VN77gIyoUoDkzbK8&amp;ust=1619808571920000&amp;source=images&amp;cd=vfe&amp;ved=0CAIQjRxqFwoTCJD5qKaPpPACFQAAAAAdAAAAABA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cloud-computing-dictionary/what-is-azure/?ef_id=_k_7c58e9fda98718dcdebf8cfdaac96b4c_k_&amp;OCID=AIDcmm5edswduu_SEM__k_7c58e9fda98718dcdebf8cfdaac96b4c_k_&amp;msclkid=7c58e9fda98718dcdebf8cfdaac96b4c" TargetMode="External"/><Relationship Id="rId2" Type="http://schemas.openxmlformats.org/officeDocument/2006/relationships/hyperlink" Target="https://fortive.sharepoint.com/sites/FLK-Unified-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products/ai-services/openai-service" TargetMode="External"/><Relationship Id="rId4" Type="http://schemas.openxmlformats.org/officeDocument/2006/relationships/hyperlink" Target="https://learn.microsoft.com/en-us/azure/search/search-what-is-azure-search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3A3DCF-E123-4E71-90FC-EF52F7EE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287" y="1972108"/>
            <a:ext cx="6804046" cy="199337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Arial"/>
                <a:cs typeface="Arial"/>
              </a:rPr>
              <a:t>Fluke UBI Chatbot</a:t>
            </a:r>
            <a:br>
              <a:rPr lang="en-US" dirty="0"/>
            </a:br>
            <a:endParaRPr lang="en-US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AAFF5F-E258-40DD-92CA-29916D47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8299" y="4542862"/>
            <a:ext cx="7224136" cy="1585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Chaitanya Sunil Kulkarni (Chai)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pic>
        <p:nvPicPr>
          <p:cNvPr id="1028" name="Picture 4" descr="Arizona State University | Student Science">
            <a:extLst>
              <a:ext uri="{FF2B5EF4-FFF2-40B4-BE49-F238E27FC236}">
                <a16:creationId xmlns:a16="http://schemas.microsoft.com/office/drawing/2014/main" id="{6A66227C-7CBE-2034-6738-D0D25DE6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06" y="5205117"/>
            <a:ext cx="4734601" cy="13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55A360-A711-D8E6-EC74-41361B2C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064" y="813356"/>
            <a:ext cx="2976563" cy="19829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AD2AFE8-75F3-BE74-5E68-7041190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81" y="2932905"/>
            <a:ext cx="3144461" cy="554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cs typeface="+mj-cs"/>
              </a:rPr>
              <a:t>Problem Statement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00B9F-D7BF-4BAE-343A-DE68D8CF4656}"/>
              </a:ext>
            </a:extLst>
          </p:cNvPr>
          <p:cNvSpPr txBox="1"/>
          <p:nvPr/>
        </p:nvSpPr>
        <p:spPr>
          <a:xfrm>
            <a:off x="246011" y="3429000"/>
            <a:ext cx="3247202" cy="287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With an abundance of data in the UBI SharePoint website, navigating and locating specific information had become increasingly cumbersome and time-consuming. With multiple  files, folders and pages the website was full of useful data being uploaded by people from multiple disciplines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D7652-2051-A3B0-88F8-46A3162D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CD33BB-E1F9-B047-A198-FDF6EBED009F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48F68C0-3DC2-E0B3-4967-0E0F2891186F}"/>
              </a:ext>
            </a:extLst>
          </p:cNvPr>
          <p:cNvSpPr txBox="1">
            <a:spLocks/>
          </p:cNvSpPr>
          <p:nvPr/>
        </p:nvSpPr>
        <p:spPr>
          <a:xfrm>
            <a:off x="4346419" y="2932905"/>
            <a:ext cx="3144461" cy="55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  <a:cs typeface="+mj-cs"/>
              </a:rPr>
              <a:t>What is UBI?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BB452-D698-D8F2-2636-D6DB3820365E}"/>
              </a:ext>
            </a:extLst>
          </p:cNvPr>
          <p:cNvSpPr txBox="1"/>
          <p:nvPr/>
        </p:nvSpPr>
        <p:spPr>
          <a:xfrm>
            <a:off x="4346419" y="3505443"/>
            <a:ext cx="3341382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900" dirty="0"/>
              <a:t>UBI stands for Unified Business Intelligence and is an internal fluke project</a:t>
            </a:r>
            <a:r>
              <a:rPr lang="en-US" sz="1900" b="1" dirty="0"/>
              <a:t>. UBI</a:t>
            </a:r>
            <a:r>
              <a:rPr lang="en-US" sz="1900" dirty="0"/>
              <a:t> is Unified, Governed and Integrated modern data analytics and reporting platform which </a:t>
            </a:r>
            <a:r>
              <a:rPr lang="en-US" sz="1900" b="0" i="0" dirty="0">
                <a:effectLst/>
              </a:rPr>
              <a:t>Unlocks data across organizational, regional, and project driven silos. </a:t>
            </a:r>
            <a:endParaRPr lang="en-US" sz="19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7C3383F-1A95-8515-5319-506138DE10DA}"/>
              </a:ext>
            </a:extLst>
          </p:cNvPr>
          <p:cNvSpPr txBox="1">
            <a:spLocks/>
          </p:cNvSpPr>
          <p:nvPr/>
        </p:nvSpPr>
        <p:spPr>
          <a:xfrm>
            <a:off x="8016698" y="2975790"/>
            <a:ext cx="4175302" cy="4689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  <a:cs typeface="+mj-cs"/>
              </a:rPr>
              <a:t>Our Approach to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D9284-20AC-8A56-FDC4-DBA9DD5A9303}"/>
              </a:ext>
            </a:extLst>
          </p:cNvPr>
          <p:cNvSpPr txBox="1"/>
          <p:nvPr/>
        </p:nvSpPr>
        <p:spPr>
          <a:xfrm>
            <a:off x="8044319" y="3512087"/>
            <a:ext cx="381297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/>
              <a:t>We built an Open AI’s GPT powered Chatbot capable of answering any question related to UBI project that is present in the UBI SharePoint website . This Chatbot was built in Microsoft Azure and was also connected to Purview studio to answer questions based on different datasets.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068B1A-78B6-BE39-386D-14D7E6670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2" b="19726"/>
          <a:stretch/>
        </p:blipFill>
        <p:spPr bwMode="auto">
          <a:xfrm>
            <a:off x="301638" y="879289"/>
            <a:ext cx="2638633" cy="17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18347-994D-D9BE-648F-8A773311C865}"/>
              </a:ext>
            </a:extLst>
          </p:cNvPr>
          <p:cNvSpPr txBox="1"/>
          <p:nvPr/>
        </p:nvSpPr>
        <p:spPr>
          <a:xfrm>
            <a:off x="13613" y="2651231"/>
            <a:ext cx="373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have new system but how do we navigate it ?</a:t>
            </a:r>
          </a:p>
        </p:txBody>
      </p:sp>
      <p:pic>
        <p:nvPicPr>
          <p:cNvPr id="11" name="Picture 8" descr="Data Cartoon # 7468 - ANDERTOONS">
            <a:hlinkClick r:id="rId4"/>
            <a:extLst>
              <a:ext uri="{FF2B5EF4-FFF2-40B4-BE49-F238E27FC236}">
                <a16:creationId xmlns:a16="http://schemas.microsoft.com/office/drawing/2014/main" id="{57A65552-176C-25C5-668F-82D8C4008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" b="21887"/>
          <a:stretch/>
        </p:blipFill>
        <p:spPr bwMode="auto">
          <a:xfrm>
            <a:off x="4187462" y="782594"/>
            <a:ext cx="3555288" cy="18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562D1C-A0E0-D6A2-7EAB-988BC45C72AC}"/>
              </a:ext>
            </a:extLst>
          </p:cNvPr>
          <p:cNvSpPr txBox="1"/>
          <p:nvPr/>
        </p:nvSpPr>
        <p:spPr>
          <a:xfrm>
            <a:off x="4346419" y="2651231"/>
            <a:ext cx="2877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 information, 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but can it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chat?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0654E-8239-994C-20DC-D089824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latin typeface="+mj-lt"/>
                <a:cs typeface="+mj-cs"/>
              </a:rPr>
              <a:t>Architecture </a:t>
            </a:r>
          </a:p>
        </p:txBody>
      </p:sp>
      <p:pic>
        <p:nvPicPr>
          <p:cNvPr id="7" name="Picture 6" descr="A diagram of a software flow&#10;&#10;Description automatically generated">
            <a:extLst>
              <a:ext uri="{FF2B5EF4-FFF2-40B4-BE49-F238E27FC236}">
                <a16:creationId xmlns:a16="http://schemas.microsoft.com/office/drawing/2014/main" id="{989CCE0E-3838-C541-F28A-E197C575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8" y="1845725"/>
            <a:ext cx="6062561" cy="4289262"/>
          </a:xfrm>
          <a:prstGeom prst="rect">
            <a:avLst/>
          </a:prstGeom>
        </p:spPr>
      </p:pic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9CF65AB2-4C3C-DD3E-CD6C-F0CFC09D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5043"/>
            <a:ext cx="6126391" cy="42731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4A073-F61C-227F-25F1-AA89F7D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CD33BB-E1F9-B047-A198-FDF6EBED009F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6388-6BAB-981A-E7D6-D0DD1D8DEEB1}"/>
              </a:ext>
            </a:extLst>
          </p:cNvPr>
          <p:cNvSpPr txBox="1"/>
          <p:nvPr/>
        </p:nvSpPr>
        <p:spPr>
          <a:xfrm>
            <a:off x="1843782" y="6314786"/>
            <a:ext cx="253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D5305-EF77-E52A-1107-3D5BA730E92C}"/>
              </a:ext>
            </a:extLst>
          </p:cNvPr>
          <p:cNvSpPr txBox="1"/>
          <p:nvPr/>
        </p:nvSpPr>
        <p:spPr>
          <a:xfrm>
            <a:off x="8763000" y="6235740"/>
            <a:ext cx="253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053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0EDE1-2C09-A304-34D1-877390DE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D9F7FC-DED3-04A3-DE28-C68D6BCB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89812"/>
            <a:ext cx="2071702" cy="66278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Tech Stack</a:t>
            </a:r>
          </a:p>
        </p:txBody>
      </p:sp>
      <p:pic>
        <p:nvPicPr>
          <p:cNvPr id="5" name="Picture 4" descr="Microsoft Azure Logo, symbol, meaning, history, PNG, brand">
            <a:extLst>
              <a:ext uri="{FF2B5EF4-FFF2-40B4-BE49-F238E27FC236}">
                <a16:creationId xmlns:a16="http://schemas.microsoft.com/office/drawing/2014/main" id="{B5611EC4-CC5C-566F-F51F-BA81CF33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" y="565079"/>
            <a:ext cx="3665852" cy="15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llection of HQ Python Logo PNG. | PlusPNG">
            <a:extLst>
              <a:ext uri="{FF2B5EF4-FFF2-40B4-BE49-F238E27FC236}">
                <a16:creationId xmlns:a16="http://schemas.microsoft.com/office/drawing/2014/main" id="{661810C7-8430-7C9C-6153-35AD70C7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60" y="462774"/>
            <a:ext cx="1643428" cy="16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sing Azure Blob Storage In Scheduled Tasks | Notificare">
            <a:extLst>
              <a:ext uri="{FF2B5EF4-FFF2-40B4-BE49-F238E27FC236}">
                <a16:creationId xmlns:a16="http://schemas.microsoft.com/office/drawing/2014/main" id="{0015D9D8-6373-08C7-4F4F-F1453A5E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73" y="584622"/>
            <a:ext cx="3417274" cy="17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penAI launches new company for funding safe artificial general intelligence | VentureBeat">
            <a:extLst>
              <a:ext uri="{FF2B5EF4-FFF2-40B4-BE49-F238E27FC236}">
                <a16:creationId xmlns:a16="http://schemas.microsoft.com/office/drawing/2014/main" id="{AF198A75-AADF-5E13-401E-508C2DB8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9" y="2478756"/>
            <a:ext cx="3082245" cy="15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Experience Analytics">
            <a:extLst>
              <a:ext uri="{FF2B5EF4-FFF2-40B4-BE49-F238E27FC236}">
                <a16:creationId xmlns:a16="http://schemas.microsoft.com/office/drawing/2014/main" id="{E3F00823-A63A-F702-B31B-44C733F0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35" y="2160404"/>
            <a:ext cx="5578425" cy="18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nnouncing Microsoft Purview - adaQuest Updates">
            <a:extLst>
              <a:ext uri="{FF2B5EF4-FFF2-40B4-BE49-F238E27FC236}">
                <a16:creationId xmlns:a16="http://schemas.microsoft.com/office/drawing/2014/main" id="{5838DF4B-A752-315D-3294-F3BFE875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07" y="2062537"/>
            <a:ext cx="3514180" cy="20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4CDC15-FC7C-D07A-5919-36D519D8CB27}"/>
              </a:ext>
            </a:extLst>
          </p:cNvPr>
          <p:cNvSpPr txBox="1"/>
          <p:nvPr/>
        </p:nvSpPr>
        <p:spPr>
          <a:xfrm>
            <a:off x="657545" y="4074081"/>
            <a:ext cx="3082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my project, I used GPT 3.5 turbo model which powers ChatGPT. It is a Large Language Model which is trained on huge corpus of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D22BD-A33E-0FE4-0AC8-5589556B50C1}"/>
              </a:ext>
            </a:extLst>
          </p:cNvPr>
          <p:cNvSpPr txBox="1"/>
          <p:nvPr/>
        </p:nvSpPr>
        <p:spPr>
          <a:xfrm>
            <a:off x="4323397" y="4074081"/>
            <a:ext cx="41970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Azure Cognitive search service is capable of surfing through documents and other contents and generate ranked result. Azure Cognitive Search indexes the documents when a connection is established, and an index search is performed whenever any client requests for a query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2EFB0-AF63-B6DB-C7B5-00C9E60F144E}"/>
              </a:ext>
            </a:extLst>
          </p:cNvPr>
          <p:cNvSpPr txBox="1"/>
          <p:nvPr/>
        </p:nvSpPr>
        <p:spPr>
          <a:xfrm>
            <a:off x="9104059" y="4019879"/>
            <a:ext cx="27865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Purview is a family of data governance, risk, and compliance solutions that can help your organization govern, protect, and manage your entire data estate.</a:t>
            </a:r>
          </a:p>
        </p:txBody>
      </p:sp>
    </p:spTree>
    <p:extLst>
      <p:ext uri="{BB962C8B-B14F-4D97-AF65-F5344CB8AC3E}">
        <p14:creationId xmlns:p14="http://schemas.microsoft.com/office/powerpoint/2010/main" val="5404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ACB074-D46B-4994-9202-BCE45688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+mj-cs"/>
              </a:rPr>
              <a:t>LIVE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27F96-8A25-4588-A2EB-560D5BD7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DDCD33BB-E1F9-B047-A198-FDF6EBED009F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5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D2B1-7DCF-4DE9-B125-24F41940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Key Features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98548-F65A-4A43-A76A-609CC81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72FCDB5-9354-4037-8D3B-20858BBF887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7778119"/>
              </p:ext>
            </p:extLst>
          </p:nvPr>
        </p:nvGraphicFramePr>
        <p:xfrm>
          <a:off x="193964" y="914400"/>
          <a:ext cx="11997324" cy="53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Sunglasses face with solid fill with solid fill">
            <a:extLst>
              <a:ext uri="{FF2B5EF4-FFF2-40B4-BE49-F238E27FC236}">
                <a16:creationId xmlns:a16="http://schemas.microsoft.com/office/drawing/2014/main" id="{09A2AF88-65CA-4696-BC73-3225D3641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2225" y="2937162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1319-A46C-4FED-B3FE-3F0A4C1F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Future Scope 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4038-DC7F-4E12-ABB6-BE53837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CD33BB-E1F9-B047-A198-FDF6EBED009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E70F661D-6917-54E7-1191-5E1F81DA88D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57486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7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2B0C-4FE4-4A97-8869-9F5114A3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9904"/>
            <a:ext cx="12191287" cy="66278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BD0488-3070-43A7-90FD-9CCAB1F5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33BB-E1F9-B047-A198-FDF6EBED009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86A48-E4B2-439D-82DE-FDFA46EBEC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17614" y="1627637"/>
            <a:ext cx="7374349" cy="2307366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Fluke Unified Business Intelligence - Home (sharepoint.com)</a:t>
            </a:r>
            <a:endParaRPr lang="en-US" sz="1600" dirty="0"/>
          </a:p>
          <a:p>
            <a:r>
              <a:rPr lang="en-US" sz="1600" dirty="0">
                <a:hlinkClick r:id="rId3"/>
              </a:rPr>
              <a:t>What is Azure—Microsoft Cloud Services | Microsoft Azure</a:t>
            </a:r>
            <a:endParaRPr lang="en-US" sz="1600" dirty="0"/>
          </a:p>
          <a:p>
            <a:r>
              <a:rPr lang="en-US" sz="1200" dirty="0">
                <a:hlinkClick r:id="rId4"/>
              </a:rPr>
              <a:t>Introduction to Azure Cognitive Search - Azure Cognitive Search | Microsoft Learn</a:t>
            </a:r>
            <a:endParaRPr lang="en-US" sz="1200" dirty="0"/>
          </a:p>
          <a:p>
            <a:r>
              <a:rPr lang="en-US" sz="1600" dirty="0">
                <a:hlinkClick r:id="rId5"/>
              </a:rPr>
              <a:t>Azure OpenAI Service – Advanced Language Models | Microsoft Azure</a:t>
            </a:r>
            <a:endParaRPr lang="en-US" sz="12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72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og with text on it&#10;&#10;Description automatically generated">
            <a:extLst>
              <a:ext uri="{FF2B5EF4-FFF2-40B4-BE49-F238E27FC236}">
                <a16:creationId xmlns:a16="http://schemas.microsoft.com/office/drawing/2014/main" id="{C2417F2E-CA9C-4A02-9290-7D95A74350FC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 b="738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3C09C-17FC-4329-AFB6-6A0C1855AE36}"/>
              </a:ext>
            </a:extLst>
          </p:cNvPr>
          <p:cNvSpPr txBox="1"/>
          <p:nvPr/>
        </p:nvSpPr>
        <p:spPr>
          <a:xfrm>
            <a:off x="8610601" y="2479044"/>
            <a:ext cx="274320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Thank you! </a:t>
            </a:r>
            <a:br>
              <a:rPr lang="en-US" sz="4000" b="1" dirty="0">
                <a:latin typeface="+mj-lt"/>
                <a:ea typeface="+mj-ea"/>
                <a:cs typeface="+mj-cs"/>
              </a:rPr>
            </a:br>
            <a:r>
              <a:rPr lang="en-US" sz="4000" b="1" dirty="0"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16809-5F67-4A76-BF3E-D288D503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CD33BB-E1F9-B047-A198-FDF6EBED009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489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EE40733E13474FA4E5EFD33C586405" ma:contentTypeVersion="17" ma:contentTypeDescription="Create a new document." ma:contentTypeScope="" ma:versionID="939f2553f55f0622d3559593a60454b6">
  <xsd:schema xmlns:xsd="http://www.w3.org/2001/XMLSchema" xmlns:xs="http://www.w3.org/2001/XMLSchema" xmlns:p="http://schemas.microsoft.com/office/2006/metadata/properties" xmlns:ns2="c905d7bc-de58-4f7f-add7-5117152f8d10" xmlns:ns3="636f006d-f39f-457d-bea6-483dd753a85d" targetNamespace="http://schemas.microsoft.com/office/2006/metadata/properties" ma:root="true" ma:fieldsID="1170a8ca01b8e5effdccea1672223a28" ns2:_="" ns3:_="">
    <xsd:import namespace="c905d7bc-de58-4f7f-add7-5117152f8d10"/>
    <xsd:import namespace="636f006d-f39f-457d-bea6-483dd753a8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5d7bc-de58-4f7f-add7-5117152f8d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da1511d-2345-4ee6-88e1-d3859e8dbc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f006d-f39f-457d-bea6-483dd753a85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0415c32-a14a-4496-bb7b-802e40fded0f}" ma:internalName="TaxCatchAll" ma:showField="CatchAllData" ma:web="636f006d-f39f-457d-bea6-483dd753a8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6f006d-f39f-457d-bea6-483dd753a85d" xsi:nil="true"/>
    <lcf76f155ced4ddcb4097134ff3c332f xmlns="c905d7bc-de58-4f7f-add7-5117152f8d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BCE24F-5886-4FD5-9553-ED4B974E4A47}"/>
</file>

<file path=customXml/itemProps2.xml><?xml version="1.0" encoding="utf-8"?>
<ds:datastoreItem xmlns:ds="http://schemas.openxmlformats.org/officeDocument/2006/customXml" ds:itemID="{E02825CA-3113-452D-A7A4-32EFEC5CB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F231C-1175-4B6A-B675-D8B92EBE2BEA}">
  <ds:schemaRefs>
    <ds:schemaRef ds:uri="http://www.w3.org/XML/1998/namespace"/>
    <ds:schemaRef ds:uri="http://purl.org/dc/dcmitype/"/>
    <ds:schemaRef ds:uri="3767e752-a81f-4bec-9b05-d9d236497c77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322fd90-f91b-4d80-a4ff-7b57ce68571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Fluke UBI Chatbot </vt:lpstr>
      <vt:lpstr>Problem Statement  </vt:lpstr>
      <vt:lpstr>Architecture </vt:lpstr>
      <vt:lpstr>Tech Stack</vt:lpstr>
      <vt:lpstr>LIVE DEMO</vt:lpstr>
      <vt:lpstr>Key Features</vt:lpstr>
      <vt:lpstr>Future Scope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Assisted Workflows</dc:title>
  <dc:creator/>
  <cp:lastModifiedBy/>
  <cp:revision>539</cp:revision>
  <dcterms:created xsi:type="dcterms:W3CDTF">2021-05-18T21:44:15Z</dcterms:created>
  <dcterms:modified xsi:type="dcterms:W3CDTF">2023-09-27T15:22:49Z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0x01010071EE40733E13474FA4E5EFD33C586405</vt:lpwstr>
  </property>
</Properties>
</file>