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4"/>
  </p:notesMasterIdLst>
  <p:sldIdLst>
    <p:sldId id="375" r:id="rId5"/>
    <p:sldId id="376" r:id="rId6"/>
    <p:sldId id="259" r:id="rId7"/>
    <p:sldId id="260" r:id="rId8"/>
    <p:sldId id="381" r:id="rId9"/>
    <p:sldId id="281" r:id="rId10"/>
    <p:sldId id="382" r:id="rId11"/>
    <p:sldId id="378" r:id="rId12"/>
    <p:sldId id="380" r:id="rId13"/>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29646-2F10-489B-A214-F673252D7920}" v="7" dt="2024-04-09T13:23:26.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34" autoAdjust="0"/>
  </p:normalViewPr>
  <p:slideViewPr>
    <p:cSldViewPr snapToGrid="0">
      <p:cViewPr varScale="1">
        <p:scale>
          <a:sx n="59" d="100"/>
          <a:sy n="59" d="100"/>
        </p:scale>
        <p:origin x="150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otri, Pallavi" userId="c04d99f4-2bd7-4417-8115-b76539bffc2a" providerId="ADAL" clId="{9DB09932-7276-4E2F-8AB2-A3169C91AB46}"/>
    <pc:docChg chg="delSld modSld">
      <pc:chgData name="Shrotri, Pallavi" userId="c04d99f4-2bd7-4417-8115-b76539bffc2a" providerId="ADAL" clId="{9DB09932-7276-4E2F-8AB2-A3169C91AB46}" dt="2024-04-09T08:10:13.384" v="3" actId="1076"/>
      <pc:docMkLst>
        <pc:docMk/>
      </pc:docMkLst>
      <pc:sldChg chg="del">
        <pc:chgData name="Shrotri, Pallavi" userId="c04d99f4-2bd7-4417-8115-b76539bffc2a" providerId="ADAL" clId="{9DB09932-7276-4E2F-8AB2-A3169C91AB46}" dt="2024-04-09T08:09:08.128" v="2" actId="47"/>
        <pc:sldMkLst>
          <pc:docMk/>
          <pc:sldMk cId="2028261806" sldId="279"/>
        </pc:sldMkLst>
      </pc:sldChg>
      <pc:sldChg chg="del">
        <pc:chgData name="Shrotri, Pallavi" userId="c04d99f4-2bd7-4417-8115-b76539bffc2a" providerId="ADAL" clId="{9DB09932-7276-4E2F-8AB2-A3169C91AB46}" dt="2024-04-09T08:08:51.064" v="0" actId="47"/>
        <pc:sldMkLst>
          <pc:docMk/>
          <pc:sldMk cId="4062763524" sldId="377"/>
        </pc:sldMkLst>
      </pc:sldChg>
      <pc:sldChg chg="del">
        <pc:chgData name="Shrotri, Pallavi" userId="c04d99f4-2bd7-4417-8115-b76539bffc2a" providerId="ADAL" clId="{9DB09932-7276-4E2F-8AB2-A3169C91AB46}" dt="2024-04-09T08:08:52.949" v="1" actId="47"/>
        <pc:sldMkLst>
          <pc:docMk/>
          <pc:sldMk cId="2330267360" sldId="379"/>
        </pc:sldMkLst>
      </pc:sldChg>
      <pc:sldChg chg="modSp mod">
        <pc:chgData name="Shrotri, Pallavi" userId="c04d99f4-2bd7-4417-8115-b76539bffc2a" providerId="ADAL" clId="{9DB09932-7276-4E2F-8AB2-A3169C91AB46}" dt="2024-04-09T08:10:13.384" v="3" actId="1076"/>
        <pc:sldMkLst>
          <pc:docMk/>
          <pc:sldMk cId="1866998310" sldId="381"/>
        </pc:sldMkLst>
        <pc:graphicFrameChg chg="mod">
          <ac:chgData name="Shrotri, Pallavi" userId="c04d99f4-2bd7-4417-8115-b76539bffc2a" providerId="ADAL" clId="{9DB09932-7276-4E2F-8AB2-A3169C91AB46}" dt="2024-04-09T08:10:13.384" v="3" actId="1076"/>
          <ac:graphicFrameMkLst>
            <pc:docMk/>
            <pc:sldMk cId="1866998310" sldId="381"/>
            <ac:graphicFrameMk id="9" creationId="{6117C32A-8E40-2CA7-C924-5F89466AD9B5}"/>
          </ac:graphicFrameMkLst>
        </pc:graphicFrameChg>
      </pc:sldChg>
    </pc:docChg>
  </pc:docChgLst>
  <pc:docChgLst>
    <pc:chgData name="C, ASHWIN" userId="e7245a67-72a1-4c09-8683-cc1a3f8948eb" providerId="ADAL" clId="{1F529646-2F10-489B-A214-F673252D7920}"/>
    <pc:docChg chg="undo custSel modSld">
      <pc:chgData name="C, ASHWIN" userId="e7245a67-72a1-4c09-8683-cc1a3f8948eb" providerId="ADAL" clId="{1F529646-2F10-489B-A214-F673252D7920}" dt="2024-04-09T15:05:21.694" v="1121" actId="20577"/>
      <pc:docMkLst>
        <pc:docMk/>
      </pc:docMkLst>
      <pc:sldChg chg="modSp mod">
        <pc:chgData name="C, ASHWIN" userId="e7245a67-72a1-4c09-8683-cc1a3f8948eb" providerId="ADAL" clId="{1F529646-2F10-489B-A214-F673252D7920}" dt="2024-04-09T13:18:39.741" v="916" actId="20577"/>
        <pc:sldMkLst>
          <pc:docMk/>
          <pc:sldMk cId="932138328" sldId="259"/>
        </pc:sldMkLst>
        <pc:graphicFrameChg chg="mod modGraphic">
          <ac:chgData name="C, ASHWIN" userId="e7245a67-72a1-4c09-8683-cc1a3f8948eb" providerId="ADAL" clId="{1F529646-2F10-489B-A214-F673252D7920}" dt="2024-04-09T13:18:39.741" v="916" actId="20577"/>
          <ac:graphicFrameMkLst>
            <pc:docMk/>
            <pc:sldMk cId="932138328" sldId="259"/>
            <ac:graphicFrameMk id="5" creationId="{00000000-0000-0000-0000-000000000000}"/>
          </ac:graphicFrameMkLst>
        </pc:graphicFrameChg>
      </pc:sldChg>
      <pc:sldChg chg="modSp mod">
        <pc:chgData name="C, ASHWIN" userId="e7245a67-72a1-4c09-8683-cc1a3f8948eb" providerId="ADAL" clId="{1F529646-2F10-489B-A214-F673252D7920}" dt="2024-04-09T15:05:07.392" v="1112" actId="108"/>
        <pc:sldMkLst>
          <pc:docMk/>
          <pc:sldMk cId="2159576586" sldId="260"/>
        </pc:sldMkLst>
        <pc:spChg chg="mod">
          <ac:chgData name="C, ASHWIN" userId="e7245a67-72a1-4c09-8683-cc1a3f8948eb" providerId="ADAL" clId="{1F529646-2F10-489B-A214-F673252D7920}" dt="2024-04-09T15:05:07.392" v="1112" actId="108"/>
          <ac:spMkLst>
            <pc:docMk/>
            <pc:sldMk cId="2159576586" sldId="260"/>
            <ac:spMk id="5" creationId="{00000000-0000-0000-0000-000000000000}"/>
          </ac:spMkLst>
        </pc:spChg>
      </pc:sldChg>
      <pc:sldChg chg="delSp modSp mod">
        <pc:chgData name="C, ASHWIN" userId="e7245a67-72a1-4c09-8683-cc1a3f8948eb" providerId="ADAL" clId="{1F529646-2F10-489B-A214-F673252D7920}" dt="2024-04-09T13:24:08.750" v="1000" actId="1076"/>
        <pc:sldMkLst>
          <pc:docMk/>
          <pc:sldMk cId="4289817220" sldId="281"/>
        </pc:sldMkLst>
        <pc:spChg chg="mod">
          <ac:chgData name="C, ASHWIN" userId="e7245a67-72a1-4c09-8683-cc1a3f8948eb" providerId="ADAL" clId="{1F529646-2F10-489B-A214-F673252D7920}" dt="2024-04-09T13:24:08.750" v="1000" actId="1076"/>
          <ac:spMkLst>
            <pc:docMk/>
            <pc:sldMk cId="4289817220" sldId="281"/>
            <ac:spMk id="8" creationId="{685D9A6E-B5E5-43AC-5741-D3D1A4EAF6EA}"/>
          </ac:spMkLst>
        </pc:spChg>
        <pc:picChg chg="del">
          <ac:chgData name="C, ASHWIN" userId="e7245a67-72a1-4c09-8683-cc1a3f8948eb" providerId="ADAL" clId="{1F529646-2F10-489B-A214-F673252D7920}" dt="2024-04-09T13:23:57.095" v="999" actId="478"/>
          <ac:picMkLst>
            <pc:docMk/>
            <pc:sldMk cId="4289817220" sldId="281"/>
            <ac:picMk id="10" creationId="{734B4214-913C-4348-DE2C-97494B2FBBEC}"/>
          </ac:picMkLst>
        </pc:picChg>
      </pc:sldChg>
      <pc:sldChg chg="modSp mod">
        <pc:chgData name="C, ASHWIN" userId="e7245a67-72a1-4c09-8683-cc1a3f8948eb" providerId="ADAL" clId="{1F529646-2F10-489B-A214-F673252D7920}" dt="2024-04-09T12:59:21.728" v="27" actId="20577"/>
        <pc:sldMkLst>
          <pc:docMk/>
          <pc:sldMk cId="407643336" sldId="375"/>
        </pc:sldMkLst>
        <pc:spChg chg="mod">
          <ac:chgData name="C, ASHWIN" userId="e7245a67-72a1-4c09-8683-cc1a3f8948eb" providerId="ADAL" clId="{1F529646-2F10-489B-A214-F673252D7920}" dt="2024-04-09T12:58:48.640" v="11" actId="255"/>
          <ac:spMkLst>
            <pc:docMk/>
            <pc:sldMk cId="407643336" sldId="375"/>
            <ac:spMk id="4" creationId="{3C627DEA-00B5-437E-A0E0-465343DB1677}"/>
          </ac:spMkLst>
        </pc:spChg>
        <pc:spChg chg="mod">
          <ac:chgData name="C, ASHWIN" userId="e7245a67-72a1-4c09-8683-cc1a3f8948eb" providerId="ADAL" clId="{1F529646-2F10-489B-A214-F673252D7920}" dt="2024-04-09T12:59:21.728" v="27" actId="20577"/>
          <ac:spMkLst>
            <pc:docMk/>
            <pc:sldMk cId="407643336" sldId="375"/>
            <ac:spMk id="5" creationId="{15992CAB-06C4-498E-A8EF-AA8384EB6892}"/>
          </ac:spMkLst>
        </pc:spChg>
      </pc:sldChg>
      <pc:sldChg chg="modSp mod">
        <pc:chgData name="C, ASHWIN" userId="e7245a67-72a1-4c09-8683-cc1a3f8948eb" providerId="ADAL" clId="{1F529646-2F10-489B-A214-F673252D7920}" dt="2024-04-09T15:05:21.694" v="1121" actId="20577"/>
        <pc:sldMkLst>
          <pc:docMk/>
          <pc:sldMk cId="1866998310" sldId="381"/>
        </pc:sldMkLst>
        <pc:graphicFrameChg chg="mod modGraphic">
          <ac:chgData name="C, ASHWIN" userId="e7245a67-72a1-4c09-8683-cc1a3f8948eb" providerId="ADAL" clId="{1F529646-2F10-489B-A214-F673252D7920}" dt="2024-04-09T15:05:21.694" v="1121" actId="20577"/>
          <ac:graphicFrameMkLst>
            <pc:docMk/>
            <pc:sldMk cId="1866998310" sldId="381"/>
            <ac:graphicFrameMk id="9" creationId="{6117C32A-8E40-2CA7-C924-5F89466AD9B5}"/>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C18358E-6C0F-46D7-A274-A03A72EA0F8E}" type="datetimeFigureOut">
              <a:rPr lang="en-US" smtClean="0"/>
              <a:t>4/9/2024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74408A8-636F-427A-930F-9925F0E8B209}" type="slidenum">
              <a:rPr lang="en-US" smtClean="0"/>
              <a:t>‹#›</a:t>
            </a:fld>
            <a:endParaRPr lang="en-US"/>
          </a:p>
        </p:txBody>
      </p:sp>
    </p:spTree>
    <p:extLst>
      <p:ext uri="{BB962C8B-B14F-4D97-AF65-F5344CB8AC3E}">
        <p14:creationId xmlns:p14="http://schemas.microsoft.com/office/powerpoint/2010/main" val="3860901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Owner: Planning</a:t>
            </a:r>
            <a:endParaRPr lang="en-US"/>
          </a:p>
        </p:txBody>
      </p:sp>
      <p:sp>
        <p:nvSpPr>
          <p:cNvPr id="4" name="Slide Number Placeholder 3"/>
          <p:cNvSpPr>
            <a:spLocks noGrp="1"/>
          </p:cNvSpPr>
          <p:nvPr>
            <p:ph type="sldNum" sz="quarter" idx="10"/>
          </p:nvPr>
        </p:nvSpPr>
        <p:spPr/>
        <p:txBody>
          <a:bodyPr/>
          <a:lstStyle/>
          <a:p>
            <a:fld id="{105B2558-8FCE-4161-ABA9-C0DA182F465E}" type="slidenum">
              <a:rPr lang="en-US" smtClean="0"/>
              <a:t>3</a:t>
            </a:fld>
            <a:endParaRPr lang="en-US"/>
          </a:p>
        </p:txBody>
      </p:sp>
    </p:spTree>
    <p:extLst>
      <p:ext uri="{BB962C8B-B14F-4D97-AF65-F5344CB8AC3E}">
        <p14:creationId xmlns:p14="http://schemas.microsoft.com/office/powerpoint/2010/main" val="3891207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Owner: Planning</a:t>
            </a:r>
          </a:p>
        </p:txBody>
      </p:sp>
      <p:sp>
        <p:nvSpPr>
          <p:cNvPr id="4" name="Slide Number Placeholder 3"/>
          <p:cNvSpPr>
            <a:spLocks noGrp="1"/>
          </p:cNvSpPr>
          <p:nvPr>
            <p:ph type="sldNum" sz="quarter" idx="10"/>
          </p:nvPr>
        </p:nvSpPr>
        <p:spPr/>
        <p:txBody>
          <a:bodyPr/>
          <a:lstStyle/>
          <a:p>
            <a:fld id="{55F5AB5B-B57F-46F0-858E-5B04FE679EBF}" type="slidenum">
              <a:rPr lang="en-US" smtClean="0"/>
              <a:t>4</a:t>
            </a:fld>
            <a:endParaRPr lang="en-US"/>
          </a:p>
        </p:txBody>
      </p:sp>
    </p:spTree>
    <p:extLst>
      <p:ext uri="{BB962C8B-B14F-4D97-AF65-F5344CB8AC3E}">
        <p14:creationId xmlns:p14="http://schemas.microsoft.com/office/powerpoint/2010/main" val="75422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Owner: Planning</a:t>
            </a:r>
          </a:p>
        </p:txBody>
      </p:sp>
      <p:sp>
        <p:nvSpPr>
          <p:cNvPr id="4" name="Slide Number Placeholder 3"/>
          <p:cNvSpPr>
            <a:spLocks noGrp="1"/>
          </p:cNvSpPr>
          <p:nvPr>
            <p:ph type="sldNum" sz="quarter" idx="10"/>
          </p:nvPr>
        </p:nvSpPr>
        <p:spPr/>
        <p:txBody>
          <a:bodyPr/>
          <a:lstStyle/>
          <a:p>
            <a:fld id="{55F5AB5B-B57F-46F0-858E-5B04FE679EBF}" type="slidenum">
              <a:rPr lang="en-US" smtClean="0"/>
              <a:t>6</a:t>
            </a:fld>
            <a:endParaRPr lang="en-US"/>
          </a:p>
        </p:txBody>
      </p:sp>
    </p:spTree>
    <p:extLst>
      <p:ext uri="{BB962C8B-B14F-4D97-AF65-F5344CB8AC3E}">
        <p14:creationId xmlns:p14="http://schemas.microsoft.com/office/powerpoint/2010/main" val="226290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Program Manager</a:t>
            </a:r>
          </a:p>
        </p:txBody>
      </p:sp>
      <p:sp>
        <p:nvSpPr>
          <p:cNvPr id="4" name="Slide Number Placeholder 3"/>
          <p:cNvSpPr>
            <a:spLocks noGrp="1"/>
          </p:cNvSpPr>
          <p:nvPr>
            <p:ph type="sldNum" sz="quarter" idx="10"/>
          </p:nvPr>
        </p:nvSpPr>
        <p:spPr/>
        <p:txBody>
          <a:bodyPr/>
          <a:lstStyle/>
          <a:p>
            <a:fld id="{AD21EE84-AF53-47A5-8237-78330E0DDB7A}" type="slidenum">
              <a:rPr lang="en-US" smtClean="0"/>
              <a:t>8</a:t>
            </a:fld>
            <a:endParaRPr lang="en-US"/>
          </a:p>
        </p:txBody>
      </p:sp>
    </p:spTree>
    <p:extLst>
      <p:ext uri="{BB962C8B-B14F-4D97-AF65-F5344CB8AC3E}">
        <p14:creationId xmlns:p14="http://schemas.microsoft.com/office/powerpoint/2010/main" val="449569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8343" y="1608492"/>
            <a:ext cx="7772400" cy="1470025"/>
          </a:xfrm>
        </p:spPr>
        <p:txBody>
          <a:bodyPr>
            <a:normAutofit/>
          </a:bodyPr>
          <a:lstStyle>
            <a:lvl1pPr>
              <a:defRPr sz="3600"/>
            </a:lvl1pPr>
          </a:lstStyle>
          <a:p>
            <a:r>
              <a:rPr lang="en-US"/>
              <a:t>Click to edit Master title style</a:t>
            </a:r>
          </a:p>
        </p:txBody>
      </p:sp>
      <p:sp>
        <p:nvSpPr>
          <p:cNvPr id="3" name="Subtitle 2"/>
          <p:cNvSpPr>
            <a:spLocks noGrp="1"/>
          </p:cNvSpPr>
          <p:nvPr>
            <p:ph type="subTitle" idx="1"/>
          </p:nvPr>
        </p:nvSpPr>
        <p:spPr>
          <a:xfrm>
            <a:off x="278343" y="3268577"/>
            <a:ext cx="70866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D9703-8EFA-4677-84FD-5CF1C0314A2B}" type="slidenum">
              <a:rPr lang="en-US" smtClean="0"/>
              <a:t>‹#›</a:t>
            </a:fld>
            <a:endParaRPr lang="en-US"/>
          </a:p>
        </p:txBody>
      </p:sp>
    </p:spTree>
    <p:extLst>
      <p:ext uri="{BB962C8B-B14F-4D97-AF65-F5344CB8AC3E}">
        <p14:creationId xmlns:p14="http://schemas.microsoft.com/office/powerpoint/2010/main" val="113277956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D9703-8EFA-4677-84FD-5CF1C0314A2B}" type="slidenum">
              <a:rPr lang="en-US" smtClean="0"/>
              <a:t>‹#›</a:t>
            </a:fld>
            <a:endParaRPr lang="en-US"/>
          </a:p>
        </p:txBody>
      </p:sp>
    </p:spTree>
    <p:extLst>
      <p:ext uri="{BB962C8B-B14F-4D97-AF65-F5344CB8AC3E}">
        <p14:creationId xmlns:p14="http://schemas.microsoft.com/office/powerpoint/2010/main" val="391483557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8345" y="1233919"/>
            <a:ext cx="421745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33919"/>
            <a:ext cx="41891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D9703-8EFA-4677-84FD-5CF1C0314A2B}" type="slidenum">
              <a:rPr lang="en-US" smtClean="0"/>
              <a:t>‹#›</a:t>
            </a:fld>
            <a:endParaRPr lang="en-US"/>
          </a:p>
        </p:txBody>
      </p:sp>
    </p:spTree>
    <p:extLst>
      <p:ext uri="{BB962C8B-B14F-4D97-AF65-F5344CB8AC3E}">
        <p14:creationId xmlns:p14="http://schemas.microsoft.com/office/powerpoint/2010/main" val="33577729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0D9703-8EFA-4677-84FD-5CF1C0314A2B}" type="slidenum">
              <a:rPr lang="en-US" smtClean="0"/>
              <a:t>‹#›</a:t>
            </a:fld>
            <a:endParaRPr lang="en-US"/>
          </a:p>
        </p:txBody>
      </p:sp>
    </p:spTree>
    <p:extLst>
      <p:ext uri="{BB962C8B-B14F-4D97-AF65-F5344CB8AC3E}">
        <p14:creationId xmlns:p14="http://schemas.microsoft.com/office/powerpoint/2010/main" val="278789170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262819" y="172720"/>
            <a:ext cx="7234536" cy="766426"/>
          </a:xfrm>
          <a:prstGeom prst="rect">
            <a:avLst/>
          </a:prstGeom>
        </p:spPr>
        <p:txBody>
          <a:bodyPr vert="horz" lIns="91440" tIns="45720" rIns="91440" bIns="45720" rtlCol="0" anchor="b" anchorCtr="0">
            <a:noAutofit/>
          </a:bodyPr>
          <a:lstStyle/>
          <a:p>
            <a:r>
              <a:rPr lang="en-US"/>
              <a:t>Click to edit Master title style</a:t>
            </a:r>
          </a:p>
        </p:txBody>
      </p:sp>
      <p:sp>
        <p:nvSpPr>
          <p:cNvPr id="11" name="Date Placeholder 3"/>
          <p:cNvSpPr>
            <a:spLocks noGrp="1"/>
          </p:cNvSpPr>
          <p:nvPr>
            <p:ph type="dt" sz="half" idx="2"/>
          </p:nvPr>
        </p:nvSpPr>
        <p:spPr>
          <a:xfrm>
            <a:off x="262819" y="6553121"/>
            <a:ext cx="2133600" cy="304880"/>
          </a:xfrm>
          <a:prstGeom prst="rect">
            <a:avLst/>
          </a:prstGeom>
        </p:spPr>
        <p:txBody>
          <a:bodyPr vert="horz" lIns="91440" tIns="45720" rIns="91440" bIns="45720" rtlCol="0" anchor="ctr"/>
          <a:lstStyle>
            <a:lvl1pPr algn="l">
              <a:defRPr sz="800">
                <a:solidFill>
                  <a:schemeClr val="tx1">
                    <a:tint val="75000"/>
                  </a:schemeClr>
                </a:solidFill>
                <a:latin typeface="Helvetica"/>
                <a:cs typeface="Helvetica"/>
              </a:defRPr>
            </a:lvl1pPr>
          </a:lstStyle>
          <a:p>
            <a:fld id="{7CD5F3B9-AE44-42BE-AD46-FA1133A5F335}" type="datetime1">
              <a:rPr lang="en-US" smtClean="0">
                <a:solidFill>
                  <a:prstClr val="black">
                    <a:tint val="75000"/>
                  </a:prstClr>
                </a:solidFill>
              </a:rPr>
              <a:t>4/9/2024</a:t>
            </a:fld>
            <a:endParaRPr lang="en-US">
              <a:solidFill>
                <a:prstClr val="black">
                  <a:tint val="75000"/>
                </a:prstClr>
              </a:solidFill>
            </a:endParaRPr>
          </a:p>
        </p:txBody>
      </p:sp>
      <p:sp>
        <p:nvSpPr>
          <p:cNvPr id="12" name="Footer Placeholder 4"/>
          <p:cNvSpPr>
            <a:spLocks noGrp="1"/>
          </p:cNvSpPr>
          <p:nvPr>
            <p:ph type="ftr" sz="quarter" idx="3"/>
          </p:nvPr>
        </p:nvSpPr>
        <p:spPr>
          <a:xfrm>
            <a:off x="3124200" y="6324600"/>
            <a:ext cx="2895600" cy="304880"/>
          </a:xfrm>
          <a:prstGeom prst="rect">
            <a:avLst/>
          </a:prstGeom>
        </p:spPr>
        <p:txBody>
          <a:bodyPr vert="horz" lIns="91440" tIns="45720" rIns="91440" bIns="45720" rtlCol="0" anchor="ctr"/>
          <a:lstStyle>
            <a:lvl1pPr algn="ctr">
              <a:defRPr sz="800">
                <a:solidFill>
                  <a:schemeClr val="tx1">
                    <a:tint val="75000"/>
                  </a:schemeClr>
                </a:solidFill>
                <a:latin typeface="Helvetica"/>
                <a:cs typeface="Helvetica"/>
              </a:defRPr>
            </a:lvl1pPr>
          </a:lstStyle>
          <a:p>
            <a:endParaRPr lang="en-US">
              <a:solidFill>
                <a:prstClr val="black">
                  <a:tint val="75000"/>
                </a:prstClr>
              </a:solidFill>
            </a:endParaRPr>
          </a:p>
        </p:txBody>
      </p:sp>
      <p:sp>
        <p:nvSpPr>
          <p:cNvPr id="13" name="Slide Number Placeholder 5"/>
          <p:cNvSpPr>
            <a:spLocks noGrp="1"/>
          </p:cNvSpPr>
          <p:nvPr>
            <p:ph type="sldNum" sz="quarter" idx="4"/>
          </p:nvPr>
        </p:nvSpPr>
        <p:spPr>
          <a:xfrm>
            <a:off x="6730167" y="6553121"/>
            <a:ext cx="2133600" cy="304880"/>
          </a:xfrm>
          <a:prstGeom prst="rect">
            <a:avLst/>
          </a:prstGeom>
        </p:spPr>
        <p:txBody>
          <a:bodyPr vert="horz" lIns="91440" tIns="45720" rIns="91440" bIns="45720" rtlCol="0" anchor="ctr"/>
          <a:lstStyle>
            <a:lvl1pPr algn="r">
              <a:defRPr sz="1000">
                <a:solidFill>
                  <a:schemeClr val="tx1">
                    <a:tint val="75000"/>
                  </a:schemeClr>
                </a:solidFill>
                <a:latin typeface="Helvetica"/>
                <a:cs typeface="Helvetica"/>
              </a:defRPr>
            </a:lvl1pPr>
          </a:lstStyle>
          <a:p>
            <a:fld id="{8A4A3DF6-C663-46CB-86C7-89A043E78864}" type="slidenum">
              <a:rPr lang="en-US" smtClean="0">
                <a:solidFill>
                  <a:prstClr val="black">
                    <a:tint val="75000"/>
                  </a:prstClr>
                </a:solidFill>
              </a:rPr>
              <a:pPr/>
              <a:t>‹#›</a:t>
            </a:fld>
            <a:endParaRPr lang="en-US">
              <a:solidFill>
                <a:prstClr val="black">
                  <a:tint val="75000"/>
                </a:prstClr>
              </a:solidFill>
            </a:endParaRPr>
          </a:p>
        </p:txBody>
      </p:sp>
      <p:sp>
        <p:nvSpPr>
          <p:cNvPr id="6" name="Text Placeholder 5"/>
          <p:cNvSpPr>
            <a:spLocks noGrp="1"/>
          </p:cNvSpPr>
          <p:nvPr>
            <p:ph type="body" sz="quarter" idx="10"/>
          </p:nvPr>
        </p:nvSpPr>
        <p:spPr>
          <a:xfrm>
            <a:off x="263525" y="1114425"/>
            <a:ext cx="8599488" cy="5260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4973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8345" y="413822"/>
            <a:ext cx="8408457" cy="621349"/>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p:cNvSpPr>
            <a:spLocks noGrp="1"/>
          </p:cNvSpPr>
          <p:nvPr>
            <p:ph type="body" idx="1"/>
          </p:nvPr>
        </p:nvSpPr>
        <p:spPr>
          <a:xfrm>
            <a:off x="278345" y="1253067"/>
            <a:ext cx="8559045" cy="49666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278345" y="6356351"/>
            <a:ext cx="7097745" cy="365125"/>
          </a:xfrm>
          <a:prstGeom prst="rect">
            <a:avLst/>
          </a:prstGeom>
          <a:ln>
            <a:noFill/>
          </a:ln>
        </p:spPr>
        <p:txBody>
          <a:bodyPr vert="horz" lIns="91440" tIns="45720" rIns="91440" bIns="45720" rtlCol="0" anchor="b" anchorCtr="0"/>
          <a:lstStyle>
            <a:lvl1pPr algn="l">
              <a:defRPr sz="900">
                <a:solidFill>
                  <a:schemeClr val="tx1">
                    <a:tint val="75000"/>
                  </a:schemeClr>
                </a:solidFill>
                <a:latin typeface="Helvetica"/>
                <a:cs typeface="Helvetica"/>
              </a:defRPr>
            </a:lvl1pPr>
          </a:lstStyle>
          <a:p>
            <a:endParaRPr lang="en-US"/>
          </a:p>
        </p:txBody>
      </p:sp>
      <p:sp>
        <p:nvSpPr>
          <p:cNvPr id="6" name="Slide Number Placeholder 5"/>
          <p:cNvSpPr>
            <a:spLocks noGrp="1"/>
          </p:cNvSpPr>
          <p:nvPr>
            <p:ph type="sldNum" sz="quarter" idx="4"/>
          </p:nvPr>
        </p:nvSpPr>
        <p:spPr>
          <a:xfrm>
            <a:off x="7576146" y="6356351"/>
            <a:ext cx="1261242" cy="365125"/>
          </a:xfrm>
          <a:prstGeom prst="rect">
            <a:avLst/>
          </a:prstGeom>
        </p:spPr>
        <p:txBody>
          <a:bodyPr vert="horz" lIns="91440" tIns="45720" rIns="91440" bIns="45720" rtlCol="0" anchor="b" anchorCtr="0"/>
          <a:lstStyle>
            <a:lvl1pPr algn="r">
              <a:defRPr sz="900">
                <a:solidFill>
                  <a:schemeClr val="tx1">
                    <a:tint val="75000"/>
                  </a:schemeClr>
                </a:solidFill>
                <a:latin typeface="Helvetica"/>
                <a:cs typeface="Helvetica"/>
              </a:defRPr>
            </a:lvl1pPr>
          </a:lstStyle>
          <a:p>
            <a:fld id="{BA0D9703-8EFA-4677-84FD-5CF1C0314A2B}" type="slidenum">
              <a:rPr lang="en-US" smtClean="0"/>
              <a:t>‹#›</a:t>
            </a:fld>
            <a:endParaRPr lang="en-US"/>
          </a:p>
        </p:txBody>
      </p:sp>
    </p:spTree>
    <p:extLst>
      <p:ext uri="{BB962C8B-B14F-4D97-AF65-F5344CB8AC3E}">
        <p14:creationId xmlns:p14="http://schemas.microsoft.com/office/powerpoint/2010/main" val="13917362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spd="slow">
    <p:wipe/>
  </p:transition>
  <p:txStyles>
    <p:titleStyle>
      <a:lvl1pPr algn="l" defTabSz="457200" rtl="0" eaLnBrk="1" latinLnBrk="0" hangingPunct="1">
        <a:spcBef>
          <a:spcPct val="0"/>
        </a:spcBef>
        <a:buNone/>
        <a:defRPr sz="2800" b="1" i="0" kern="1200">
          <a:solidFill>
            <a:schemeClr val="tx1"/>
          </a:solidFill>
          <a:latin typeface="Helvetica"/>
          <a:ea typeface="+mj-ea"/>
          <a:cs typeface="Helvetica"/>
        </a:defRPr>
      </a:lvl1pPr>
    </p:titleStyle>
    <p:bodyStyle>
      <a:lvl1pPr marL="225425" indent="-225425" algn="l" defTabSz="457200" rtl="0" eaLnBrk="1" latinLnBrk="0" hangingPunct="1">
        <a:spcBef>
          <a:spcPct val="20000"/>
        </a:spcBef>
        <a:buFont typeface="Arial"/>
        <a:buChar char="•"/>
        <a:defRPr sz="2400" kern="1200">
          <a:solidFill>
            <a:schemeClr val="tx1"/>
          </a:solidFill>
          <a:latin typeface="Helvetica"/>
          <a:ea typeface="+mn-ea"/>
          <a:cs typeface="Helvetica"/>
        </a:defRPr>
      </a:lvl1pPr>
      <a:lvl2pPr marL="512763" indent="-287338" algn="l" defTabSz="457200" rtl="0" eaLnBrk="1" latinLnBrk="0" hangingPunct="1">
        <a:spcBef>
          <a:spcPct val="20000"/>
        </a:spcBef>
        <a:buFont typeface="Arial"/>
        <a:buChar char="–"/>
        <a:defRPr sz="2000" kern="1200">
          <a:solidFill>
            <a:schemeClr val="tx1"/>
          </a:solidFill>
          <a:latin typeface="Helvetica"/>
          <a:ea typeface="+mn-ea"/>
          <a:cs typeface="Helvetica"/>
        </a:defRPr>
      </a:lvl2pPr>
      <a:lvl3pPr marL="687388" indent="-174625" algn="l" defTabSz="457200" rtl="0" eaLnBrk="1" latinLnBrk="0" hangingPunct="1">
        <a:spcBef>
          <a:spcPct val="20000"/>
        </a:spcBef>
        <a:buFont typeface="Arial"/>
        <a:buChar char="•"/>
        <a:defRPr sz="1800" kern="1200">
          <a:solidFill>
            <a:schemeClr val="tx1"/>
          </a:solidFill>
          <a:latin typeface="Helvetica"/>
          <a:ea typeface="+mn-ea"/>
          <a:cs typeface="Helvetica"/>
        </a:defRPr>
      </a:lvl3pPr>
      <a:lvl4pPr marL="1087438" indent="-347663" algn="l" defTabSz="457200" rtl="0" eaLnBrk="1" latinLnBrk="0" hangingPunct="1">
        <a:spcBef>
          <a:spcPct val="20000"/>
        </a:spcBef>
        <a:buFont typeface="Arial"/>
        <a:buChar char="–"/>
        <a:tabLst/>
        <a:defRPr sz="1600" kern="1200">
          <a:solidFill>
            <a:schemeClr val="tx1"/>
          </a:solidFill>
          <a:latin typeface="Helvetica"/>
          <a:ea typeface="+mn-ea"/>
          <a:cs typeface="Helvetica"/>
        </a:defRPr>
      </a:lvl4pPr>
      <a:lvl5pPr marL="1312863" indent="-225425" algn="l" defTabSz="457200" rtl="0" eaLnBrk="1" latinLnBrk="0" hangingPunct="1">
        <a:spcBef>
          <a:spcPct val="20000"/>
        </a:spcBef>
        <a:buFont typeface="Arial"/>
        <a:buChar char="»"/>
        <a:defRPr sz="14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627DEA-00B5-437E-A0E0-465343DB1677}"/>
              </a:ext>
            </a:extLst>
          </p:cNvPr>
          <p:cNvSpPr>
            <a:spLocks noGrp="1"/>
          </p:cNvSpPr>
          <p:nvPr>
            <p:ph type="ctrTitle"/>
          </p:nvPr>
        </p:nvSpPr>
        <p:spPr/>
        <p:txBody>
          <a:bodyPr>
            <a:normAutofit/>
          </a:bodyPr>
          <a:lstStyle/>
          <a:p>
            <a:r>
              <a:rPr lang="en-US" sz="3200" dirty="0"/>
              <a:t>Requirements Review VOC Summary</a:t>
            </a:r>
          </a:p>
        </p:txBody>
      </p:sp>
      <p:sp>
        <p:nvSpPr>
          <p:cNvPr id="5" name="Subtitle 4">
            <a:extLst>
              <a:ext uri="{FF2B5EF4-FFF2-40B4-BE49-F238E27FC236}">
                <a16:creationId xmlns:a16="http://schemas.microsoft.com/office/drawing/2014/main" id="{15992CAB-06C4-498E-A8EF-AA8384EB6892}"/>
              </a:ext>
            </a:extLst>
          </p:cNvPr>
          <p:cNvSpPr>
            <a:spLocks noGrp="1"/>
          </p:cNvSpPr>
          <p:nvPr>
            <p:ph type="subTitle" idx="1"/>
          </p:nvPr>
        </p:nvSpPr>
        <p:spPr/>
        <p:txBody>
          <a:bodyPr>
            <a:normAutofit/>
          </a:bodyPr>
          <a:lstStyle/>
          <a:p>
            <a:r>
              <a:rPr lang="en-US" dirty="0"/>
              <a:t>Project Name: VOC Summary </a:t>
            </a:r>
          </a:p>
          <a:p>
            <a:r>
              <a:rPr lang="en-IN" sz="2400" dirty="0"/>
              <a:t>Project Owner:</a:t>
            </a:r>
            <a:endParaRPr lang="en-US" dirty="0"/>
          </a:p>
          <a:p>
            <a:r>
              <a:rPr lang="en-US" dirty="0"/>
              <a:t>Project Manager:</a:t>
            </a:r>
          </a:p>
        </p:txBody>
      </p:sp>
    </p:spTree>
    <p:extLst>
      <p:ext uri="{BB962C8B-B14F-4D97-AF65-F5344CB8AC3E}">
        <p14:creationId xmlns:p14="http://schemas.microsoft.com/office/powerpoint/2010/main" val="40764333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0BA3-2DA8-4A8E-A4FD-CC2738F6BA46}"/>
              </a:ext>
            </a:extLst>
          </p:cNvPr>
          <p:cNvSpPr>
            <a:spLocks noGrp="1"/>
          </p:cNvSpPr>
          <p:nvPr>
            <p:ph type="title"/>
          </p:nvPr>
        </p:nvSpPr>
        <p:spPr/>
        <p:txBody>
          <a:bodyPr/>
          <a:lstStyle/>
          <a:p>
            <a:r>
              <a:rPr lang="en-US"/>
              <a:t>Toll gate Content</a:t>
            </a:r>
          </a:p>
        </p:txBody>
      </p:sp>
      <p:sp>
        <p:nvSpPr>
          <p:cNvPr id="3" name="Content Placeholder 2">
            <a:extLst>
              <a:ext uri="{FF2B5EF4-FFF2-40B4-BE49-F238E27FC236}">
                <a16:creationId xmlns:a16="http://schemas.microsoft.com/office/drawing/2014/main" id="{8BED8F36-AC68-4DD8-9DC9-867496AC3FFC}"/>
              </a:ext>
            </a:extLst>
          </p:cNvPr>
          <p:cNvSpPr>
            <a:spLocks noGrp="1"/>
          </p:cNvSpPr>
          <p:nvPr>
            <p:ph idx="1"/>
          </p:nvPr>
        </p:nvSpPr>
        <p:spPr/>
        <p:txBody>
          <a:bodyPr>
            <a:normAutofit fontScale="92500" lnSpcReduction="20000"/>
          </a:bodyPr>
          <a:lstStyle/>
          <a:p>
            <a:pPr marL="0" indent="0">
              <a:buNone/>
            </a:pPr>
            <a:r>
              <a:rPr lang="en-US" sz="2000"/>
              <a:t>Formal Review By</a:t>
            </a:r>
          </a:p>
          <a:p>
            <a:pPr marL="460375" lvl="1" indent="-233363">
              <a:buFont typeface="Arial" panose="020B0604020202020204" pitchFamily="34" charset="0"/>
              <a:buChar char="•"/>
            </a:pPr>
            <a:r>
              <a:rPr lang="en-US"/>
              <a:t>CIO</a:t>
            </a:r>
          </a:p>
          <a:p>
            <a:pPr marL="460375" lvl="1" indent="-233363">
              <a:buFont typeface="Arial" panose="020B0604020202020204" pitchFamily="34" charset="0"/>
              <a:buChar char="•"/>
            </a:pPr>
            <a:r>
              <a:rPr lang="en-US"/>
              <a:t>Sponsor</a:t>
            </a:r>
          </a:p>
          <a:p>
            <a:pPr marL="460375" lvl="1" indent="-233363">
              <a:buFont typeface="Arial" panose="020B0604020202020204" pitchFamily="34" charset="0"/>
              <a:buChar char="•"/>
            </a:pPr>
            <a:r>
              <a:rPr lang="en-US"/>
              <a:t>Key Stake Holders</a:t>
            </a:r>
          </a:p>
          <a:p>
            <a:pPr marL="460375" lvl="1" indent="-233363">
              <a:buFont typeface="Arial" panose="020B0604020202020204" pitchFamily="34" charset="0"/>
              <a:buChar char="•"/>
            </a:pPr>
            <a:r>
              <a:rPr lang="en-US"/>
              <a:t>CX Team</a:t>
            </a:r>
          </a:p>
          <a:p>
            <a:endParaRPr lang="en-US" sz="1000"/>
          </a:p>
          <a:p>
            <a:r>
              <a:rPr lang="en-US" sz="2000"/>
              <a:t>Checklist</a:t>
            </a:r>
          </a:p>
          <a:p>
            <a:pPr marL="396875" indent="-223838">
              <a:buFont typeface="Wingdings" panose="05000000000000000000" pitchFamily="2" charset="2"/>
              <a:buChar char="ü"/>
            </a:pPr>
            <a:r>
              <a:rPr lang="en-US" sz="2000"/>
              <a:t>Planning Documentation</a:t>
            </a:r>
          </a:p>
          <a:p>
            <a:pPr marL="341313" lvl="1" indent="-171450">
              <a:buFont typeface="Wingdings" panose="05000000000000000000" pitchFamily="2" charset="2"/>
              <a:buChar char="ü"/>
            </a:pPr>
            <a:r>
              <a:rPr lang="en-US"/>
              <a:t>Gap Analysis</a:t>
            </a:r>
          </a:p>
          <a:p>
            <a:pPr marL="341313" lvl="1" indent="-171450">
              <a:buFont typeface="Wingdings" panose="05000000000000000000" pitchFamily="2" charset="2"/>
              <a:buChar char="ü"/>
            </a:pPr>
            <a:r>
              <a:rPr lang="en-US"/>
              <a:t>Requirements Analysis/Signoff</a:t>
            </a:r>
          </a:p>
          <a:p>
            <a:pPr marL="341313" lvl="1" indent="-171450">
              <a:buFont typeface="Wingdings" panose="05000000000000000000" pitchFamily="2" charset="2"/>
              <a:buChar char="ü"/>
            </a:pPr>
            <a:r>
              <a:rPr lang="en-US"/>
              <a:t>Functional Specifications</a:t>
            </a:r>
          </a:p>
          <a:p>
            <a:pPr marL="341313" lvl="1" indent="-171450">
              <a:buFont typeface="Wingdings" panose="05000000000000000000" pitchFamily="2" charset="2"/>
              <a:buChar char="ü"/>
            </a:pPr>
            <a:r>
              <a:rPr lang="en-US"/>
              <a:t>Technical Solutions</a:t>
            </a:r>
          </a:p>
          <a:p>
            <a:pPr marL="341313" lvl="1" indent="-171450">
              <a:buFont typeface="Wingdings" panose="05000000000000000000" pitchFamily="2" charset="2"/>
              <a:buChar char="ü"/>
            </a:pPr>
            <a:r>
              <a:rPr lang="en-US"/>
              <a:t>WBS</a:t>
            </a:r>
          </a:p>
          <a:p>
            <a:pPr marL="341313" lvl="1" indent="-171450">
              <a:buFont typeface="Wingdings" panose="05000000000000000000" pitchFamily="2" charset="2"/>
              <a:buChar char="ü"/>
            </a:pPr>
            <a:r>
              <a:rPr lang="en-US"/>
              <a:t>Schedule</a:t>
            </a:r>
          </a:p>
          <a:p>
            <a:pPr indent="-287337"/>
            <a:endParaRPr lang="en-US" sz="1100"/>
          </a:p>
          <a:p>
            <a:pPr marL="0" indent="0">
              <a:buNone/>
            </a:pPr>
            <a:r>
              <a:rPr lang="en-US" sz="2000"/>
              <a:t>Authorizes the Project to proceed to the Build and Verify Phases.  Establishes Milestone Dates for KPIs</a:t>
            </a:r>
          </a:p>
          <a:p>
            <a:endParaRPr lang="en-US"/>
          </a:p>
        </p:txBody>
      </p:sp>
    </p:spTree>
    <p:extLst>
      <p:ext uri="{BB962C8B-B14F-4D97-AF65-F5344CB8AC3E}">
        <p14:creationId xmlns:p14="http://schemas.microsoft.com/office/powerpoint/2010/main" val="109733027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atin typeface="Arial" panose="020B0604020202020204" pitchFamily="34" charset="0"/>
                <a:cs typeface="Arial" panose="020B0604020202020204" pitchFamily="34" charset="0"/>
              </a:rPr>
              <a:t>Executive Summary</a:t>
            </a:r>
          </a:p>
        </p:txBody>
      </p:sp>
      <p:sp>
        <p:nvSpPr>
          <p:cNvPr id="3" name="Slide Number Placeholder 2"/>
          <p:cNvSpPr>
            <a:spLocks noGrp="1"/>
          </p:cNvSpPr>
          <p:nvPr>
            <p:ph type="sldNum" sz="quarter" idx="10"/>
          </p:nvPr>
        </p:nvSpPr>
        <p:spPr>
          <a:xfrm>
            <a:off x="8578645" y="6558116"/>
            <a:ext cx="2133600" cy="228600"/>
          </a:xfrm>
          <a:prstGeom prst="rect">
            <a:avLst/>
          </a:prstGeom>
        </p:spPr>
        <p:txBody>
          <a:bodyPr/>
          <a:lstStyle/>
          <a:p>
            <a:fld id="{F1675D49-66D4-48BB-B5A9-9DD5AFDB82BF}" type="slidenum">
              <a:rPr lang="en-US" smtClean="0">
                <a:latin typeface="Arial" panose="020B0604020202020204" pitchFamily="34" charset="0"/>
                <a:cs typeface="Arial" panose="020B0604020202020204" pitchFamily="34" charset="0"/>
              </a:rPr>
              <a:pPr/>
              <a:t>3</a:t>
            </a:fld>
            <a:endParaRPr lang="en-US"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04592"/>
              </p:ext>
            </p:extLst>
          </p:nvPr>
        </p:nvGraphicFramePr>
        <p:xfrm>
          <a:off x="228600" y="1247939"/>
          <a:ext cx="8686800" cy="5384040"/>
        </p:xfrm>
        <a:graphic>
          <a:graphicData uri="http://schemas.openxmlformats.org/drawingml/2006/table">
            <a:tbl>
              <a:tblPr firstRow="1" bandRow="1">
                <a:tableStyleId>{5C22544A-7EE6-4342-B048-85BDC9FD1C3A}</a:tableStyleId>
              </a:tblPr>
              <a:tblGrid>
                <a:gridCol w="2749131">
                  <a:extLst>
                    <a:ext uri="{9D8B030D-6E8A-4147-A177-3AD203B41FA5}">
                      <a16:colId xmlns:a16="http://schemas.microsoft.com/office/drawing/2014/main" val="20000"/>
                    </a:ext>
                  </a:extLst>
                </a:gridCol>
                <a:gridCol w="2787396">
                  <a:extLst>
                    <a:ext uri="{9D8B030D-6E8A-4147-A177-3AD203B41FA5}">
                      <a16:colId xmlns:a16="http://schemas.microsoft.com/office/drawing/2014/main" val="20001"/>
                    </a:ext>
                  </a:extLst>
                </a:gridCol>
                <a:gridCol w="3150273">
                  <a:extLst>
                    <a:ext uri="{9D8B030D-6E8A-4147-A177-3AD203B41FA5}">
                      <a16:colId xmlns:a16="http://schemas.microsoft.com/office/drawing/2014/main" val="20002"/>
                    </a:ext>
                  </a:extLst>
                </a:gridCol>
              </a:tblGrid>
              <a:tr h="2982119">
                <a:tc>
                  <a:txBody>
                    <a:bodyPr/>
                    <a:lstStyle/>
                    <a:p>
                      <a:r>
                        <a:rPr lang="en-US" sz="1600" b="1" kern="1200" dirty="0">
                          <a:solidFill>
                            <a:schemeClr val="tx1"/>
                          </a:solidFill>
                          <a:effectLst/>
                          <a:latin typeface="Arial" panose="020B0604020202020204" pitchFamily="34" charset="0"/>
                          <a:ea typeface="+mn-ea"/>
                          <a:cs typeface="Arial" panose="020B0604020202020204" pitchFamily="34" charset="0"/>
                        </a:rPr>
                        <a:t>OPPORTUNITY &amp; OBJECTIVES</a:t>
                      </a:r>
                    </a:p>
                    <a:p>
                      <a:endParaRPr lang="en-US" sz="1600" b="1" kern="1200" dirty="0">
                        <a:solidFill>
                          <a:schemeClr val="tx1"/>
                        </a:solidFill>
                        <a:effectLst/>
                        <a:latin typeface="Arial" panose="020B0604020202020204" pitchFamily="34" charset="0"/>
                        <a:ea typeface="+mn-ea"/>
                        <a:cs typeface="Arial" panose="020B0604020202020204" pitchFamily="34" charset="0"/>
                      </a:endParaRPr>
                    </a:p>
                    <a:p>
                      <a:r>
                        <a:rPr lang="en-IN" sz="1400" b="0" kern="1200" dirty="0">
                          <a:solidFill>
                            <a:schemeClr val="tx1"/>
                          </a:solidFill>
                          <a:latin typeface="+mj-lt"/>
                          <a:ea typeface="+mn-ea"/>
                          <a:cs typeface="Arial" panose="020B0604020202020204" pitchFamily="34" charset="0"/>
                        </a:rPr>
                        <a:t>An AI tool designed to summarize and query video content from a Voice of Customer (VOC) database named Enjoy HQ. The tool will feature a user-friendly interface allowing product owners, new product development teams, quality control and continuous improvement teams to request video summaries based on transcripts.</a:t>
                      </a:r>
                      <a:endParaRPr lang="en-US" sz="1400" b="0" kern="1200" dirty="0">
                        <a:solidFill>
                          <a:schemeClr val="tx1"/>
                        </a:solidFill>
                        <a:latin typeface="+mj-lt"/>
                        <a:ea typeface="+mn-ea"/>
                        <a:cs typeface="Arial" panose="020B0604020202020204" pitchFamily="34" charset="0"/>
                      </a:endParaRPr>
                    </a:p>
                  </a:txBody>
                  <a:tcPr>
                    <a:solidFill>
                      <a:schemeClr val="accent1">
                        <a:lumMod val="20000"/>
                        <a:lumOff val="80000"/>
                      </a:schemeClr>
                    </a:solidFill>
                  </a:tcPr>
                </a:tc>
                <a:tc>
                  <a:txBody>
                    <a:bodyPr/>
                    <a:lstStyle/>
                    <a:p>
                      <a:r>
                        <a:rPr lang="en-US" dirty="0">
                          <a:solidFill>
                            <a:schemeClr val="tx1"/>
                          </a:solidFill>
                          <a:latin typeface="Arial" panose="020B0604020202020204" pitchFamily="34" charset="0"/>
                          <a:cs typeface="Arial" panose="020B0604020202020204" pitchFamily="34" charset="0"/>
                        </a:rPr>
                        <a:t>VOC/Needs</a:t>
                      </a:r>
                    </a:p>
                    <a:p>
                      <a:pPr marL="0" indent="0">
                        <a:buFont typeface="Arial" panose="020B0604020202020204" pitchFamily="34" charset="0"/>
                        <a:buNone/>
                      </a:pPr>
                      <a:endParaRPr lang="en-US" sz="1400" b="0" dirty="0">
                        <a:solidFill>
                          <a:schemeClr val="tx1"/>
                        </a:solidFill>
                        <a:latin typeface="+mj-lt"/>
                        <a:cs typeface="Arial" panose="020B0604020202020204" pitchFamily="34" charset="0"/>
                      </a:endParaRPr>
                    </a:p>
                    <a:p>
                      <a:pPr marL="0" indent="0">
                        <a:buFont typeface="Arial" panose="020B0604020202020204" pitchFamily="34" charset="0"/>
                        <a:buNone/>
                      </a:pPr>
                      <a:endParaRPr lang="en-US" sz="1400" b="0" dirty="0">
                        <a:solidFill>
                          <a:schemeClr val="tx1"/>
                        </a:solidFill>
                        <a:latin typeface="+mj-lt"/>
                        <a:cs typeface="Arial" panose="020B0604020202020204" pitchFamily="34" charset="0"/>
                      </a:endParaRPr>
                    </a:p>
                    <a:p>
                      <a:pPr marL="0" indent="0">
                        <a:buFont typeface="Arial" panose="020B0604020202020204" pitchFamily="34" charset="0"/>
                        <a:buNone/>
                      </a:pPr>
                      <a:r>
                        <a:rPr lang="en-US" sz="1400" b="0" dirty="0">
                          <a:solidFill>
                            <a:schemeClr val="tx1"/>
                          </a:solidFill>
                          <a:latin typeface="+mj-lt"/>
                          <a:cs typeface="Arial" panose="020B0604020202020204" pitchFamily="34" charset="0"/>
                        </a:rPr>
                        <a:t>The product aims to be broadly available to all internal Fluke users requiring the functionality. It provides timely, adjustable and customizable summarizes with options to export results as PDF documents or PowerPoint presentations. </a:t>
                      </a:r>
                      <a:endParaRPr lang="en-US" sz="2000" b="0" dirty="0">
                        <a:solidFill>
                          <a:schemeClr val="tx1"/>
                        </a:solidFill>
                        <a:latin typeface="+mj-lt"/>
                        <a:cs typeface="Arial" panose="020B0604020202020204" pitchFamily="34" charset="0"/>
                      </a:endParaRPr>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Arial" panose="020B0604020202020204" pitchFamily="34" charset="0"/>
                          <a:ea typeface="+mn-ea"/>
                          <a:cs typeface="Arial" panose="020B0604020202020204" pitchFamily="34" charset="0"/>
                        </a:rPr>
                        <a:t>SOLUTION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kern="1200" dirty="0">
                        <a:solidFill>
                          <a:schemeClr val="tx1"/>
                        </a:solidFill>
                        <a:latin typeface="+mj-lt"/>
                        <a:ea typeface="+mn-ea"/>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kern="1200" dirty="0">
                        <a:solidFill>
                          <a:schemeClr val="tx1"/>
                        </a:solidFill>
                        <a:latin typeface="+mj-lt"/>
                        <a:ea typeface="+mn-ea"/>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mj-lt"/>
                          <a:ea typeface="+mn-ea"/>
                          <a:cs typeface="Arial" panose="020B0604020202020204" pitchFamily="34" charset="0"/>
                        </a:rPr>
                        <a:t>Implementing VOC summarize will enable users to specify summary length, focus on specific themes , and detect critical non-verbal cues as hesitation or enthusiasm in response</a:t>
                      </a:r>
                    </a:p>
                  </a:txBody>
                  <a:tcPr>
                    <a:solidFill>
                      <a:schemeClr val="accent1">
                        <a:lumMod val="20000"/>
                        <a:lumOff val="80000"/>
                      </a:schemeClr>
                    </a:solidFill>
                  </a:tcPr>
                </a:tc>
                <a:extLst>
                  <a:ext uri="{0D108BD9-81ED-4DB2-BD59-A6C34878D82A}">
                    <a16:rowId xmlns:a16="http://schemas.microsoft.com/office/drawing/2014/main" val="10000"/>
                  </a:ext>
                </a:extLst>
              </a:tr>
              <a:tr h="2214120">
                <a:tc>
                  <a:txBody>
                    <a:bodyPr/>
                    <a:lstStyle/>
                    <a:p>
                      <a:r>
                        <a:rPr lang="en-US" sz="1600" b="1" kern="1200" dirty="0">
                          <a:solidFill>
                            <a:schemeClr val="dk1"/>
                          </a:solidFill>
                          <a:effectLst/>
                          <a:latin typeface="Arial" panose="020B0604020202020204" pitchFamily="34" charset="0"/>
                          <a:ea typeface="+mn-ea"/>
                          <a:cs typeface="Arial" panose="020B0604020202020204" pitchFamily="34" charset="0"/>
                        </a:rPr>
                        <a:t>PROJECT EST.</a:t>
                      </a:r>
                    </a:p>
                    <a:p>
                      <a:pPr marL="91440" indent="-91440">
                        <a:buFont typeface="Arial" pitchFamily="34" charset="0"/>
                        <a:buChar char="•"/>
                      </a:pPr>
                      <a:endParaRPr lang="en-US" sz="1200" b="1" dirty="0">
                        <a:latin typeface="Arial" panose="020B0604020202020204" pitchFamily="34" charset="0"/>
                        <a:cs typeface="Arial" panose="020B0604020202020204" pitchFamily="34" charset="0"/>
                      </a:endParaRPr>
                    </a:p>
                    <a:p>
                      <a:pPr marL="91440" marR="0" lvl="0" indent="-91440"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400" b="0" kern="1200" dirty="0">
                          <a:solidFill>
                            <a:schemeClr val="tx1"/>
                          </a:solidFill>
                          <a:latin typeface="+mj-lt"/>
                          <a:ea typeface="+mn-ea"/>
                          <a:cs typeface="Arial" panose="020B0604020202020204" pitchFamily="34" charset="0"/>
                        </a:rPr>
                        <a:t>Estimated Project Delivery:  01/05/2024</a:t>
                      </a:r>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400" b="0" kern="1200" dirty="0">
                        <a:solidFill>
                          <a:schemeClr val="tx1"/>
                        </a:solidFill>
                        <a:latin typeface="+mj-lt"/>
                        <a:ea typeface="+mn-ea"/>
                        <a:cs typeface="Arial" panose="020B0604020202020204" pitchFamily="34" charset="0"/>
                      </a:endParaRPr>
                    </a:p>
                  </a:txBody>
                  <a:tcPr>
                    <a:solidFill>
                      <a:schemeClr val="accent1">
                        <a:lumMod val="20000"/>
                        <a:lumOff val="80000"/>
                      </a:schemeClr>
                    </a:solidFill>
                  </a:tcPr>
                </a:tc>
                <a:tc>
                  <a:txBody>
                    <a:bodyPr/>
                    <a:lstStyle/>
                    <a:p>
                      <a:endParaRPr lang="en-US" sz="1400" b="0" kern="1200" dirty="0">
                        <a:solidFill>
                          <a:schemeClr val="tx1"/>
                        </a:solidFill>
                        <a:latin typeface="+mj-lt"/>
                        <a:ea typeface="+mn-ea"/>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3" name="Date Placeholder 3"/>
          <p:cNvSpPr txBox="1">
            <a:spLocks/>
          </p:cNvSpPr>
          <p:nvPr/>
        </p:nvSpPr>
        <p:spPr>
          <a:xfrm>
            <a:off x="457200" y="6553200"/>
            <a:ext cx="2133600" cy="304880"/>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800" kern="1200">
                <a:solidFill>
                  <a:schemeClr val="tx1">
                    <a:tint val="75000"/>
                  </a:schemeClr>
                </a:solidFill>
                <a:latin typeface="Helvetica"/>
                <a:ea typeface="+mn-ea"/>
                <a:cs typeface="Helvetic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black">
                    <a:tint val="75000"/>
                  </a:prstClr>
                </a:solidFill>
                <a:latin typeface="Arial" panose="020B0604020202020204" pitchFamily="34" charset="0"/>
                <a:cs typeface="Arial" panose="020B0604020202020204" pitchFamily="34" charset="0"/>
              </a:rPr>
              <a:t>PDSP12-BC Rev002 </a:t>
            </a:r>
            <a:fld id="{1071B26F-33FA-44A1-9F0B-4678EC764D05}" type="datetime1">
              <a:rPr lang="en-US" smtClean="0">
                <a:solidFill>
                  <a:prstClr val="black">
                    <a:tint val="75000"/>
                  </a:prstClr>
                </a:solidFill>
                <a:latin typeface="Arial" panose="020B0604020202020204" pitchFamily="34" charset="0"/>
                <a:cs typeface="Arial" panose="020B0604020202020204" pitchFamily="34" charset="0"/>
              </a:rPr>
              <a:pPr/>
              <a:t>4/9/2024</a:t>
            </a:fld>
            <a:endParaRPr lang="en-US">
              <a:solidFill>
                <a:prstClr val="black">
                  <a:tint val="7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213832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862" y="0"/>
            <a:ext cx="7094537" cy="855663"/>
          </a:xfrm>
        </p:spPr>
        <p:txBody>
          <a:bodyPr>
            <a:normAutofit/>
          </a:bodyPr>
          <a:lstStyle/>
          <a:p>
            <a:r>
              <a:rPr lang="en-US"/>
              <a:t>Requirements</a:t>
            </a:r>
          </a:p>
        </p:txBody>
      </p:sp>
      <p:sp>
        <p:nvSpPr>
          <p:cNvPr id="5" name="Content Placeholder 4"/>
          <p:cNvSpPr>
            <a:spLocks noGrp="1"/>
          </p:cNvSpPr>
          <p:nvPr>
            <p:ph idx="1"/>
          </p:nvPr>
        </p:nvSpPr>
        <p:spPr/>
        <p:txBody>
          <a:bodyPr/>
          <a:lstStyle/>
          <a:p>
            <a:pPr algn="l" rtl="0" fontAlgn="base">
              <a:buFont typeface="Arial" panose="020B0604020202020204" pitchFamily="34" charset="0"/>
              <a:buChar char="•"/>
            </a:pPr>
            <a:r>
              <a:rPr lang="en-IN" sz="1800" b="1" dirty="0">
                <a:solidFill>
                  <a:srgbClr val="3B3B3B"/>
                </a:solidFill>
                <a:latin typeface="Times New Roman" panose="02020603050405020304" pitchFamily="18" charset="0"/>
              </a:rPr>
              <a:t>Dynamic Summarization and Thematic Extraction</a:t>
            </a:r>
            <a:r>
              <a:rPr lang="en-US" sz="1800" b="1" dirty="0">
                <a:solidFill>
                  <a:srgbClr val="3B3B3B"/>
                </a:solidFill>
                <a:latin typeface="Times New Roman" panose="02020603050405020304" pitchFamily="18" charset="0"/>
              </a:rPr>
              <a:t>: </a:t>
            </a:r>
          </a:p>
          <a:p>
            <a:pPr lvl="1" algn="just" fontAlgn="base">
              <a:buFont typeface="Arial" panose="020B0604020202020204" pitchFamily="34" charset="0"/>
              <a:buChar char="•"/>
            </a:pPr>
            <a:r>
              <a:rPr lang="en-IN" sz="1400" i="0" u="none" strike="noStrike" dirty="0">
                <a:solidFill>
                  <a:srgbClr val="3B3B3B"/>
                </a:solidFill>
                <a:effectLst/>
                <a:latin typeface="+mj-lt"/>
              </a:rPr>
              <a:t>Enable dynamic video summarization with adjustable lengths and develop algorithms for thematic extraction based on user specified topics.</a:t>
            </a:r>
            <a:endParaRPr lang="en-US" sz="1800" b="1" i="0" u="none" strike="noStrike" dirty="0">
              <a:solidFill>
                <a:srgbClr val="3B3B3B"/>
              </a:solidFill>
              <a:effectLst/>
              <a:latin typeface="Times New Roman" panose="02020603050405020304" pitchFamily="18" charset="0"/>
            </a:endParaRPr>
          </a:p>
          <a:p>
            <a:pPr algn="l" rtl="0" fontAlgn="base">
              <a:buFont typeface="Arial" panose="020B0604020202020204" pitchFamily="34" charset="0"/>
              <a:buChar char="•"/>
            </a:pPr>
            <a:r>
              <a:rPr lang="en-IN" sz="1800" b="1" dirty="0">
                <a:solidFill>
                  <a:srgbClr val="3B3B3B"/>
                </a:solidFill>
                <a:latin typeface="Times New Roman" panose="02020603050405020304" pitchFamily="18" charset="0"/>
              </a:rPr>
              <a:t>User-Friendly Interface for Video Summaries</a:t>
            </a:r>
            <a:r>
              <a:rPr lang="en-US" sz="1800" b="1" dirty="0">
                <a:solidFill>
                  <a:srgbClr val="3B3B3B"/>
                </a:solidFill>
                <a:latin typeface="Times New Roman" panose="02020603050405020304" pitchFamily="18" charset="0"/>
              </a:rPr>
              <a:t>: </a:t>
            </a:r>
          </a:p>
          <a:p>
            <a:pPr lvl="1" algn="just" fontAlgn="base">
              <a:buFont typeface="Arial" panose="020B0604020202020204" pitchFamily="34" charset="0"/>
              <a:buChar char="•"/>
            </a:pPr>
            <a:r>
              <a:rPr lang="en-IN" sz="1400" i="0" u="none" strike="noStrike" dirty="0">
                <a:solidFill>
                  <a:srgbClr val="3B3B3B"/>
                </a:solidFill>
                <a:effectLst/>
                <a:latin typeface="+mj-lt"/>
              </a:rPr>
              <a:t>Design and implement an intuitive interface for users to request video summaries and perform thematic queries. The interface should include adjustable controls for summary length and thematic focus.</a:t>
            </a:r>
            <a:endParaRPr lang="en-US" sz="1400" dirty="0">
              <a:solidFill>
                <a:srgbClr val="3B3B3B"/>
              </a:solidFill>
              <a:latin typeface="+mj-lt"/>
            </a:endParaRPr>
          </a:p>
          <a:p>
            <a:pPr algn="just" fontAlgn="base">
              <a:buFont typeface="Arial" panose="020B0604020202020204" pitchFamily="34" charset="0"/>
              <a:buChar char="•"/>
            </a:pPr>
            <a:r>
              <a:rPr lang="en-US" sz="1800" b="1" dirty="0">
                <a:solidFill>
                  <a:srgbClr val="3B3B3B"/>
                </a:solidFill>
                <a:latin typeface="Times New Roman" panose="02020603050405020304" pitchFamily="18" charset="0"/>
              </a:rPr>
              <a:t>Non-Verbal Cue Detection:</a:t>
            </a:r>
          </a:p>
          <a:p>
            <a:pPr lvl="1" algn="just" fontAlgn="base">
              <a:buFont typeface="Arial" panose="020B0604020202020204" pitchFamily="34" charset="0"/>
              <a:buChar char="•"/>
            </a:pPr>
            <a:r>
              <a:rPr lang="en-IN" sz="1400" dirty="0">
                <a:solidFill>
                  <a:srgbClr val="3B3B3B"/>
                </a:solidFill>
                <a:latin typeface="+mj-lt"/>
              </a:rPr>
              <a:t>Integrate non-verbal cue detection that analyses tone, speed, and hesitation, requiring collaboration between NLP and computer vision teams</a:t>
            </a:r>
            <a:r>
              <a:rPr lang="en-US" sz="1400" dirty="0">
                <a:solidFill>
                  <a:srgbClr val="3B3B3B"/>
                </a:solidFill>
                <a:latin typeface="+mj-lt"/>
              </a:rPr>
              <a:t>.</a:t>
            </a:r>
          </a:p>
          <a:p>
            <a:pPr algn="just" fontAlgn="base">
              <a:buFont typeface="Arial" panose="020B0604020202020204" pitchFamily="34" charset="0"/>
              <a:buChar char="•"/>
            </a:pPr>
            <a:r>
              <a:rPr lang="en-IN" sz="1800" b="1" dirty="0">
                <a:solidFill>
                  <a:srgbClr val="3B3B3B"/>
                </a:solidFill>
                <a:latin typeface="Times New Roman" panose="02020603050405020304" pitchFamily="18" charset="0"/>
              </a:rPr>
              <a:t>Export Summarized Content :</a:t>
            </a:r>
          </a:p>
          <a:p>
            <a:pPr lvl="1" algn="just" fontAlgn="base">
              <a:buFont typeface="Arial" panose="020B0604020202020204" pitchFamily="34" charset="0"/>
              <a:buChar char="•"/>
            </a:pPr>
            <a:r>
              <a:rPr lang="en-IN" sz="1400" dirty="0">
                <a:solidFill>
                  <a:srgbClr val="3B3B3B"/>
                </a:solidFill>
                <a:latin typeface="+mj-lt"/>
              </a:rPr>
              <a:t>Create modules to convert summaries into PDF and PowerPoint formats with options for branding and clear formatting.</a:t>
            </a:r>
            <a:endParaRPr lang="en-US" sz="1400" dirty="0">
              <a:solidFill>
                <a:srgbClr val="3B3B3B"/>
              </a:solidFill>
              <a:latin typeface="+mj-lt"/>
            </a:endParaRPr>
          </a:p>
          <a:p>
            <a:pPr algn="just"/>
            <a:r>
              <a:rPr lang="en-IN" sz="1800" b="1" dirty="0">
                <a:solidFill>
                  <a:srgbClr val="3B3B3B"/>
                </a:solidFill>
                <a:latin typeface="Times New Roman" panose="02020603050405020304" pitchFamily="18" charset="0"/>
              </a:rPr>
              <a:t>Usage Tracking and Analytics :</a:t>
            </a:r>
          </a:p>
          <a:p>
            <a:pPr lvl="1" algn="just">
              <a:buFont typeface="Arial" panose="020B0604020202020204" pitchFamily="34" charset="0"/>
              <a:buChar char="•"/>
            </a:pPr>
            <a:r>
              <a:rPr lang="en-IN" sz="1400" dirty="0">
                <a:solidFill>
                  <a:srgbClr val="3B3B3B"/>
                </a:solidFill>
                <a:latin typeface="+mj-lt"/>
              </a:rPr>
              <a:t>Incorporate tracking capabilities to record user interactions and develop a dashboard for visualizing usage trends and performance metrics.</a:t>
            </a:r>
            <a:endParaRPr lang="en-US" sz="1400" dirty="0">
              <a:solidFill>
                <a:srgbClr val="3B3B3B"/>
              </a:solidFill>
              <a:latin typeface="+mj-lt"/>
            </a:endParaRPr>
          </a:p>
          <a:p>
            <a:r>
              <a:rPr lang="en-IN" sz="1800" b="1" dirty="0">
                <a:solidFill>
                  <a:srgbClr val="3B3B3B"/>
                </a:solidFill>
                <a:latin typeface="Times New Roman" panose="02020603050405020304" pitchFamily="18" charset="0"/>
              </a:rPr>
              <a:t>Global Deployment and Localization :</a:t>
            </a:r>
          </a:p>
          <a:p>
            <a:pPr lvl="1">
              <a:buFont typeface="Arial" panose="020B0604020202020204" pitchFamily="34" charset="0"/>
              <a:buChar char="•"/>
            </a:pPr>
            <a:r>
              <a:rPr lang="en-IN" sz="1400" dirty="0">
                <a:solidFill>
                  <a:srgbClr val="3B3B3B"/>
                </a:solidFill>
                <a:latin typeface="+mj-lt"/>
              </a:rPr>
              <a:t>Plan for multi-region server allocation and introduce localization features for different regional laws, languages, and cultural nuances.</a:t>
            </a:r>
            <a:endParaRPr lang="en-US" sz="1400" dirty="0">
              <a:solidFill>
                <a:srgbClr val="3B3B3B"/>
              </a:solidFill>
              <a:latin typeface="+mj-lt"/>
            </a:endParaRPr>
          </a:p>
          <a:p>
            <a:endParaRPr lang="en-US" dirty="0"/>
          </a:p>
        </p:txBody>
      </p:sp>
      <p:sp>
        <p:nvSpPr>
          <p:cNvPr id="6" name="Date Placeholder 3"/>
          <p:cNvSpPr txBox="1">
            <a:spLocks/>
          </p:cNvSpPr>
          <p:nvPr/>
        </p:nvSpPr>
        <p:spPr>
          <a:xfrm>
            <a:off x="457200" y="6553121"/>
            <a:ext cx="2133600" cy="304880"/>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800" kern="1200">
                <a:solidFill>
                  <a:schemeClr val="tx1">
                    <a:tint val="75000"/>
                  </a:schemeClr>
                </a:solidFill>
                <a:latin typeface="Helvetica"/>
                <a:ea typeface="+mn-ea"/>
                <a:cs typeface="Helvetic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black">
                    <a:tint val="75000"/>
                  </a:prstClr>
                </a:solidFill>
              </a:rPr>
              <a:t>PDSP12-BC Rev002 </a:t>
            </a:r>
            <a:fld id="{1071B26F-33FA-44A1-9F0B-4678EC764D05}" type="datetime1">
              <a:rPr lang="en-US" smtClean="0">
                <a:solidFill>
                  <a:prstClr val="black">
                    <a:tint val="75000"/>
                  </a:prstClr>
                </a:solidFill>
              </a:rPr>
              <a:pPr/>
              <a:t>4/9/2024</a:t>
            </a:fld>
            <a:endParaRPr lang="en-US">
              <a:solidFill>
                <a:prstClr val="black">
                  <a:tint val="75000"/>
                </a:prstClr>
              </a:solidFill>
            </a:endParaRPr>
          </a:p>
        </p:txBody>
      </p:sp>
    </p:spTree>
    <p:extLst>
      <p:ext uri="{BB962C8B-B14F-4D97-AF65-F5344CB8AC3E}">
        <p14:creationId xmlns:p14="http://schemas.microsoft.com/office/powerpoint/2010/main" val="215957658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93C9-FB76-B9F9-B9ED-1202C32E64E4}"/>
              </a:ext>
            </a:extLst>
          </p:cNvPr>
          <p:cNvSpPr>
            <a:spLocks noGrp="1"/>
          </p:cNvSpPr>
          <p:nvPr>
            <p:ph type="title"/>
          </p:nvPr>
        </p:nvSpPr>
        <p:spPr/>
        <p:txBody>
          <a:bodyPr/>
          <a:lstStyle/>
          <a:p>
            <a:r>
              <a:rPr lang="en-US" dirty="0"/>
              <a:t>Next Steps</a:t>
            </a:r>
            <a:endParaRPr lang="en-IN" dirty="0"/>
          </a:p>
        </p:txBody>
      </p:sp>
      <p:graphicFrame>
        <p:nvGraphicFramePr>
          <p:cNvPr id="9" name="Table 9">
            <a:extLst>
              <a:ext uri="{FF2B5EF4-FFF2-40B4-BE49-F238E27FC236}">
                <a16:creationId xmlns:a16="http://schemas.microsoft.com/office/drawing/2014/main" id="{6117C32A-8E40-2CA7-C924-5F89466AD9B5}"/>
              </a:ext>
            </a:extLst>
          </p:cNvPr>
          <p:cNvGraphicFramePr>
            <a:graphicFrameLocks noGrp="1"/>
          </p:cNvGraphicFramePr>
          <p:nvPr>
            <p:ph idx="1"/>
            <p:extLst>
              <p:ext uri="{D42A27DB-BD31-4B8C-83A1-F6EECF244321}">
                <p14:modId xmlns:p14="http://schemas.microsoft.com/office/powerpoint/2010/main" val="1983290753"/>
              </p:ext>
            </p:extLst>
          </p:nvPr>
        </p:nvGraphicFramePr>
        <p:xfrm>
          <a:off x="376317" y="2020389"/>
          <a:ext cx="8559796" cy="1925320"/>
        </p:xfrm>
        <a:graphic>
          <a:graphicData uri="http://schemas.openxmlformats.org/drawingml/2006/table">
            <a:tbl>
              <a:tblPr firstRow="1" bandRow="1">
                <a:tableStyleId>{5C22544A-7EE6-4342-B048-85BDC9FD1C3A}</a:tableStyleId>
              </a:tblPr>
              <a:tblGrid>
                <a:gridCol w="1222828">
                  <a:extLst>
                    <a:ext uri="{9D8B030D-6E8A-4147-A177-3AD203B41FA5}">
                      <a16:colId xmlns:a16="http://schemas.microsoft.com/office/drawing/2014/main" val="3839489178"/>
                    </a:ext>
                  </a:extLst>
                </a:gridCol>
                <a:gridCol w="1325686">
                  <a:extLst>
                    <a:ext uri="{9D8B030D-6E8A-4147-A177-3AD203B41FA5}">
                      <a16:colId xmlns:a16="http://schemas.microsoft.com/office/drawing/2014/main" val="1555699697"/>
                    </a:ext>
                  </a:extLst>
                </a:gridCol>
                <a:gridCol w="1119970">
                  <a:extLst>
                    <a:ext uri="{9D8B030D-6E8A-4147-A177-3AD203B41FA5}">
                      <a16:colId xmlns:a16="http://schemas.microsoft.com/office/drawing/2014/main" val="48688698"/>
                    </a:ext>
                  </a:extLst>
                </a:gridCol>
                <a:gridCol w="1327666">
                  <a:extLst>
                    <a:ext uri="{9D8B030D-6E8A-4147-A177-3AD203B41FA5}">
                      <a16:colId xmlns:a16="http://schemas.microsoft.com/office/drawing/2014/main" val="3556088081"/>
                    </a:ext>
                  </a:extLst>
                </a:gridCol>
                <a:gridCol w="1117990">
                  <a:extLst>
                    <a:ext uri="{9D8B030D-6E8A-4147-A177-3AD203B41FA5}">
                      <a16:colId xmlns:a16="http://schemas.microsoft.com/office/drawing/2014/main" val="3974511306"/>
                    </a:ext>
                  </a:extLst>
                </a:gridCol>
                <a:gridCol w="1222828">
                  <a:extLst>
                    <a:ext uri="{9D8B030D-6E8A-4147-A177-3AD203B41FA5}">
                      <a16:colId xmlns:a16="http://schemas.microsoft.com/office/drawing/2014/main" val="35893388"/>
                    </a:ext>
                  </a:extLst>
                </a:gridCol>
                <a:gridCol w="1222828">
                  <a:extLst>
                    <a:ext uri="{9D8B030D-6E8A-4147-A177-3AD203B41FA5}">
                      <a16:colId xmlns:a16="http://schemas.microsoft.com/office/drawing/2014/main" val="2314895237"/>
                    </a:ext>
                  </a:extLst>
                </a:gridCol>
              </a:tblGrid>
              <a:tr h="370840">
                <a:tc>
                  <a:txBody>
                    <a:bodyPr/>
                    <a:lstStyle/>
                    <a:p>
                      <a:r>
                        <a:rPr lang="en-US" dirty="0"/>
                        <a:t>Track Name</a:t>
                      </a:r>
                      <a:endParaRPr lang="en-IN" dirty="0"/>
                    </a:p>
                  </a:txBody>
                  <a:tcPr/>
                </a:tc>
                <a:tc>
                  <a:txBody>
                    <a:bodyPr/>
                    <a:lstStyle/>
                    <a:p>
                      <a:r>
                        <a:rPr lang="en-US" dirty="0" err="1"/>
                        <a:t>Usecase</a:t>
                      </a:r>
                      <a:endParaRPr lang="en-IN" dirty="0"/>
                    </a:p>
                  </a:txBody>
                  <a:tcPr/>
                </a:tc>
                <a:tc>
                  <a:txBody>
                    <a:bodyPr/>
                    <a:lstStyle/>
                    <a:p>
                      <a:r>
                        <a:rPr lang="en-US" dirty="0"/>
                        <a:t>Black Dot Owner</a:t>
                      </a:r>
                      <a:endParaRPr lang="en-IN" dirty="0"/>
                    </a:p>
                  </a:txBody>
                  <a:tcPr/>
                </a:tc>
                <a:tc>
                  <a:txBody>
                    <a:bodyPr/>
                    <a:lstStyle/>
                    <a:p>
                      <a:r>
                        <a:rPr lang="en-US" dirty="0"/>
                        <a:t>PDD Signoff</a:t>
                      </a:r>
                      <a:endParaRPr lang="en-IN" dirty="0"/>
                    </a:p>
                  </a:txBody>
                  <a:tcPr/>
                </a:tc>
                <a:tc>
                  <a:txBody>
                    <a:bodyPr/>
                    <a:lstStyle/>
                    <a:p>
                      <a:r>
                        <a:rPr lang="en-US" dirty="0"/>
                        <a:t>Dev Complete</a:t>
                      </a:r>
                      <a:endParaRPr lang="en-IN" dirty="0"/>
                    </a:p>
                  </a:txBody>
                  <a:tcPr/>
                </a:tc>
                <a:tc>
                  <a:txBody>
                    <a:bodyPr/>
                    <a:lstStyle/>
                    <a:p>
                      <a:r>
                        <a:rPr lang="en-US" dirty="0"/>
                        <a:t>UAT Signoff</a:t>
                      </a:r>
                      <a:endParaRPr lang="en-IN" dirty="0"/>
                    </a:p>
                  </a:txBody>
                  <a:tcPr/>
                </a:tc>
                <a:tc>
                  <a:txBody>
                    <a:bodyPr/>
                    <a:lstStyle/>
                    <a:p>
                      <a:r>
                        <a:rPr lang="en-US" dirty="0"/>
                        <a:t>Go-Live</a:t>
                      </a:r>
                      <a:endParaRPr lang="en-IN" dirty="0"/>
                    </a:p>
                  </a:txBody>
                  <a:tcPr/>
                </a:tc>
                <a:extLst>
                  <a:ext uri="{0D108BD9-81ED-4DB2-BD59-A6C34878D82A}">
                    <a16:rowId xmlns:a16="http://schemas.microsoft.com/office/drawing/2014/main" val="1726261366"/>
                  </a:ext>
                </a:extLst>
              </a:tr>
              <a:tr h="370840">
                <a:tc>
                  <a:txBody>
                    <a:bodyPr/>
                    <a:lstStyle/>
                    <a:p>
                      <a:pPr algn="l"/>
                      <a:r>
                        <a:rPr lang="en-US" dirty="0"/>
                        <a:t>Fluke</a:t>
                      </a:r>
                      <a:endParaRPr lang="en-IN" dirty="0"/>
                    </a:p>
                  </a:txBody>
                  <a:tcPr/>
                </a:tc>
                <a:tc>
                  <a:txBody>
                    <a:bodyPr/>
                    <a:lstStyle/>
                    <a:p>
                      <a:r>
                        <a:rPr lang="en-US" dirty="0"/>
                        <a:t>VOC- Summarization</a:t>
                      </a:r>
                      <a:endParaRPr lang="en-IN" dirty="0"/>
                    </a:p>
                  </a:txBody>
                  <a:tcPr/>
                </a:tc>
                <a:tc>
                  <a:txBody>
                    <a:bodyPr/>
                    <a:lstStyle/>
                    <a:p>
                      <a:r>
                        <a:rPr lang="en-US" dirty="0" err="1"/>
                        <a:t>Manyanga,Taashi</a:t>
                      </a:r>
                      <a:endParaRPr lang="en-US" dirty="0"/>
                    </a:p>
                  </a:txBody>
                  <a:tcPr anchor="ctr"/>
                </a:tc>
                <a:tc>
                  <a:txBody>
                    <a:bodyPr/>
                    <a:lstStyle/>
                    <a:p>
                      <a:endParaRPr lang="en-US" dirty="0"/>
                    </a:p>
                  </a:txBody>
                  <a:tcPr anchor="ctr"/>
                </a:tc>
                <a:tc>
                  <a:txBody>
                    <a:bodyPr/>
                    <a:lstStyle/>
                    <a:p>
                      <a:r>
                        <a:rPr lang="en-US" dirty="0"/>
                        <a:t>Completed</a:t>
                      </a:r>
                    </a:p>
                  </a:txBody>
                  <a:tcPr anchor="ctr"/>
                </a:tc>
                <a:tc>
                  <a:txBody>
                    <a:bodyPr/>
                    <a:lstStyle/>
                    <a:p>
                      <a:r>
                        <a:rPr lang="en-US" dirty="0"/>
                        <a:t>Completed</a:t>
                      </a:r>
                    </a:p>
                  </a:txBody>
                  <a:tcPr anchor="ctr"/>
                </a:tc>
                <a:tc>
                  <a:txBody>
                    <a:bodyPr/>
                    <a:lstStyle/>
                    <a:p>
                      <a:r>
                        <a:rPr lang="en-US" dirty="0"/>
                        <a:t>Pending</a:t>
                      </a:r>
                    </a:p>
                  </a:txBody>
                  <a:tcPr anchor="ctr"/>
                </a:tc>
                <a:extLst>
                  <a:ext uri="{0D108BD9-81ED-4DB2-BD59-A6C34878D82A}">
                    <a16:rowId xmlns:a16="http://schemas.microsoft.com/office/drawing/2014/main" val="2925011662"/>
                  </a:ext>
                </a:extLst>
              </a:tr>
              <a:tr h="370840">
                <a:tc gridSpan="7">
                  <a:txBody>
                    <a:bodyPr/>
                    <a:lstStyle/>
                    <a:p>
                      <a:pPr algn="l"/>
                      <a:endParaRPr lang="en-US" dirty="0"/>
                    </a:p>
                  </a:txBody>
                  <a:tcPr/>
                </a:tc>
                <a:tc hMerge="1">
                  <a:txBody>
                    <a:bodyPr/>
                    <a:lstStyle/>
                    <a:p>
                      <a:r>
                        <a:rPr lang="en-US" dirty="0"/>
                        <a:t>Credit Review</a:t>
                      </a:r>
                      <a:endParaRPr lang="en-IN" dirty="0"/>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Christine McGee (christine.mcgee@fluke.com)</a:t>
                      </a:r>
                    </a:p>
                    <a:p>
                      <a:endParaRPr lang="en-US" dirty="0"/>
                    </a:p>
                  </a:txBody>
                  <a:tcPr anchor="ctr"/>
                </a:tc>
                <a:tc hMerge="1">
                  <a:txBody>
                    <a:bodyPr/>
                    <a:lstStyle/>
                    <a:p>
                      <a:r>
                        <a:rPr lang="en-US" dirty="0"/>
                        <a:t>Completed 01/26/2024</a:t>
                      </a:r>
                    </a:p>
                  </a:txBody>
                  <a:tcPr anchor="ctr"/>
                </a:tc>
                <a:tc hMerge="1">
                  <a:txBody>
                    <a:bodyPr/>
                    <a:lstStyle/>
                    <a:p>
                      <a:r>
                        <a:rPr lang="en-US" dirty="0"/>
                        <a:t>In Progress</a:t>
                      </a:r>
                    </a:p>
                  </a:txBody>
                  <a:tcPr anchor="ctr"/>
                </a:tc>
                <a:tc hMerge="1">
                  <a:txBody>
                    <a:bodyPr/>
                    <a:lstStyle/>
                    <a:p>
                      <a:r>
                        <a:rPr lang="en-US" dirty="0"/>
                        <a:t>Pending</a:t>
                      </a:r>
                    </a:p>
                  </a:txBody>
                  <a:tcPr anchor="ctr"/>
                </a:tc>
                <a:tc hMerge="1">
                  <a:txBody>
                    <a:bodyPr/>
                    <a:lstStyle/>
                    <a:p>
                      <a:r>
                        <a:rPr lang="en-US" dirty="0"/>
                        <a:t>Pending</a:t>
                      </a:r>
                    </a:p>
                  </a:txBody>
                  <a:tcPr anchor="ctr"/>
                </a:tc>
                <a:extLst>
                  <a:ext uri="{0D108BD9-81ED-4DB2-BD59-A6C34878D82A}">
                    <a16:rowId xmlns:a16="http://schemas.microsoft.com/office/drawing/2014/main" val="2357254192"/>
                  </a:ext>
                </a:extLst>
              </a:tr>
            </a:tbl>
          </a:graphicData>
        </a:graphic>
      </p:graphicFrame>
    </p:spTree>
    <p:extLst>
      <p:ext uri="{BB962C8B-B14F-4D97-AF65-F5344CB8AC3E}">
        <p14:creationId xmlns:p14="http://schemas.microsoft.com/office/powerpoint/2010/main" val="186699831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atin typeface="Arial" panose="020B0604020202020204" pitchFamily="34" charset="0"/>
                <a:cs typeface="Arial" panose="020B0604020202020204" pitchFamily="34" charset="0"/>
              </a:rPr>
              <a:t>WBS/ action plan</a:t>
            </a:r>
          </a:p>
        </p:txBody>
      </p:sp>
      <p:sp>
        <p:nvSpPr>
          <p:cNvPr id="5" name="Content Placeholder 4"/>
          <p:cNvSpPr>
            <a:spLocks noGrp="1"/>
          </p:cNvSpPr>
          <p:nvPr>
            <p:ph idx="1"/>
          </p:nvPr>
        </p:nvSpPr>
        <p:spPr/>
        <p:txBody>
          <a:bodyPr>
            <a:normAutofit/>
          </a:bodyPr>
          <a:lstStyle/>
          <a:p>
            <a:pPr marL="0" indent="0">
              <a:buNone/>
            </a:pPr>
            <a:endParaRPr lang="en-US" sz="1800" dirty="0">
              <a:latin typeface="Arial" panose="020B0604020202020204" pitchFamily="34" charset="0"/>
              <a:cs typeface="Arial" panose="020B0604020202020204" pitchFamily="34" charset="0"/>
            </a:endParaRPr>
          </a:p>
          <a:p>
            <a:pPr marL="233363" lvl="1" indent="0">
              <a:buNone/>
            </a:pPr>
            <a:endParaRPr lang="en-US" sz="1800" dirty="0">
              <a:latin typeface="Arial" panose="020B0604020202020204" pitchFamily="34" charset="0"/>
              <a:cs typeface="Arial" panose="020B0604020202020204" pitchFamily="34" charset="0"/>
            </a:endParaRPr>
          </a:p>
        </p:txBody>
      </p:sp>
      <p:sp>
        <p:nvSpPr>
          <p:cNvPr id="6" name="Date Placeholder 3"/>
          <p:cNvSpPr txBox="1">
            <a:spLocks/>
          </p:cNvSpPr>
          <p:nvPr/>
        </p:nvSpPr>
        <p:spPr>
          <a:xfrm>
            <a:off x="457200" y="6553121"/>
            <a:ext cx="2133600" cy="304880"/>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800" kern="1200">
                <a:solidFill>
                  <a:schemeClr val="tx1">
                    <a:tint val="75000"/>
                  </a:schemeClr>
                </a:solidFill>
                <a:latin typeface="Helvetica"/>
                <a:ea typeface="+mn-ea"/>
                <a:cs typeface="Helvetic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black">
                    <a:tint val="75000"/>
                  </a:prstClr>
                </a:solidFill>
                <a:latin typeface="Arial" panose="020B0604020202020204" pitchFamily="34" charset="0"/>
                <a:cs typeface="Arial" panose="020B0604020202020204" pitchFamily="34" charset="0"/>
              </a:rPr>
              <a:t>PDSP12-BC Rev002 </a:t>
            </a:r>
            <a:fld id="{1071B26F-33FA-44A1-9F0B-4678EC764D05}" type="datetime1">
              <a:rPr lang="en-US" smtClean="0">
                <a:solidFill>
                  <a:prstClr val="black">
                    <a:tint val="75000"/>
                  </a:prstClr>
                </a:solidFill>
                <a:latin typeface="Arial" panose="020B0604020202020204" pitchFamily="34" charset="0"/>
                <a:cs typeface="Arial" panose="020B0604020202020204" pitchFamily="34" charset="0"/>
              </a:rPr>
              <a:pPr/>
              <a:t>4/9/2024</a:t>
            </a:fld>
            <a:endParaRPr lang="en-US">
              <a:solidFill>
                <a:prstClr val="black">
                  <a:tint val="75000"/>
                </a:prst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85D9A6E-B5E5-43AC-5741-D3D1A4EAF6EA}"/>
              </a:ext>
            </a:extLst>
          </p:cNvPr>
          <p:cNvSpPr txBox="1"/>
          <p:nvPr/>
        </p:nvSpPr>
        <p:spPr>
          <a:xfrm>
            <a:off x="457200" y="2067342"/>
            <a:ext cx="8625254" cy="2031325"/>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IN" dirty="0"/>
              <a:t>Requirement Gathering</a:t>
            </a:r>
          </a:p>
          <a:p>
            <a:pPr marL="285750" indent="-285750">
              <a:buFont typeface="Arial" panose="020B0604020202020204" pitchFamily="34" charset="0"/>
              <a:buChar char="•"/>
            </a:pPr>
            <a:r>
              <a:rPr lang="en-IN" dirty="0">
                <a:ea typeface="Calibri"/>
                <a:cs typeface="Calibri"/>
              </a:rPr>
              <a:t>PDD Signoff</a:t>
            </a:r>
            <a:endParaRPr lang="en-IN" dirty="0"/>
          </a:p>
          <a:p>
            <a:pPr marL="285750" indent="-285750">
              <a:buFont typeface="Arial" panose="020B0604020202020204" pitchFamily="34" charset="0"/>
              <a:buChar char="•"/>
            </a:pPr>
            <a:r>
              <a:rPr lang="en-IN" dirty="0"/>
              <a:t>Development, Testing and Demo Phase  </a:t>
            </a:r>
          </a:p>
          <a:p>
            <a:pPr marL="285750" indent="-285750">
              <a:buFont typeface="Arial" panose="020B0604020202020204" pitchFamily="34" charset="0"/>
              <a:buChar char="•"/>
            </a:pPr>
            <a:r>
              <a:rPr lang="en-IN" dirty="0"/>
              <a:t>UAT and Hypercare</a:t>
            </a:r>
          </a:p>
          <a:p>
            <a:pPr marL="285750" indent="-285750">
              <a:buFont typeface="Arial" panose="020B0604020202020204" pitchFamily="34" charset="0"/>
              <a:buChar char="•"/>
            </a:pPr>
            <a:r>
              <a:rPr lang="en-IN" dirty="0"/>
              <a:t>Final Preparation for Go-Live</a:t>
            </a:r>
          </a:p>
          <a:p>
            <a:pPr marL="285750" indent="-285750">
              <a:buFont typeface="Arial" panose="020B0604020202020204" pitchFamily="34" charset="0"/>
              <a:buChar char="•"/>
            </a:pPr>
            <a:r>
              <a:rPr lang="en-US" dirty="0"/>
              <a:t>Go-Live​</a:t>
            </a:r>
          </a:p>
          <a:p>
            <a:pPr marL="285750" indent="-285750">
              <a:buFont typeface="Arial" panose="020B0604020202020204" pitchFamily="34" charset="0"/>
              <a:buChar char="•"/>
            </a:pPr>
            <a:r>
              <a:rPr lang="en-IN" dirty="0"/>
              <a:t>Maintenance</a:t>
            </a:r>
          </a:p>
        </p:txBody>
      </p:sp>
    </p:spTree>
    <p:extLst>
      <p:ext uri="{BB962C8B-B14F-4D97-AF65-F5344CB8AC3E}">
        <p14:creationId xmlns:p14="http://schemas.microsoft.com/office/powerpoint/2010/main" val="428981722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ADB7-27E6-8ADF-B001-54750DD93FE6}"/>
              </a:ext>
            </a:extLst>
          </p:cNvPr>
          <p:cNvSpPr>
            <a:spLocks noGrp="1"/>
          </p:cNvSpPr>
          <p:nvPr>
            <p:ph type="title"/>
          </p:nvPr>
        </p:nvSpPr>
        <p:spPr/>
        <p:txBody>
          <a:bodyPr/>
          <a:lstStyle/>
          <a:p>
            <a:r>
              <a:rPr lang="en-US" dirty="0"/>
              <a:t>Resourcing</a:t>
            </a:r>
            <a:endParaRPr lang="en-IN" dirty="0"/>
          </a:p>
        </p:txBody>
      </p:sp>
      <p:sp>
        <p:nvSpPr>
          <p:cNvPr id="3" name="Content Placeholder 2">
            <a:extLst>
              <a:ext uri="{FF2B5EF4-FFF2-40B4-BE49-F238E27FC236}">
                <a16:creationId xmlns:a16="http://schemas.microsoft.com/office/drawing/2014/main" id="{CDBCAEB7-A7A4-8C35-F89C-5230C22A765E}"/>
              </a:ext>
            </a:extLst>
          </p:cNvPr>
          <p:cNvSpPr>
            <a:spLocks noGrp="1"/>
          </p:cNvSpPr>
          <p:nvPr>
            <p:ph idx="1"/>
          </p:nvPr>
        </p:nvSpPr>
        <p:spPr/>
        <p:txBody>
          <a:bodyPr>
            <a:normAutofit/>
          </a:bodyPr>
          <a:lstStyle/>
          <a:p>
            <a:r>
              <a:rPr lang="en-IN" sz="1400" b="1" dirty="0"/>
              <a:t>Project Owner: </a:t>
            </a:r>
            <a:r>
              <a:rPr lang="en-IN" sz="1400" dirty="0"/>
              <a:t>Rachel King, Christine McGee</a:t>
            </a:r>
          </a:p>
          <a:p>
            <a:r>
              <a:rPr lang="en-IN" sz="1400" b="1" dirty="0"/>
              <a:t>Business Analysts: </a:t>
            </a:r>
            <a:r>
              <a:rPr lang="en-IN" sz="1400" dirty="0"/>
              <a:t>Harinisa M. and Ajeet Kumar</a:t>
            </a:r>
          </a:p>
          <a:p>
            <a:r>
              <a:rPr lang="en-IN" sz="1400" b="1" dirty="0"/>
              <a:t>RPA Developers: </a:t>
            </a:r>
            <a:r>
              <a:rPr lang="en-IN" sz="1400" dirty="0"/>
              <a:t>Kamal, Neha, Ankit K and Lokeshwari Valameti.</a:t>
            </a:r>
          </a:p>
          <a:p>
            <a:r>
              <a:rPr lang="en-IN" sz="1400" b="1" dirty="0"/>
              <a:t>IT Infrastructure Team: </a:t>
            </a:r>
            <a:r>
              <a:rPr lang="en-IN" sz="1400" dirty="0"/>
              <a:t>Lowe, Shari</a:t>
            </a:r>
            <a:r>
              <a:rPr lang="en-IN" sz="1400" b="1" dirty="0"/>
              <a:t>; </a:t>
            </a:r>
            <a:r>
              <a:rPr lang="en-IN" sz="1400" dirty="0"/>
              <a:t>Bailey, Carl; </a:t>
            </a:r>
            <a:r>
              <a:rPr lang="en-IN" sz="1400" dirty="0" err="1"/>
              <a:t>Gujjarlapudi</a:t>
            </a:r>
            <a:r>
              <a:rPr lang="en-IN" sz="1400" dirty="0"/>
              <a:t>, Rakesh; Vanden Berg, Treg L; Tomlinson, Todd.</a:t>
            </a:r>
          </a:p>
          <a:p>
            <a:r>
              <a:rPr lang="en-IN" sz="1400" b="1" dirty="0"/>
              <a:t>Data Analysts: </a:t>
            </a:r>
            <a:r>
              <a:rPr lang="en-IN" sz="1400" dirty="0" err="1"/>
              <a:t>Ayadi</a:t>
            </a:r>
            <a:r>
              <a:rPr lang="en-IN" sz="1400" dirty="0"/>
              <a:t>, Mohamed</a:t>
            </a:r>
            <a:endParaRPr lang="en-IN" sz="1400" b="1" dirty="0"/>
          </a:p>
          <a:p>
            <a:r>
              <a:rPr lang="en-IN" sz="1400" b="1" dirty="0"/>
              <a:t>Quality Assurance (QA) Team:</a:t>
            </a:r>
            <a:r>
              <a:rPr lang="en-IN" sz="1400" dirty="0"/>
              <a:t> Tibbetts, </a:t>
            </a:r>
            <a:r>
              <a:rPr lang="en-IN" sz="1400" dirty="0" err="1"/>
              <a:t>Raedean</a:t>
            </a:r>
            <a:endParaRPr lang="en-IN" sz="1400" dirty="0"/>
          </a:p>
          <a:p>
            <a:r>
              <a:rPr lang="en-IN" sz="1400" b="1" dirty="0"/>
              <a:t>Change Management Team:</a:t>
            </a:r>
            <a:r>
              <a:rPr lang="en-IN" sz="1400" dirty="0"/>
              <a:t> NA</a:t>
            </a:r>
            <a:endParaRPr lang="en-IN" sz="1400" b="1" dirty="0"/>
          </a:p>
          <a:p>
            <a:r>
              <a:rPr lang="en-IN" sz="1400" b="1" dirty="0"/>
              <a:t>Training and Documentation Specialists: </a:t>
            </a:r>
            <a:r>
              <a:rPr lang="en-IN" sz="1400" dirty="0" err="1"/>
              <a:t>Medicherla</a:t>
            </a:r>
            <a:r>
              <a:rPr lang="en-IN" sz="1400" dirty="0"/>
              <a:t>, Prashanth; O'Malley, Shannon</a:t>
            </a:r>
          </a:p>
          <a:p>
            <a:r>
              <a:rPr lang="en-IN" sz="1400" b="1" dirty="0"/>
              <a:t>Security and Compliance Experts:</a:t>
            </a:r>
            <a:r>
              <a:rPr lang="en-IN" sz="1400" dirty="0"/>
              <a:t> NA</a:t>
            </a:r>
            <a:endParaRPr lang="en-IN" sz="1400" b="1" dirty="0"/>
          </a:p>
          <a:p>
            <a:r>
              <a:rPr lang="en-IN" sz="1400" b="1" dirty="0"/>
              <a:t>Continuous Improvement Team: </a:t>
            </a:r>
            <a:r>
              <a:rPr lang="en-IN" sz="1400" dirty="0" err="1"/>
              <a:t>Botermans</a:t>
            </a:r>
            <a:r>
              <a:rPr lang="en-IN" sz="1400" dirty="0"/>
              <a:t>, Marco</a:t>
            </a:r>
          </a:p>
          <a:p>
            <a:r>
              <a:rPr lang="en-IN" sz="1400" b="1" dirty="0"/>
              <a:t>Vendor Support (if applicable): </a:t>
            </a:r>
            <a:r>
              <a:rPr lang="en-IN" sz="1400" dirty="0"/>
              <a:t>NA</a:t>
            </a:r>
          </a:p>
          <a:p>
            <a:r>
              <a:rPr lang="en-IN" sz="1400" b="1" dirty="0"/>
              <a:t>Project Stakeholders: </a:t>
            </a:r>
            <a:r>
              <a:rPr lang="en-IN" sz="1400" dirty="0" err="1"/>
              <a:t>Fortive</a:t>
            </a:r>
            <a:endParaRPr lang="en-IN" sz="1400" dirty="0"/>
          </a:p>
          <a:p>
            <a:endParaRPr lang="en-IN" sz="1400" dirty="0"/>
          </a:p>
        </p:txBody>
      </p:sp>
    </p:spTree>
    <p:extLst>
      <p:ext uri="{BB962C8B-B14F-4D97-AF65-F5344CB8AC3E}">
        <p14:creationId xmlns:p14="http://schemas.microsoft.com/office/powerpoint/2010/main" val="229639595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Risks &amp; Contingencies</a:t>
            </a:r>
          </a:p>
        </p:txBody>
      </p:sp>
      <p:sp>
        <p:nvSpPr>
          <p:cNvPr id="4" name="Text Placeholder 3"/>
          <p:cNvSpPr>
            <a:spLocks noGrp="1"/>
          </p:cNvSpPr>
          <p:nvPr>
            <p:ph type="body" sz="quarter" idx="10"/>
          </p:nvPr>
        </p:nvSpPr>
        <p:spPr>
          <a:xfrm>
            <a:off x="263524" y="1114425"/>
            <a:ext cx="8728075" cy="5591175"/>
          </a:xfrm>
        </p:spPr>
        <p:txBody>
          <a:bodyPr>
            <a:normAutofit/>
          </a:bodyPr>
          <a:lstStyle/>
          <a:p>
            <a:pPr marL="233363" lvl="1" indent="0">
              <a:buNone/>
            </a:pPr>
            <a:endParaRPr lang="en-US" sz="1600">
              <a:latin typeface="+mj-lt"/>
            </a:endParaRPr>
          </a:p>
          <a:p>
            <a:endParaRPr lang="en-US" sz="1600">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3121260617"/>
              </p:ext>
            </p:extLst>
          </p:nvPr>
        </p:nvGraphicFramePr>
        <p:xfrm>
          <a:off x="253778" y="1043265"/>
          <a:ext cx="8728779" cy="3587261"/>
        </p:xfrm>
        <a:graphic>
          <a:graphicData uri="http://schemas.openxmlformats.org/drawingml/2006/table">
            <a:tbl>
              <a:tblPr firstRow="1" bandRow="1">
                <a:tableStyleId>{5C22544A-7EE6-4342-B048-85BDC9FD1C3A}</a:tableStyleId>
              </a:tblPr>
              <a:tblGrid>
                <a:gridCol w="3175222">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600200">
                  <a:extLst>
                    <a:ext uri="{9D8B030D-6E8A-4147-A177-3AD203B41FA5}">
                      <a16:colId xmlns:a16="http://schemas.microsoft.com/office/drawing/2014/main" val="3629856988"/>
                    </a:ext>
                  </a:extLst>
                </a:gridCol>
                <a:gridCol w="2505557">
                  <a:extLst>
                    <a:ext uri="{9D8B030D-6E8A-4147-A177-3AD203B41FA5}">
                      <a16:colId xmlns:a16="http://schemas.microsoft.com/office/drawing/2014/main" val="20002"/>
                    </a:ext>
                  </a:extLst>
                </a:gridCol>
              </a:tblGrid>
              <a:tr h="799376">
                <a:tc>
                  <a:txBody>
                    <a:bodyPr/>
                    <a:lstStyle/>
                    <a:p>
                      <a:r>
                        <a:rPr lang="en-US" dirty="0"/>
                        <a:t>Risk</a:t>
                      </a:r>
                    </a:p>
                  </a:txBody>
                  <a:tcPr/>
                </a:tc>
                <a:tc>
                  <a:txBody>
                    <a:bodyPr/>
                    <a:lstStyle/>
                    <a:p>
                      <a:r>
                        <a:rPr lang="en-US" dirty="0"/>
                        <a:t>Uncertainty Type</a:t>
                      </a:r>
                    </a:p>
                  </a:txBody>
                  <a:tcPr/>
                </a:tc>
                <a:tc>
                  <a:txBody>
                    <a:bodyPr/>
                    <a:lstStyle/>
                    <a:p>
                      <a:r>
                        <a:rPr lang="en-US" dirty="0"/>
                        <a:t>Primary effect</a:t>
                      </a:r>
                    </a:p>
                  </a:txBody>
                  <a:tcPr/>
                </a:tc>
                <a:tc>
                  <a:txBody>
                    <a:bodyPr/>
                    <a:lstStyle/>
                    <a:p>
                      <a:r>
                        <a:rPr lang="en-US" dirty="0"/>
                        <a:t>Experiment Plan (Actions)</a:t>
                      </a:r>
                    </a:p>
                  </a:txBody>
                  <a:tcPr/>
                </a:tc>
                <a:extLst>
                  <a:ext uri="{0D108BD9-81ED-4DB2-BD59-A6C34878D82A}">
                    <a16:rowId xmlns:a16="http://schemas.microsoft.com/office/drawing/2014/main" val="10000"/>
                  </a:ext>
                </a:extLst>
              </a:tr>
              <a:tr h="1141965">
                <a:tc>
                  <a:txBody>
                    <a:bodyPr/>
                    <a:lstStyle/>
                    <a:p>
                      <a:r>
                        <a:rPr lang="en-IN" sz="1200" b="1" i="0" kern="1200" dirty="0">
                          <a:solidFill>
                            <a:schemeClr val="dk1"/>
                          </a:solidFill>
                          <a:effectLst/>
                          <a:latin typeface="+mn-lt"/>
                          <a:ea typeface="+mn-ea"/>
                          <a:cs typeface="+mn-cs"/>
                        </a:rPr>
                        <a:t>Technical Challenges in RPA Implementation</a:t>
                      </a:r>
                      <a:endParaRPr lang="en-US" sz="1200" dirty="0"/>
                    </a:p>
                  </a:txBody>
                  <a:tcPr/>
                </a:tc>
                <a:tc>
                  <a:txBody>
                    <a:bodyPr/>
                    <a:lstStyle/>
                    <a:p>
                      <a:r>
                        <a:rPr lang="en-US" sz="1200" b="0" i="0" dirty="0">
                          <a:solidFill>
                            <a:srgbClr val="374151"/>
                          </a:solidFill>
                          <a:effectLst/>
                          <a:latin typeface="Söhne"/>
                        </a:rPr>
                        <a:t>Potential software integration issues or compatibility challenges.</a:t>
                      </a:r>
                      <a:endParaRPr lang="en-US" sz="1200" dirty="0"/>
                    </a:p>
                  </a:txBody>
                  <a:tcPr/>
                </a:tc>
                <a:tc>
                  <a:txBody>
                    <a:bodyPr/>
                    <a:lstStyle/>
                    <a:p>
                      <a:r>
                        <a:rPr lang="en-US" sz="1200" b="0" i="0" dirty="0">
                          <a:solidFill>
                            <a:srgbClr val="374151"/>
                          </a:solidFill>
                          <a:effectLst/>
                          <a:latin typeface="Söhne"/>
                        </a:rPr>
                        <a:t>Delay in development and deployment timelines.</a:t>
                      </a:r>
                      <a:endParaRPr lang="en-US" sz="1200" dirty="0"/>
                    </a:p>
                  </a:txBody>
                  <a:tcPr/>
                </a:tc>
                <a:tc>
                  <a:txBody>
                    <a:bodyPr/>
                    <a:lstStyle/>
                    <a:p>
                      <a:r>
                        <a:rPr lang="en-US" sz="1200" b="0" i="0" dirty="0">
                          <a:solidFill>
                            <a:srgbClr val="374151"/>
                          </a:solidFill>
                          <a:effectLst/>
                          <a:latin typeface="Söhne"/>
                        </a:rPr>
                        <a:t>Conduct thorough system compatibility checks, involve IT specialists, and have contingency plans for alternative solutions.</a:t>
                      </a:r>
                      <a:endParaRPr lang="en-US" sz="1200" dirty="0"/>
                    </a:p>
                  </a:txBody>
                  <a:tcPr/>
                </a:tc>
                <a:extLst>
                  <a:ext uri="{0D108BD9-81ED-4DB2-BD59-A6C34878D82A}">
                    <a16:rowId xmlns:a16="http://schemas.microsoft.com/office/drawing/2014/main" val="10001"/>
                  </a:ext>
                </a:extLst>
              </a:tr>
              <a:tr h="4567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b="1" i="0" kern="1200" dirty="0">
                          <a:solidFill>
                            <a:schemeClr val="dk1"/>
                          </a:solidFill>
                          <a:effectLst/>
                          <a:latin typeface="+mn-lt"/>
                          <a:ea typeface="+mn-ea"/>
                          <a:cs typeface="+mn-cs"/>
                        </a:rPr>
                        <a:t>User Resistance and Training</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Resistance to change and inadequate user training.</a:t>
                      </a:r>
                      <a:r>
                        <a:rPr lang="en-US" sz="1200" dirty="0"/>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Reduced user adoption and suboptimal utilization of RPA</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Implement robust change management strategies, provide extensive training, and offer ongoing support to address user concerns.</a:t>
                      </a:r>
                      <a:endParaRPr lang="en-US" sz="1200" dirty="0"/>
                    </a:p>
                  </a:txBody>
                  <a:tcPr/>
                </a:tc>
                <a:extLst>
                  <a:ext uri="{0D108BD9-81ED-4DB2-BD59-A6C34878D82A}">
                    <a16:rowId xmlns:a16="http://schemas.microsoft.com/office/drawing/2014/main" val="10002"/>
                  </a:ext>
                </a:extLst>
              </a:tr>
              <a:tr h="456786">
                <a:tc>
                  <a:txBody>
                    <a:bodyPr/>
                    <a:lstStyle/>
                    <a:p>
                      <a:r>
                        <a:rPr lang="en-IN" sz="1200" b="1" i="0" kern="1200" dirty="0">
                          <a:solidFill>
                            <a:schemeClr val="dk1"/>
                          </a:solidFill>
                          <a:effectLst/>
                          <a:latin typeface="+mn-lt"/>
                          <a:ea typeface="+mn-ea"/>
                          <a:cs typeface="+mn-cs"/>
                        </a:rPr>
                        <a:t>Data Security and Compliance</a:t>
                      </a:r>
                      <a:endParaRPr lang="en-IN" sz="12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Regulatory changes impacting data handling and security.</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Potential legal and reputational consequences.</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Stay updated on regulatory requirements, implement secure data handling practices, and regularly audit and update security protocols.</a:t>
                      </a:r>
                      <a:endParaRPr lang="en-US" sz="1200" dirty="0"/>
                    </a:p>
                  </a:txBody>
                  <a:tcPr/>
                </a:tc>
                <a:extLst>
                  <a:ext uri="{0D108BD9-81ED-4DB2-BD59-A6C34878D82A}">
                    <a16:rowId xmlns:a16="http://schemas.microsoft.com/office/drawing/2014/main" val="864754411"/>
                  </a:ext>
                </a:extLst>
              </a:tr>
            </a:tbl>
          </a:graphicData>
        </a:graphic>
      </p:graphicFrame>
      <p:sp>
        <p:nvSpPr>
          <p:cNvPr id="7" name="TextBox 6"/>
          <p:cNvSpPr txBox="1"/>
          <p:nvPr/>
        </p:nvSpPr>
        <p:spPr>
          <a:xfrm>
            <a:off x="393305" y="4790900"/>
            <a:ext cx="7962900" cy="1754326"/>
          </a:xfrm>
          <a:prstGeom prst="rect">
            <a:avLst/>
          </a:prstGeom>
          <a:noFill/>
        </p:spPr>
        <p:txBody>
          <a:bodyPr wrap="square" rtlCol="0">
            <a:spAutoFit/>
          </a:bodyPr>
          <a:lstStyle/>
          <a:p>
            <a:r>
              <a:rPr lang="en-US" dirty="0"/>
              <a:t>NOTE:</a:t>
            </a:r>
          </a:p>
          <a:p>
            <a:pPr marL="285750" indent="-285750">
              <a:buFont typeface="Arial" panose="020B0604020202020204" pitchFamily="34" charset="0"/>
              <a:buChar char="•"/>
            </a:pPr>
            <a:r>
              <a:rPr lang="en-US" dirty="0"/>
              <a:t>“Leap of Faith” and Key Strategic Assumptions</a:t>
            </a:r>
          </a:p>
          <a:p>
            <a:pPr marL="285750" indent="-285750">
              <a:buFont typeface="Arial" panose="020B0604020202020204" pitchFamily="34" charset="0"/>
              <a:buChar char="•"/>
            </a:pPr>
            <a:r>
              <a:rPr lang="en-US" dirty="0"/>
              <a:t>Demand uncertainties</a:t>
            </a:r>
          </a:p>
          <a:p>
            <a:pPr marL="285750" indent="-285750">
              <a:buFont typeface="Arial" panose="020B0604020202020204" pitchFamily="34" charset="0"/>
              <a:buChar char="•"/>
            </a:pPr>
            <a:r>
              <a:rPr lang="en-US" dirty="0"/>
              <a:t>Technical uncertainties</a:t>
            </a:r>
          </a:p>
          <a:p>
            <a:pPr marL="285750" indent="-285750">
              <a:buFont typeface="Arial" panose="020B0604020202020204" pitchFamily="34" charset="0"/>
              <a:buChar char="•"/>
            </a:pPr>
            <a:r>
              <a:rPr lang="en-US" dirty="0"/>
              <a:t>External uncertainties</a:t>
            </a:r>
          </a:p>
          <a:p>
            <a:pPr marL="285750" indent="-285750">
              <a:buFont typeface="Arial" panose="020B0604020202020204" pitchFamily="34" charset="0"/>
              <a:buChar char="•"/>
            </a:pPr>
            <a:r>
              <a:rPr lang="en-US" dirty="0"/>
              <a:t>Experiment Plan (Regional Activities in CSR)</a:t>
            </a:r>
          </a:p>
        </p:txBody>
      </p:sp>
      <p:sp>
        <p:nvSpPr>
          <p:cNvPr id="10" name="Slide Number Placeholder 9"/>
          <p:cNvSpPr>
            <a:spLocks noGrp="1"/>
          </p:cNvSpPr>
          <p:nvPr>
            <p:ph type="sldNum" sz="quarter" idx="4"/>
          </p:nvPr>
        </p:nvSpPr>
        <p:spPr/>
        <p:txBody>
          <a:bodyPr/>
          <a:lstStyle/>
          <a:p>
            <a:fld id="{2066355A-084C-D24E-9AD2-7E4FC41EA627}" type="slidenum">
              <a:rPr lang="en-US" smtClean="0">
                <a:solidFill>
                  <a:prstClr val="black">
                    <a:tint val="75000"/>
                  </a:prstClr>
                </a:solidFill>
              </a:rPr>
              <a:pPr/>
              <a:t>8</a:t>
            </a:fld>
            <a:endParaRPr lang="en-US">
              <a:solidFill>
                <a:prstClr val="black">
                  <a:tint val="75000"/>
                </a:prstClr>
              </a:solidFill>
            </a:endParaRPr>
          </a:p>
        </p:txBody>
      </p:sp>
      <p:sp>
        <p:nvSpPr>
          <p:cNvPr id="9" name="Date Placeholder 3"/>
          <p:cNvSpPr>
            <a:spLocks noGrp="1"/>
          </p:cNvSpPr>
          <p:nvPr>
            <p:ph type="dt" sz="half" idx="2"/>
          </p:nvPr>
        </p:nvSpPr>
        <p:spPr>
          <a:xfrm>
            <a:off x="457200" y="6553121"/>
            <a:ext cx="2133600" cy="304880"/>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tx1">
                    <a:tint val="75000"/>
                  </a:schemeClr>
                </a:solidFill>
                <a:latin typeface="Helvetica"/>
                <a:cs typeface="Helvetica"/>
              </a:defRPr>
            </a:lvl1pPr>
          </a:lstStyle>
          <a:p>
            <a:r>
              <a:rPr lang="en-US">
                <a:solidFill>
                  <a:prstClr val="black">
                    <a:tint val="75000"/>
                  </a:prstClr>
                </a:solidFill>
              </a:rPr>
              <a:t>PDSP12-PC Rev001 </a:t>
            </a:r>
            <a:fld id="{1071B26F-33FA-44A1-9F0B-4678EC764D05}" type="datetime1">
              <a:rPr lang="en-US" smtClean="0">
                <a:solidFill>
                  <a:prstClr val="black">
                    <a:tint val="75000"/>
                  </a:prstClr>
                </a:solidFill>
              </a:rPr>
              <a:pPr/>
              <a:t>4/9/2024</a:t>
            </a:fld>
            <a:endParaRPr lang="en-US">
              <a:solidFill>
                <a:prstClr val="black">
                  <a:tint val="75000"/>
                </a:prstClr>
              </a:solidFill>
            </a:endParaRPr>
          </a:p>
        </p:txBody>
      </p:sp>
    </p:spTree>
    <p:extLst>
      <p:ext uri="{BB962C8B-B14F-4D97-AF65-F5344CB8AC3E}">
        <p14:creationId xmlns:p14="http://schemas.microsoft.com/office/powerpoint/2010/main" val="1282424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DAD2D0-F2FF-C994-BB38-3D0C0479E0A4}"/>
              </a:ext>
            </a:extLst>
          </p:cNvPr>
          <p:cNvSpPr txBox="1"/>
          <p:nvPr/>
        </p:nvSpPr>
        <p:spPr>
          <a:xfrm>
            <a:off x="0" y="3030171"/>
            <a:ext cx="9144000" cy="584775"/>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en-US" sz="3200" b="1" dirty="0"/>
              <a:t>Thank You</a:t>
            </a:r>
            <a:endParaRPr lang="en-IN" sz="3200" b="1" dirty="0"/>
          </a:p>
        </p:txBody>
      </p:sp>
    </p:spTree>
    <p:extLst>
      <p:ext uri="{BB962C8B-B14F-4D97-AF65-F5344CB8AC3E}">
        <p14:creationId xmlns:p14="http://schemas.microsoft.com/office/powerpoint/2010/main" val="3020942538"/>
      </p:ext>
    </p:extLst>
  </p:cSld>
  <p:clrMapOvr>
    <a:masterClrMapping/>
  </p:clrMapOvr>
</p:sld>
</file>

<file path=ppt/theme/theme1.xml><?xml version="1.0" encoding="utf-8"?>
<a:theme xmlns:a="http://schemas.openxmlformats.org/drawingml/2006/main" name="Fluk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luke Theme" id="{852BDE28-EFD4-4297-AEEF-20938CBCAA35}" vid="{F1BD9650-C76D-4AC0-9112-BAEE21B74E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8702C946BEC74E980C09E222313CCC" ma:contentTypeVersion="18" ma:contentTypeDescription="Create a new document." ma:contentTypeScope="" ma:versionID="8fccda3c22e0f8bffa391abab739fb40">
  <xsd:schema xmlns:xsd="http://www.w3.org/2001/XMLSchema" xmlns:xs="http://www.w3.org/2001/XMLSchema" xmlns:p="http://schemas.microsoft.com/office/2006/metadata/properties" xmlns:ns2="ccc9da35-73b7-4df4-889e-b0e632888ad8" xmlns:ns3="a5a6e41d-ca4e-42dc-b169-95c153fe1299" targetNamespace="http://schemas.microsoft.com/office/2006/metadata/properties" ma:root="true" ma:fieldsID="57fb9aaf839d0410eb98e3960da9fc7f" ns2:_="" ns3:_="">
    <xsd:import namespace="ccc9da35-73b7-4df4-889e-b0e632888ad8"/>
    <xsd:import namespace="a5a6e41d-ca4e-42dc-b169-95c153fe129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c9da35-73b7-4df4-889e-b0e632888a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da1511d-2345-4ee6-88e1-d3859e8dbcb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5a6e41d-ca4e-42dc-b169-95c153fe12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753138a5-2f22-461a-8ec3-0a0d6ed11081}" ma:internalName="TaxCatchAll" ma:showField="CatchAllData" ma:web="a5a6e41d-ca4e-42dc-b169-95c153fe129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cc9da35-73b7-4df4-889e-b0e632888ad8">
      <Terms xmlns="http://schemas.microsoft.com/office/infopath/2007/PartnerControls"/>
    </lcf76f155ced4ddcb4097134ff3c332f>
    <TaxCatchAll xmlns="a5a6e41d-ca4e-42dc-b169-95c153fe129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841A96-8A48-4D7D-BDBA-C8E8C4191D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c9da35-73b7-4df4-889e-b0e632888ad8"/>
    <ds:schemaRef ds:uri="a5a6e41d-ca4e-42dc-b169-95c153fe12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4D180A-48AC-4090-B016-F4E9483EB7AB}">
  <ds:schemaRefs>
    <ds:schemaRef ds:uri="http://schemas.openxmlformats.org/package/2006/metadata/core-properties"/>
    <ds:schemaRef ds:uri="http://www.w3.org/XML/1998/namespace"/>
    <ds:schemaRef ds:uri="http://schemas.microsoft.com/office/2006/documentManagement/types"/>
    <ds:schemaRef ds:uri="http://purl.org/dc/terms/"/>
    <ds:schemaRef ds:uri="http://purl.org/dc/dcmitype/"/>
    <ds:schemaRef ds:uri="http://schemas.microsoft.com/office/infopath/2007/PartnerControls"/>
    <ds:schemaRef ds:uri="http://purl.org/dc/elements/1.1/"/>
    <ds:schemaRef ds:uri="deec645d-d6e8-4cd4-9e12-357a4b4df535"/>
    <ds:schemaRef ds:uri="a25e530b-62c9-4eaf-9dfe-7c03bdda36ed"/>
    <ds:schemaRef ds:uri="http://schemas.microsoft.com/office/2006/metadata/properties"/>
    <ds:schemaRef ds:uri="ccc9da35-73b7-4df4-889e-b0e632888ad8"/>
    <ds:schemaRef ds:uri="a5a6e41d-ca4e-42dc-b169-95c153fe1299"/>
  </ds:schemaRefs>
</ds:datastoreItem>
</file>

<file path=customXml/itemProps3.xml><?xml version="1.0" encoding="utf-8"?>
<ds:datastoreItem xmlns:ds="http://schemas.openxmlformats.org/officeDocument/2006/customXml" ds:itemID="{8F805A25-592F-4A80-A02D-E9D1D8632D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687</TotalTime>
  <Words>698</Words>
  <Application>Microsoft Office PowerPoint</Application>
  <PresentationFormat>On-screen Show (4:3)</PresentationFormat>
  <Paragraphs>122</Paragraphs>
  <Slides>9</Slides>
  <Notes>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Helvetica</vt:lpstr>
      <vt:lpstr>Söhne</vt:lpstr>
      <vt:lpstr>Times New Roman</vt:lpstr>
      <vt:lpstr>Wingdings</vt:lpstr>
      <vt:lpstr>Fluke Theme</vt:lpstr>
      <vt:lpstr>Requirements Review VOC Summary</vt:lpstr>
      <vt:lpstr>Toll gate Content</vt:lpstr>
      <vt:lpstr>Executive Summary</vt:lpstr>
      <vt:lpstr>Requirements</vt:lpstr>
      <vt:lpstr>Next Steps</vt:lpstr>
      <vt:lpstr>WBS/ action plan</vt:lpstr>
      <vt:lpstr>Resourcing</vt:lpstr>
      <vt:lpstr>Risks &amp; Contingencies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clay</dc:creator>
  <cp:lastModifiedBy>C, ASHWIN</cp:lastModifiedBy>
  <cp:revision>4</cp:revision>
  <dcterms:modified xsi:type="dcterms:W3CDTF">2024-04-09T15:05:23Z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0x010100CBF1AB18BED4EF4EB17F84176FFBD50C</vt:lpwstr>
  </property>
  <property fmtid="{D5CDD505-2E9C-101B-9397-08002B2CF9AE}" pid="3" name="MediaServiceImageTags">
    <vt:lpwstr/>
  </property>
</Properties>
</file>