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otri, Pallavi" userId="c04d99f4-2bd7-4417-8115-b76539bffc2a" providerId="ADAL" clId="{063B7A7F-6812-4BB5-B93D-09AF6E9AB182}"/>
    <pc:docChg chg="delSld modSld">
      <pc:chgData name="Shrotri, Pallavi" userId="c04d99f4-2bd7-4417-8115-b76539bffc2a" providerId="ADAL" clId="{063B7A7F-6812-4BB5-B93D-09AF6E9AB182}" dt="2024-04-16T17:29:59.709" v="55" actId="20577"/>
      <pc:docMkLst>
        <pc:docMk/>
      </pc:docMkLst>
      <pc:sldChg chg="modSp mod">
        <pc:chgData name="Shrotri, Pallavi" userId="c04d99f4-2bd7-4417-8115-b76539bffc2a" providerId="ADAL" clId="{063B7A7F-6812-4BB5-B93D-09AF6E9AB182}" dt="2024-04-16T17:29:59.709" v="55" actId="20577"/>
        <pc:sldMkLst>
          <pc:docMk/>
          <pc:sldMk cId="2471827671" sldId="256"/>
        </pc:sldMkLst>
        <pc:spChg chg="mod">
          <ac:chgData name="Shrotri, Pallavi" userId="c04d99f4-2bd7-4417-8115-b76539bffc2a" providerId="ADAL" clId="{063B7A7F-6812-4BB5-B93D-09AF6E9AB182}" dt="2024-04-16T17:29:43.492" v="21" actId="20577"/>
          <ac:spMkLst>
            <pc:docMk/>
            <pc:sldMk cId="2471827671" sldId="256"/>
            <ac:spMk id="4" creationId="{42CDD542-CCD2-F1B4-B880-AFDA497B6A1C}"/>
          </ac:spMkLst>
        </pc:spChg>
        <pc:spChg chg="mod">
          <ac:chgData name="Shrotri, Pallavi" userId="c04d99f4-2bd7-4417-8115-b76539bffc2a" providerId="ADAL" clId="{063B7A7F-6812-4BB5-B93D-09AF6E9AB182}" dt="2024-04-16T17:29:59.709" v="55" actId="20577"/>
          <ac:spMkLst>
            <pc:docMk/>
            <pc:sldMk cId="2471827671" sldId="256"/>
            <ac:spMk id="9" creationId="{94B1F91F-6056-2D64-5519-C40051CA669C}"/>
          </ac:spMkLst>
        </pc:spChg>
      </pc:sldChg>
      <pc:sldChg chg="del">
        <pc:chgData name="Shrotri, Pallavi" userId="c04d99f4-2bd7-4417-8115-b76539bffc2a" providerId="ADAL" clId="{063B7A7F-6812-4BB5-B93D-09AF6E9AB182}" dt="2024-04-16T17:29:21.134" v="2" actId="47"/>
        <pc:sldMkLst>
          <pc:docMk/>
          <pc:sldMk cId="1176790136" sldId="257"/>
        </pc:sldMkLst>
      </pc:sldChg>
      <pc:sldChg chg="del">
        <pc:chgData name="Shrotri, Pallavi" userId="c04d99f4-2bd7-4417-8115-b76539bffc2a" providerId="ADAL" clId="{063B7A7F-6812-4BB5-B93D-09AF6E9AB182}" dt="2024-04-16T17:29:21.827" v="3" actId="47"/>
        <pc:sldMkLst>
          <pc:docMk/>
          <pc:sldMk cId="2545706806" sldId="258"/>
        </pc:sldMkLst>
      </pc:sldChg>
      <pc:sldChg chg="del">
        <pc:chgData name="Shrotri, Pallavi" userId="c04d99f4-2bd7-4417-8115-b76539bffc2a" providerId="ADAL" clId="{063B7A7F-6812-4BB5-B93D-09AF6E9AB182}" dt="2024-04-16T17:29:22.654" v="4" actId="47"/>
        <pc:sldMkLst>
          <pc:docMk/>
          <pc:sldMk cId="2907387294" sldId="260"/>
        </pc:sldMkLst>
      </pc:sldChg>
      <pc:sldChg chg="del">
        <pc:chgData name="Shrotri, Pallavi" userId="c04d99f4-2bd7-4417-8115-b76539bffc2a" providerId="ADAL" clId="{063B7A7F-6812-4BB5-B93D-09AF6E9AB182}" dt="2024-04-16T17:29:18.910" v="0" actId="47"/>
        <pc:sldMkLst>
          <pc:docMk/>
          <pc:sldMk cId="1671693240" sldId="2147477866"/>
        </pc:sldMkLst>
      </pc:sldChg>
      <pc:sldChg chg="del">
        <pc:chgData name="Shrotri, Pallavi" userId="c04d99f4-2bd7-4417-8115-b76539bffc2a" providerId="ADAL" clId="{063B7A7F-6812-4BB5-B93D-09AF6E9AB182}" dt="2024-04-16T17:29:23.046" v="5" actId="47"/>
        <pc:sldMkLst>
          <pc:docMk/>
          <pc:sldMk cId="1050218821" sldId="2147477868"/>
        </pc:sldMkLst>
      </pc:sldChg>
      <pc:sldChg chg="del">
        <pc:chgData name="Shrotri, Pallavi" userId="c04d99f4-2bd7-4417-8115-b76539bffc2a" providerId="ADAL" clId="{063B7A7F-6812-4BB5-B93D-09AF6E9AB182}" dt="2024-04-16T17:29:23.918" v="6" actId="47"/>
        <pc:sldMkLst>
          <pc:docMk/>
          <pc:sldMk cId="1526448623" sldId="2147477869"/>
        </pc:sldMkLst>
      </pc:sldChg>
      <pc:sldChg chg="del">
        <pc:chgData name="Shrotri, Pallavi" userId="c04d99f4-2bd7-4417-8115-b76539bffc2a" providerId="ADAL" clId="{063B7A7F-6812-4BB5-B93D-09AF6E9AB182}" dt="2024-04-16T17:29:24.798" v="7" actId="47"/>
        <pc:sldMkLst>
          <pc:docMk/>
          <pc:sldMk cId="2959534991" sldId="2147477870"/>
        </pc:sldMkLst>
      </pc:sldChg>
      <pc:sldChg chg="del">
        <pc:chgData name="Shrotri, Pallavi" userId="c04d99f4-2bd7-4417-8115-b76539bffc2a" providerId="ADAL" clId="{063B7A7F-6812-4BB5-B93D-09AF6E9AB182}" dt="2024-04-16T17:29:25.378" v="8" actId="47"/>
        <pc:sldMkLst>
          <pc:docMk/>
          <pc:sldMk cId="1609674861" sldId="2147477871"/>
        </pc:sldMkLst>
      </pc:sldChg>
      <pc:sldChg chg="del">
        <pc:chgData name="Shrotri, Pallavi" userId="c04d99f4-2bd7-4417-8115-b76539bffc2a" providerId="ADAL" clId="{063B7A7F-6812-4BB5-B93D-09AF6E9AB182}" dt="2024-04-16T17:29:25.921" v="9" actId="47"/>
        <pc:sldMkLst>
          <pc:docMk/>
          <pc:sldMk cId="2264361756" sldId="2147477872"/>
        </pc:sldMkLst>
      </pc:sldChg>
      <pc:sldChg chg="del">
        <pc:chgData name="Shrotri, Pallavi" userId="c04d99f4-2bd7-4417-8115-b76539bffc2a" providerId="ADAL" clId="{063B7A7F-6812-4BB5-B93D-09AF6E9AB182}" dt="2024-04-16T17:29:20.282" v="1" actId="47"/>
        <pc:sldMkLst>
          <pc:docMk/>
          <pc:sldMk cId="3044170423" sldId="21474778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027D-C090-FF69-46B0-B06464376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063F5-7D54-4E31-F571-23C03F262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2AAF8-B16F-FE76-ADAC-E8129F2F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67F-1FAA-4BE9-8079-6713E591F7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EAF0-4E33-43B2-2861-2A1992CC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9C146-2CD2-673A-30AE-0B5EA63B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B655-BE93-489F-9F84-5883E322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C418-0D05-0999-2774-52560D95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694AD-EA63-9981-C509-D7A62F1D3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BB322-6B8F-A3DA-A61F-3E2B1627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67F-1FAA-4BE9-8079-6713E591F7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B6A6-CB13-2238-5CE8-C72288E7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06F9-1DA5-8604-C26F-709C9461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B655-BE93-489F-9F84-5883E322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6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8A9EF-591A-E325-5CCF-2A2B49BCD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0A015-3815-9DC1-1D6B-E3D434111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E957-A44B-5D40-A649-011F24FD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67F-1FAA-4BE9-8079-6713E591F7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A0645-5B27-2D20-3435-033D9E36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8B4AD-43C0-8060-BEDD-0443A875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B655-BE93-489F-9F84-5883E322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73BD-3864-3C4A-D80F-135727EA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065E-77E4-09C8-4DA7-994D403D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7B033-9B0D-3E0A-A68B-FD34AFC4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67F-1FAA-4BE9-8079-6713E591F7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2B35-8179-56DA-E947-FD3D35EB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01B96-BCF8-AE76-D9A1-DC99EB8C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B655-BE93-489F-9F84-5883E322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35FD-3015-438F-10E4-62673311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9C098-B619-17BD-2D36-26F3FC6D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5222-7069-87A7-0B42-5D7BFC6A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67F-1FAA-4BE9-8079-6713E591F7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E87A-C668-F5A2-B6B3-9FB50124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2537-D1BB-FE57-F739-71EA722E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B655-BE93-489F-9F84-5883E322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F55A-3F53-3F31-AA47-396947C4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270D-ADF2-10D7-0192-916912F49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1A597-2D31-3443-455B-842B2C3C7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A5BAF-C078-D1A5-7271-9626A403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67F-1FAA-4BE9-8079-6713E591F7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98478-A96F-5CCE-BF1B-690C628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971A7-539D-66D5-A8DB-9A90C8DD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B655-BE93-489F-9F84-5883E322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B3D6-6735-7A1A-C7A4-D73DB6E1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D22E-8FF8-3051-BA6D-A6929EFA9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AF356-DAFF-32F3-6C35-C9794B2D3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B1061-7AA8-7B23-347B-51292C9E7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570DC-9F2D-0633-B048-10A30BBAB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20D26-4A1F-6C22-A9C1-B0E5F087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67F-1FAA-4BE9-8079-6713E591F7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C5B14-830D-2017-B23E-0708A409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0C2D8-0C12-27B7-29C3-1E191627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B655-BE93-489F-9F84-5883E322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B9D-2C3B-64AB-B825-D82194E9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B4D32-F0C4-36B7-E80A-92B3987D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67F-1FAA-4BE9-8079-6713E591F7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DD63E-5D1A-7D07-03CB-54CABAD7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CAF9F-555F-993D-AFDA-7B632DB7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B655-BE93-489F-9F84-5883E322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9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AED24-76A0-91A9-C91A-3CB08B18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67F-1FAA-4BE9-8079-6713E591F7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8DF67-1543-E641-1C21-3D7A1AE7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AE2FF-B7CC-6734-22A2-4C459415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B655-BE93-489F-9F84-5883E322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6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5AC3-2F54-8EC9-04BA-A787E2BB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061C-F068-B0E1-82F4-032EC03E2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B0B3D-8DFA-42AB-329B-B1CC608E2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0F213-934A-52A5-837C-BB772ED9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67F-1FAA-4BE9-8079-6713E591F7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425FD-08CE-4BF2-0D5F-A7DD5A01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7CA7A-7619-C26E-A9F0-E02132D6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B655-BE93-489F-9F84-5883E322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D4B9-1942-A4FD-3232-7BDB48E9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8F7A6-5D54-4410-BD43-CB5ACD9A9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CA440-F0A1-2F49-DD83-B47D5EDC3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0C354-596E-C918-D03A-B8FF8BA1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67F-1FAA-4BE9-8079-6713E591F7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A792-9047-E777-51EF-92294DC6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2D198-EF18-D424-5A7C-C376B3BA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B655-BE93-489F-9F84-5883E322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F0AA6-158D-A3A9-4579-C114EC22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B879-B331-BBF3-7FD5-3E890B207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AB94-040E-0DCB-C99C-8D307303C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267F-1FAA-4BE9-8079-6713E591F7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D010F-AD51-7A91-BE45-300E7508E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18A0C-8034-8A88-7D4F-41A70DEE7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FB655-BE93-489F-9F84-5883E3224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CDD542-CCD2-F1B4-B880-AFDA497B6A1C}"/>
              </a:ext>
            </a:extLst>
          </p:cNvPr>
          <p:cNvSpPr txBox="1">
            <a:spLocks/>
          </p:cNvSpPr>
          <p:nvPr/>
        </p:nvSpPr>
        <p:spPr>
          <a:xfrm>
            <a:off x="2199182" y="-537254"/>
            <a:ext cx="6746240" cy="10431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2400" b="1" dirty="0">
                <a:solidFill>
                  <a:srgbClr val="002060"/>
                </a:solidFill>
              </a:rPr>
              <a:t>VOC Summarization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41501B-9092-8714-B19C-D8F4F8B56D17}"/>
              </a:ext>
            </a:extLst>
          </p:cNvPr>
          <p:cNvSpPr txBox="1">
            <a:spLocks/>
          </p:cNvSpPr>
          <p:nvPr/>
        </p:nvSpPr>
        <p:spPr>
          <a:xfrm>
            <a:off x="85226" y="548741"/>
            <a:ext cx="5660122" cy="2839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AI tool designed to summarize and query video content from a Voice of Customer</a:t>
            </a:r>
            <a:endParaRPr 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1F91F-6056-2D64-5519-C40051CA669C}"/>
              </a:ext>
            </a:extLst>
          </p:cNvPr>
          <p:cNvSpPr txBox="1"/>
          <p:nvPr/>
        </p:nvSpPr>
        <p:spPr>
          <a:xfrm>
            <a:off x="54251" y="878134"/>
            <a:ext cx="79111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dirty="0"/>
          </a:p>
          <a:p>
            <a:endParaRPr lang="en-US" sz="11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68F766B-7E04-EA82-D8BE-1D59ED4BDC3B}"/>
              </a:ext>
            </a:extLst>
          </p:cNvPr>
          <p:cNvSpPr txBox="1">
            <a:spLocks/>
          </p:cNvSpPr>
          <p:nvPr/>
        </p:nvSpPr>
        <p:spPr>
          <a:xfrm>
            <a:off x="-520636" y="3268792"/>
            <a:ext cx="5069840" cy="360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2800" b="1" dirty="0"/>
              <a:t>Project Update : 16 Apr 2024</a:t>
            </a:r>
            <a:endParaRPr lang="en-US" sz="2800" b="1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FC57906-CF1F-12F4-F690-EFCE8185DED3}"/>
              </a:ext>
            </a:extLst>
          </p:cNvPr>
          <p:cNvSpPr/>
          <p:nvPr/>
        </p:nvSpPr>
        <p:spPr>
          <a:xfrm>
            <a:off x="247950" y="3715124"/>
            <a:ext cx="481265" cy="246485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DF0205-59E2-8221-D50A-5D21477640B0}"/>
              </a:ext>
            </a:extLst>
          </p:cNvPr>
          <p:cNvSpPr txBox="1"/>
          <p:nvPr/>
        </p:nvSpPr>
        <p:spPr>
          <a:xfrm>
            <a:off x="-59820" y="4186595"/>
            <a:ext cx="1414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Created resource in Azure portal for production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58D96C-15B7-E90F-31DA-B9500BC8A752}"/>
              </a:ext>
            </a:extLst>
          </p:cNvPr>
          <p:cNvSpPr txBox="1"/>
          <p:nvPr/>
        </p:nvSpPr>
        <p:spPr>
          <a:xfrm>
            <a:off x="1291330" y="4165517"/>
            <a:ext cx="1390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Data injection</a:t>
            </a:r>
            <a:r>
              <a:rPr lang="en-US" sz="11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2A0A69-B549-ACAC-4C96-1D2E6B17E3B6}"/>
              </a:ext>
            </a:extLst>
          </p:cNvPr>
          <p:cNvSpPr txBox="1"/>
          <p:nvPr/>
        </p:nvSpPr>
        <p:spPr>
          <a:xfrm>
            <a:off x="2643978" y="4142044"/>
            <a:ext cx="19904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Application set up in </a:t>
            </a:r>
            <a:r>
              <a:rPr lang="en-US" sz="1100" dirty="0">
                <a:solidFill>
                  <a:schemeClr val="tx1"/>
                </a:solidFill>
              </a:rPr>
              <a:t>Production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Quality assurance and testing</a:t>
            </a:r>
          </a:p>
          <a:p>
            <a:endParaRPr lang="en-US" sz="11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1B85AF0-07FF-BAD0-246E-BDED66CA74ED}"/>
              </a:ext>
            </a:extLst>
          </p:cNvPr>
          <p:cNvSpPr txBox="1">
            <a:spLocks/>
          </p:cNvSpPr>
          <p:nvPr/>
        </p:nvSpPr>
        <p:spPr>
          <a:xfrm>
            <a:off x="3108960" y="1276796"/>
            <a:ext cx="5069840" cy="360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7C2FBD1-B8DA-E584-B746-6BCAFA5144F1}"/>
              </a:ext>
            </a:extLst>
          </p:cNvPr>
          <p:cNvSpPr/>
          <p:nvPr/>
        </p:nvSpPr>
        <p:spPr>
          <a:xfrm>
            <a:off x="7783462" y="1447773"/>
            <a:ext cx="3561288" cy="20835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Upcoming Milestones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sym typeface="Roboto"/>
              </a:rPr>
              <a:t>Build MLOps pipeline to refresh data automatically</a:t>
            </a:r>
            <a:endParaRPr lang="en" sz="1100" dirty="0">
              <a:solidFill>
                <a:schemeClr val="tx1"/>
              </a:solidFill>
              <a:sym typeface="Roboto"/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sym typeface="Roboto"/>
              </a:rPr>
              <a:t>Scalability and Performance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968A404F-C5B1-6DA8-441E-7B13CC052B27}"/>
              </a:ext>
            </a:extLst>
          </p:cNvPr>
          <p:cNvSpPr/>
          <p:nvPr/>
        </p:nvSpPr>
        <p:spPr>
          <a:xfrm>
            <a:off x="85226" y="1416776"/>
            <a:ext cx="2383654" cy="313081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 Project Status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3AFEE0-1542-A4D6-37F6-A84DFF25DDAF}"/>
              </a:ext>
            </a:extLst>
          </p:cNvPr>
          <p:cNvSpPr txBox="1"/>
          <p:nvPr/>
        </p:nvSpPr>
        <p:spPr>
          <a:xfrm>
            <a:off x="194514" y="1816115"/>
            <a:ext cx="3819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Production setup for VOC is completed.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8A99EC-9DC2-6860-81E8-0C0A21772886}"/>
              </a:ext>
            </a:extLst>
          </p:cNvPr>
          <p:cNvSpPr txBox="1"/>
          <p:nvPr/>
        </p:nvSpPr>
        <p:spPr>
          <a:xfrm>
            <a:off x="43684" y="4002261"/>
            <a:ext cx="1222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4</a:t>
            </a:r>
            <a:r>
              <a:rPr lang="en-US" sz="1000" b="1" baseline="30000" dirty="0"/>
              <a:t>th</a:t>
            </a:r>
            <a:r>
              <a:rPr lang="en-US" sz="1000" b="1" dirty="0"/>
              <a:t> Apr to 7</a:t>
            </a:r>
            <a:r>
              <a:rPr lang="en-US" sz="1000" b="1" baseline="30000" dirty="0"/>
              <a:t>th</a:t>
            </a:r>
            <a:r>
              <a:rPr lang="en-US" sz="1000" b="1" dirty="0"/>
              <a:t> Apr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42F7F6-3E51-8520-664A-E2B3D2A73073}"/>
              </a:ext>
            </a:extLst>
          </p:cNvPr>
          <p:cNvSpPr txBox="1"/>
          <p:nvPr/>
        </p:nvSpPr>
        <p:spPr>
          <a:xfrm>
            <a:off x="1300161" y="4002661"/>
            <a:ext cx="1390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8</a:t>
            </a:r>
            <a:r>
              <a:rPr lang="en-US" sz="1000" b="1" baseline="30000" dirty="0"/>
              <a:t>th</a:t>
            </a:r>
            <a:r>
              <a:rPr lang="en-US" sz="1000" b="1" dirty="0"/>
              <a:t>  Apr to 12</a:t>
            </a:r>
            <a:r>
              <a:rPr lang="en-US" sz="1000" b="1" baseline="30000" dirty="0"/>
              <a:t>th</a:t>
            </a:r>
            <a:r>
              <a:rPr lang="en-US" sz="1000" b="1" dirty="0"/>
              <a:t>  Apr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524E28-035A-32AF-0339-C076DBC6D64E}"/>
              </a:ext>
            </a:extLst>
          </p:cNvPr>
          <p:cNvSpPr txBox="1"/>
          <p:nvPr/>
        </p:nvSpPr>
        <p:spPr>
          <a:xfrm>
            <a:off x="2960214" y="3988105"/>
            <a:ext cx="1369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15</a:t>
            </a:r>
            <a:r>
              <a:rPr lang="en-US" sz="1000" b="1" baseline="30000" dirty="0"/>
              <a:t>th</a:t>
            </a:r>
            <a:r>
              <a:rPr lang="en-US" sz="1000" b="1" dirty="0"/>
              <a:t> Apr to 19</a:t>
            </a:r>
            <a:r>
              <a:rPr lang="en-US" sz="1000" b="1" baseline="30000" dirty="0"/>
              <a:t>th</a:t>
            </a:r>
            <a:r>
              <a:rPr lang="en-US" sz="1000" b="1" dirty="0"/>
              <a:t> Apr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9F457B5-71C1-1D94-8D9F-AF067E967210}"/>
              </a:ext>
            </a:extLst>
          </p:cNvPr>
          <p:cNvSpPr/>
          <p:nvPr/>
        </p:nvSpPr>
        <p:spPr>
          <a:xfrm>
            <a:off x="1569967" y="3755478"/>
            <a:ext cx="481265" cy="246485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W2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409BBD0-38B2-0736-FE7B-BD6AD74912BB}"/>
              </a:ext>
            </a:extLst>
          </p:cNvPr>
          <p:cNvSpPr/>
          <p:nvPr/>
        </p:nvSpPr>
        <p:spPr>
          <a:xfrm>
            <a:off x="3132818" y="3721683"/>
            <a:ext cx="481265" cy="206139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159F7-D53E-67E8-15E4-87E107B708CF}"/>
              </a:ext>
            </a:extLst>
          </p:cNvPr>
          <p:cNvSpPr txBox="1"/>
          <p:nvPr/>
        </p:nvSpPr>
        <p:spPr>
          <a:xfrm>
            <a:off x="4496930" y="3983668"/>
            <a:ext cx="1369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22nd Apr to 27</a:t>
            </a:r>
            <a:r>
              <a:rPr lang="en-US" sz="1000" b="1" baseline="30000" dirty="0"/>
              <a:t>th</a:t>
            </a:r>
            <a:r>
              <a:rPr lang="en-US" sz="1000" b="1" dirty="0"/>
              <a:t> Apr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DA6A65-2264-3C3E-3ACD-9610B432229E}"/>
              </a:ext>
            </a:extLst>
          </p:cNvPr>
          <p:cNvSpPr txBox="1"/>
          <p:nvPr/>
        </p:nvSpPr>
        <p:spPr>
          <a:xfrm>
            <a:off x="4330061" y="4187224"/>
            <a:ext cx="2166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sym typeface="Roboto"/>
              </a:rPr>
              <a:t>Build MLOps pipeline to refresh data automatically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ym typeface="Roboto"/>
              </a:rPr>
              <a:t>Scalability and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1100" dirty="0">
              <a:solidFill>
                <a:schemeClr val="tx1"/>
              </a:solidFill>
              <a:sym typeface="Robot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E8561A-FF25-C373-0BD4-984A0434E36B}"/>
              </a:ext>
            </a:extLst>
          </p:cNvPr>
          <p:cNvSpPr txBox="1"/>
          <p:nvPr/>
        </p:nvSpPr>
        <p:spPr>
          <a:xfrm>
            <a:off x="6748280" y="3982093"/>
            <a:ext cx="1369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29</a:t>
            </a:r>
            <a:r>
              <a:rPr lang="en-US" sz="1000" b="1" baseline="30000" dirty="0"/>
              <a:t>th</a:t>
            </a:r>
            <a:r>
              <a:rPr lang="en-US" sz="1000" b="1" dirty="0"/>
              <a:t> Apr to 3</a:t>
            </a:r>
            <a:r>
              <a:rPr lang="en-US" sz="1000" b="1" baseline="30000" dirty="0"/>
              <a:t>rd</a:t>
            </a:r>
            <a:r>
              <a:rPr lang="en-US" sz="1000" b="1" dirty="0"/>
              <a:t> May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D752D8-463D-617A-495F-970B053AE4D5}"/>
              </a:ext>
            </a:extLst>
          </p:cNvPr>
          <p:cNvSpPr txBox="1"/>
          <p:nvPr/>
        </p:nvSpPr>
        <p:spPr>
          <a:xfrm>
            <a:off x="6630932" y="4166807"/>
            <a:ext cx="21662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ym typeface="Roboto"/>
              </a:rPr>
              <a:t>Non-Verbal</a:t>
            </a:r>
            <a:r>
              <a:rPr lang="en-US" sz="11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 Queue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ym typeface="Roboto"/>
              </a:rPr>
              <a:t>Complex query capability</a:t>
            </a:r>
          </a:p>
          <a:p>
            <a:endParaRPr lang="en-US" sz="1100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  <a:p>
            <a:endParaRPr lang="en-US"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sz="11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62D9F6B-AD42-F497-591B-93E75C28E06B}"/>
              </a:ext>
            </a:extLst>
          </p:cNvPr>
          <p:cNvSpPr/>
          <p:nvPr/>
        </p:nvSpPr>
        <p:spPr>
          <a:xfrm>
            <a:off x="180722" y="5084028"/>
            <a:ext cx="481265" cy="20796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9C04F-E72B-1FDA-3F41-BD43F6DAABEF}"/>
              </a:ext>
            </a:extLst>
          </p:cNvPr>
          <p:cNvSpPr txBox="1"/>
          <p:nvPr/>
        </p:nvSpPr>
        <p:spPr>
          <a:xfrm>
            <a:off x="102627" y="5386298"/>
            <a:ext cx="1369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6 May to 10 May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A67B61-4528-8294-2CB7-92DBCD98B551}"/>
              </a:ext>
            </a:extLst>
          </p:cNvPr>
          <p:cNvSpPr txBox="1"/>
          <p:nvPr/>
        </p:nvSpPr>
        <p:spPr>
          <a:xfrm>
            <a:off x="36968" y="5621829"/>
            <a:ext cx="216221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dirty="0">
                <a:sym typeface="Roboto"/>
              </a:rPr>
              <a:t>Usage Tracking Analysis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ym typeface="Roboto"/>
              </a:rPr>
              <a:t>GDPR Compliance and Data Privacy</a:t>
            </a:r>
          </a:p>
          <a:p>
            <a:pPr marL="171450" indent="-171450" algn="ctr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" sz="1100" dirty="0">
              <a:sym typeface="Roboto"/>
            </a:endParaRPr>
          </a:p>
          <a:p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48072B-8346-3582-66A8-364A3ADC8C67}"/>
              </a:ext>
            </a:extLst>
          </p:cNvPr>
          <p:cNvSpPr txBox="1"/>
          <p:nvPr/>
        </p:nvSpPr>
        <p:spPr>
          <a:xfrm>
            <a:off x="2141240" y="5601489"/>
            <a:ext cx="21622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ym typeface="Roboto"/>
              </a:rPr>
              <a:t>System Documentation and User Support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0D95535-CD47-E9C6-2286-5E5B9038855F}"/>
              </a:ext>
            </a:extLst>
          </p:cNvPr>
          <p:cNvSpPr/>
          <p:nvPr/>
        </p:nvSpPr>
        <p:spPr>
          <a:xfrm>
            <a:off x="2470098" y="5087052"/>
            <a:ext cx="481265" cy="20796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FB8D6-5A22-C15C-9CA4-96127B1A85F4}"/>
              </a:ext>
            </a:extLst>
          </p:cNvPr>
          <p:cNvSpPr txBox="1"/>
          <p:nvPr/>
        </p:nvSpPr>
        <p:spPr>
          <a:xfrm>
            <a:off x="2161038" y="5375608"/>
            <a:ext cx="1369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13 May to 17 May</a:t>
            </a:r>
          </a:p>
        </p:txBody>
      </p:sp>
      <p:graphicFrame>
        <p:nvGraphicFramePr>
          <p:cNvPr id="29" name="Table 32">
            <a:extLst>
              <a:ext uri="{FF2B5EF4-FFF2-40B4-BE49-F238E27FC236}">
                <a16:creationId xmlns:a16="http://schemas.microsoft.com/office/drawing/2014/main" id="{FC3AD533-D285-1E7B-C760-434B68CBA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139703"/>
              </p:ext>
            </p:extLst>
          </p:nvPr>
        </p:nvGraphicFramePr>
        <p:xfrm>
          <a:off x="8058218" y="355466"/>
          <a:ext cx="3757862" cy="43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695">
                  <a:extLst>
                    <a:ext uri="{9D8B030D-6E8A-4147-A177-3AD203B41FA5}">
                      <a16:colId xmlns:a16="http://schemas.microsoft.com/office/drawing/2014/main" val="2117804202"/>
                    </a:ext>
                  </a:extLst>
                </a:gridCol>
                <a:gridCol w="1010389">
                  <a:extLst>
                    <a:ext uri="{9D8B030D-6E8A-4147-A177-3AD203B41FA5}">
                      <a16:colId xmlns:a16="http://schemas.microsoft.com/office/drawing/2014/main" val="1835105314"/>
                    </a:ext>
                  </a:extLst>
                </a:gridCol>
                <a:gridCol w="1010389">
                  <a:extLst>
                    <a:ext uri="{9D8B030D-6E8A-4147-A177-3AD203B41FA5}">
                      <a16:colId xmlns:a16="http://schemas.microsoft.com/office/drawing/2014/main" val="3760085150"/>
                    </a:ext>
                  </a:extLst>
                </a:gridCol>
                <a:gridCol w="1010389">
                  <a:extLst>
                    <a:ext uri="{9D8B030D-6E8A-4147-A177-3AD203B41FA5}">
                      <a16:colId xmlns:a16="http://schemas.microsoft.com/office/drawing/2014/main" val="3370057564"/>
                    </a:ext>
                  </a:extLst>
                </a:gridCol>
              </a:tblGrid>
              <a:tr h="43088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Completed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On Track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 be 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56469"/>
                  </a:ext>
                </a:extLst>
              </a:tr>
            </a:tbl>
          </a:graphicData>
        </a:graphic>
      </p:graphicFrame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EEF68C9C-9480-6459-9D72-99CA18534ACE}"/>
              </a:ext>
            </a:extLst>
          </p:cNvPr>
          <p:cNvSpPr/>
          <p:nvPr/>
        </p:nvSpPr>
        <p:spPr>
          <a:xfrm>
            <a:off x="8431566" y="965595"/>
            <a:ext cx="3100034" cy="31120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Percentage Complete –(XX%)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DA7EFC6D-00ED-0F03-CED7-6D3E1048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74694"/>
              </p:ext>
            </p:extLst>
          </p:nvPr>
        </p:nvGraphicFramePr>
        <p:xfrm>
          <a:off x="9066408" y="3856341"/>
          <a:ext cx="287501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08">
                  <a:extLst>
                    <a:ext uri="{9D8B030D-6E8A-4147-A177-3AD203B41FA5}">
                      <a16:colId xmlns:a16="http://schemas.microsoft.com/office/drawing/2014/main" val="4290933456"/>
                    </a:ext>
                  </a:extLst>
                </a:gridCol>
                <a:gridCol w="1437508">
                  <a:extLst>
                    <a:ext uri="{9D8B030D-6E8A-4147-A177-3AD203B41FA5}">
                      <a16:colId xmlns:a16="http://schemas.microsoft.com/office/drawing/2014/main" val="1605193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59135"/>
                  </a:ext>
                </a:extLst>
              </a:tr>
              <a:tr h="242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11471"/>
                  </a:ext>
                </a:extLst>
              </a:tr>
              <a:tr h="242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61993"/>
                  </a:ext>
                </a:extLst>
              </a:tr>
              <a:tr h="2427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39333"/>
                  </a:ext>
                </a:extLst>
              </a:tr>
              <a:tr h="242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92922"/>
                  </a:ext>
                </a:extLst>
              </a:tr>
              <a:tr h="2427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15239"/>
                  </a:ext>
                </a:extLst>
              </a:tr>
              <a:tr h="2427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678594"/>
                  </a:ext>
                </a:extLst>
              </a:tr>
              <a:tr h="2427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750789"/>
                  </a:ext>
                </a:extLst>
              </a:tr>
            </a:tbl>
          </a:graphicData>
        </a:graphic>
      </p:graphicFrame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C2D143-D285-B317-7586-73AD131A2514}"/>
              </a:ext>
            </a:extLst>
          </p:cNvPr>
          <p:cNvSpPr/>
          <p:nvPr/>
        </p:nvSpPr>
        <p:spPr>
          <a:xfrm>
            <a:off x="3874896" y="1363043"/>
            <a:ext cx="3561288" cy="20835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Current Week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Set up Productionization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Quality assurance and testing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C6322BC-ED7D-C9F7-A87C-2DD66377DCFD}"/>
              </a:ext>
            </a:extLst>
          </p:cNvPr>
          <p:cNvSpPr/>
          <p:nvPr/>
        </p:nvSpPr>
        <p:spPr>
          <a:xfrm>
            <a:off x="6802929" y="5159351"/>
            <a:ext cx="1723317" cy="9463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Blockers/Risks/Call Outs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B5CC2CB-6651-FFA4-AEE6-D8340DC0DA3C}"/>
              </a:ext>
            </a:extLst>
          </p:cNvPr>
          <p:cNvSpPr/>
          <p:nvPr/>
        </p:nvSpPr>
        <p:spPr>
          <a:xfrm>
            <a:off x="4486523" y="5089235"/>
            <a:ext cx="481265" cy="20796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BAB7D-5A34-3557-2838-487BD476520F}"/>
              </a:ext>
            </a:extLst>
          </p:cNvPr>
          <p:cNvSpPr txBox="1"/>
          <p:nvPr/>
        </p:nvSpPr>
        <p:spPr>
          <a:xfrm>
            <a:off x="4113378" y="5355268"/>
            <a:ext cx="136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</a:t>
            </a:r>
            <a:r>
              <a:rPr lang="en-US" sz="1000" b="1" baseline="30000" dirty="0"/>
              <a:t>th</a:t>
            </a:r>
            <a:r>
              <a:rPr lang="en-US" sz="1000" b="1" dirty="0"/>
              <a:t> May to 24</a:t>
            </a:r>
            <a:r>
              <a:rPr lang="en-US" sz="1000" b="1" baseline="30000" dirty="0"/>
              <a:t>th </a:t>
            </a:r>
            <a:r>
              <a:rPr lang="en-US" sz="1000" b="1" dirty="0"/>
              <a:t>May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DE6D38-57F8-C248-1DE2-2F9F7217F12D}"/>
              </a:ext>
            </a:extLst>
          </p:cNvPr>
          <p:cNvSpPr txBox="1"/>
          <p:nvPr/>
        </p:nvSpPr>
        <p:spPr>
          <a:xfrm>
            <a:off x="4160621" y="5581204"/>
            <a:ext cx="1314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ym typeface="Roboto"/>
              </a:rPr>
              <a:t>Testing Support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ym typeface="Roboto"/>
              </a:rPr>
              <a:t>Prod Launch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2BD2964-D17A-003B-185D-EA6C8E107DFA}"/>
              </a:ext>
            </a:extLst>
          </p:cNvPr>
          <p:cNvSpPr/>
          <p:nvPr/>
        </p:nvSpPr>
        <p:spPr>
          <a:xfrm>
            <a:off x="4840726" y="3715635"/>
            <a:ext cx="481265" cy="20796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W4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2EDD16B-9FC8-9A24-8EA1-EF7A7751D642}"/>
              </a:ext>
            </a:extLst>
          </p:cNvPr>
          <p:cNvSpPr/>
          <p:nvPr/>
        </p:nvSpPr>
        <p:spPr>
          <a:xfrm>
            <a:off x="7132908" y="3751384"/>
            <a:ext cx="481265" cy="20796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W5</a:t>
            </a:r>
          </a:p>
        </p:txBody>
      </p:sp>
    </p:spTree>
    <p:extLst>
      <p:ext uri="{BB962C8B-B14F-4D97-AF65-F5344CB8AC3E}">
        <p14:creationId xmlns:p14="http://schemas.microsoft.com/office/powerpoint/2010/main" val="247182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5853</TotalTime>
  <Words>176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Shrotri, Pallavi</dc:creator>
  <cp:lastModifiedBy>C, ASHWIN</cp:lastModifiedBy>
  <cp:revision>28</cp:revision>
  <dcterms:created xsi:type="dcterms:W3CDTF">2024-01-17T13:46:06Z</dcterms:created>
  <dcterms:modified xsi:type="dcterms:W3CDTF">2024-04-17T07:19:03Z</dcterms:modified>
</cp:coreProperties>
</file>