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51" autoAdjust="0"/>
    <p:restoredTop sz="94660"/>
  </p:normalViewPr>
  <p:slideViewPr>
    <p:cSldViewPr>
      <p:cViewPr>
        <p:scale>
          <a:sx n="75" d="100"/>
          <a:sy n="75" d="100"/>
        </p:scale>
        <p:origin x="-1690" y="-235"/>
      </p:cViewPr>
      <p:guideLst>
        <p:guide orient="horz" pos="2136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219200"/>
            <a:ext cx="6172200" cy="903762"/>
          </a:xfrm>
        </p:spPr>
        <p:txBody>
          <a:bodyPr/>
          <a:lstStyle/>
          <a:p>
            <a:pPr algn="r"/>
            <a:r>
              <a:rPr lang="en-US" dirty="0"/>
              <a:t>Task manager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3600"/>
            <a:ext cx="5383530" cy="2920365"/>
          </a:xfrm>
        </p:spPr>
        <p:txBody>
          <a:bodyPr>
            <a:normAutofit lnSpcReduction="20000"/>
          </a:bodyPr>
          <a:lstStyle/>
          <a:p>
            <a:pPr algn="l"/>
            <a:r>
              <a:rPr lang="en-US" dirty="0"/>
              <a:t>Presented By:</a:t>
            </a:r>
            <a:endParaRPr lang="en-US" dirty="0"/>
          </a:p>
          <a:p>
            <a:pPr algn="l"/>
            <a:r>
              <a:rPr lang="en-US" dirty="0"/>
              <a:t>Abiral Khadka(750303)</a:t>
            </a:r>
            <a:endParaRPr lang="en-US" dirty="0"/>
          </a:p>
          <a:p>
            <a:pPr algn="l"/>
            <a:r>
              <a:rPr lang="en-US" dirty="0"/>
              <a:t>Ashwin Dhougoda(750308)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133600"/>
            <a:ext cx="3600450" cy="1541145"/>
          </a:xfrm>
        </p:spPr>
        <p:txBody>
          <a:bodyPr/>
          <a:p>
            <a:pPr marL="0" indent="0">
              <a:buNone/>
            </a:pPr>
            <a:endParaRPr lang="en-US" sz="4400"/>
          </a:p>
          <a:p>
            <a:pPr marL="0" indent="0">
              <a:buNone/>
            </a:pPr>
            <a:r>
              <a:rPr lang="en-US" sz="4400"/>
              <a:t>THANK YOU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Manager App is .NET MVC Project </a:t>
            </a:r>
            <a:endParaRPr lang="en-US" dirty="0" smtClean="0"/>
          </a:p>
          <a:p>
            <a:r>
              <a:rPr lang="en-US" dirty="0" smtClean="0"/>
              <a:t>It is used to create and display task</a:t>
            </a:r>
            <a:endParaRPr lang="en-US" dirty="0" smtClean="0"/>
          </a:p>
          <a:p>
            <a:r>
              <a:rPr lang="en-US" dirty="0" smtClean="0"/>
              <a:t>It contains two table; tasks and Users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Web Application (.NET Framework)</a:t>
            </a:r>
            <a:endParaRPr lang="en-US" dirty="0" smtClean="0"/>
          </a:p>
          <a:p>
            <a:r>
              <a:rPr lang="en-US" dirty="0" smtClean="0"/>
              <a:t>Entity Framework for ORM</a:t>
            </a:r>
            <a:endParaRPr lang="en-US" dirty="0" smtClean="0"/>
          </a:p>
          <a:p>
            <a:r>
              <a:rPr lang="en-US" dirty="0" smtClean="0"/>
              <a:t>SQL Server Management System(SSMS)</a:t>
            </a:r>
            <a:endParaRPr lang="en-US" dirty="0" smtClean="0"/>
          </a:p>
          <a:p>
            <a:r>
              <a:rPr lang="en-US" dirty="0" smtClean="0"/>
              <a:t>Bootstrap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First Approach of Entity Framework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MVC 5 Controller with Views, Using Entity Framework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200900" cy="4572000"/>
          </a:xfrm>
        </p:spPr>
        <p:txBody>
          <a:bodyPr/>
          <a:lstStyle/>
          <a:p>
            <a:r>
              <a:rPr lang="en-US" dirty="0" smtClean="0"/>
              <a:t>To establish database connection:</a:t>
            </a:r>
            <a:endParaRPr lang="en-US" dirty="0" smtClean="0"/>
          </a:p>
          <a:p>
            <a:r>
              <a:rPr lang="en-US" dirty="0" err="1" smtClean="0"/>
              <a:t>TaskManagementDB </a:t>
            </a:r>
            <a:r>
              <a:rPr lang="en-US" dirty="0" smtClean="0"/>
              <a:t>class was derived from </a:t>
            </a:r>
            <a:r>
              <a:rPr lang="en-US" dirty="0" err="1" smtClean="0"/>
              <a:t>DbContext</a:t>
            </a:r>
            <a:r>
              <a:rPr lang="en-US" dirty="0" smtClean="0"/>
              <a:t> Class defined in </a:t>
            </a:r>
            <a:r>
              <a:rPr lang="en-US" dirty="0" err="1" smtClean="0"/>
              <a:t>System.Data.Entity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quarter" idx="2"/>
          </p:nvPr>
        </p:nvPicPr>
        <p:blipFill>
          <a:blip r:embed="rId1"/>
          <a:srcRect t="24881"/>
          <a:stretch>
            <a:fillRect/>
          </a:stretch>
        </p:blipFill>
        <p:spPr>
          <a:xfrm>
            <a:off x="358140" y="3502660"/>
            <a:ext cx="866013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 connection string was placed in </a:t>
            </a:r>
            <a:r>
              <a:rPr lang="en-US" dirty="0" err="1" smtClean="0"/>
              <a:t>Web.Config</a:t>
            </a:r>
            <a:r>
              <a:rPr lang="en-US" dirty="0" smtClean="0"/>
              <a:t> file</a:t>
            </a:r>
            <a:endParaRPr lang="en-US" dirty="0" smtClean="0"/>
          </a:p>
          <a:p>
            <a:pPr>
              <a:buNone/>
            </a:pPr>
            <a:r>
              <a:rPr lang="en-US" sz="2000" smtClean="0"/>
              <a:t>&lt;connectionStrings&gt;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  &lt;add name="TaskManagementDB" connectionString="server=.\SQLEXPRESS;database=TaskManagementSystem;uid=sa;password=sa1234;" providerName="System.Data.SqlClient" /&gt;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 &lt;/connectionStrings&gt;</a:t>
            </a:r>
            <a:endParaRPr lang="en-US" sz="2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Table Structure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835025" y="2209800"/>
            <a:ext cx="7493000" cy="2769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Table Structure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69570" y="1752600"/>
            <a:ext cx="7864475" cy="3843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893</Words>
  <Application>WPS Presentation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Wingdings</vt:lpstr>
      <vt:lpstr>Wingdings 2</vt:lpstr>
      <vt:lpstr>Wingdings</vt:lpstr>
      <vt:lpstr>Century Schoolbook</vt:lpstr>
      <vt:lpstr>Segoe Print</vt:lpstr>
      <vt:lpstr>Microsoft YaHei</vt:lpstr>
      <vt:lpstr>Arial Unicode MS</vt:lpstr>
      <vt:lpstr>Calibri</vt:lpstr>
      <vt:lpstr>Business Cooperate</vt:lpstr>
      <vt:lpstr>BLOG PROJECT</vt:lpstr>
      <vt:lpstr>Introduction</vt:lpstr>
      <vt:lpstr>TOOLS USED</vt:lpstr>
      <vt:lpstr>Approach</vt:lpstr>
      <vt:lpstr>Scaffolding Template</vt:lpstr>
      <vt:lpstr>Database Connection</vt:lpstr>
      <vt:lpstr>Database Connection</vt:lpstr>
      <vt:lpstr>Author Table Structure</vt:lpstr>
      <vt:lpstr>Blog Table Structure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PROJECT</dc:title>
  <dc:creator>nepal</dc:creator>
  <cp:lastModifiedBy>Administrator</cp:lastModifiedBy>
  <cp:revision>18</cp:revision>
  <dcterms:created xsi:type="dcterms:W3CDTF">2006-08-16T00:00:00Z</dcterms:created>
  <dcterms:modified xsi:type="dcterms:W3CDTF">2023-06-11T03:03:40Z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CEAFB9CE1F5A46348CEBBF51CC68BC00</vt:lpwstr>
  </property>
  <property fmtid="{D5CDD505-2E9C-101B-9397-08002B2CF9AE}" pid="3" name="KSOProductBuildVer">
    <vt:lpwstr>1033-11.2.0.11219</vt:lpwstr>
  </property>
</Properties>
</file>